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491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-1746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429A7-8935-3942-8017-ED083D67257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5EE89-CD19-0D4B-B6AA-BE271225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3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5EE89-CD19-0D4B-B6AA-BE27122515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2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4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6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AAA16-80F3-4B41-A2AE-030786C48ED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469BE6-A0F7-734A-80EA-4A65A8831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CACF9B-C1A0-274E-9099-05646DAFC2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8A8BE4B6-7835-D877-5C11-A8E910D5E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6" y="0"/>
            <a:ext cx="9700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9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94AB48-EC9A-DA49-AAD6-B306A0A1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Text&#10;&#10;Description automatically generated with low confidence">
            <a:extLst>
              <a:ext uri="{FF2B5EF4-FFF2-40B4-BE49-F238E27FC236}">
                <a16:creationId xmlns:a16="http://schemas.microsoft.com/office/drawing/2014/main" xmlns="" id="{95277BB4-C786-BF04-A186-696A97227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50" y="0"/>
            <a:ext cx="9700750" cy="6858000"/>
          </a:xfrm>
        </p:spPr>
      </p:pic>
    </p:spTree>
    <p:extLst>
      <p:ext uri="{BB962C8B-B14F-4D97-AF65-F5344CB8AC3E}">
        <p14:creationId xmlns:p14="http://schemas.microsoft.com/office/powerpoint/2010/main" val="41799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A7CECA-891F-AC42-AC40-835F89CB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xmlns="" id="{8FCA95B9-051D-DA37-330F-7599265CE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3102"/>
          </a:xfrm>
        </p:spPr>
      </p:pic>
    </p:spTree>
    <p:extLst>
      <p:ext uri="{BB962C8B-B14F-4D97-AF65-F5344CB8AC3E}">
        <p14:creationId xmlns:p14="http://schemas.microsoft.com/office/powerpoint/2010/main" val="147676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6EE618-2614-BE4B-B764-6D040AB3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Diagram, text&#10;&#10;Description automatically generated">
            <a:extLst>
              <a:ext uri="{FF2B5EF4-FFF2-40B4-BE49-F238E27FC236}">
                <a16:creationId xmlns:a16="http://schemas.microsoft.com/office/drawing/2014/main" xmlns="" id="{4A53C275-40BF-AD37-ED0E-B40F96BE2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75" y="-1"/>
            <a:ext cx="9764725" cy="6903227"/>
          </a:xfrm>
        </p:spPr>
      </p:pic>
    </p:spTree>
    <p:extLst>
      <p:ext uri="{BB962C8B-B14F-4D97-AF65-F5344CB8AC3E}">
        <p14:creationId xmlns:p14="http://schemas.microsoft.com/office/powerpoint/2010/main" val="298403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0F1B5-E772-334C-929F-133C2045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xmlns="" id="{8C6A63EB-4E06-D5CA-B3FE-2B12B2424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250" y="0"/>
            <a:ext cx="9700750" cy="6858000"/>
          </a:xfrm>
        </p:spPr>
      </p:pic>
    </p:spTree>
    <p:extLst>
      <p:ext uri="{BB962C8B-B14F-4D97-AF65-F5344CB8AC3E}">
        <p14:creationId xmlns:p14="http://schemas.microsoft.com/office/powerpoint/2010/main" val="4206936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</Words>
  <Application>Microsoft Office PowerPoint</Application>
  <PresentationFormat>A4 Paper (210x297 mm)</PresentationFormat>
  <Paragraphs>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– Nutrition Quiz Round 2</dc:title>
  <dc:subject>Powerpoint slide from Being Healthy 1 – Junior Cycle SPHE</dc:subject>
  <dc:creator>HSE Health and Wellbeing</dc:creator>
  <cp:lastModifiedBy>Marion Kelleher</cp:lastModifiedBy>
  <cp:revision>15</cp:revision>
  <dcterms:created xsi:type="dcterms:W3CDTF">2020-09-10T13:06:33Z</dcterms:created>
  <dcterms:modified xsi:type="dcterms:W3CDTF">2023-04-26T13:06:50Z</dcterms:modified>
</cp:coreProperties>
</file>