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60" r:id="rId3"/>
    <p:sldId id="257" r:id="rId4"/>
    <p:sldId id="258" r:id="rId5"/>
    <p:sldId id="259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996"/>
    <p:restoredTop sz="95442"/>
  </p:normalViewPr>
  <p:slideViewPr>
    <p:cSldViewPr snapToGrid="0" snapToObjects="1">
      <p:cViewPr varScale="1">
        <p:scale>
          <a:sx n="69" d="100"/>
          <a:sy n="69" d="100"/>
        </p:scale>
        <p:origin x="-1746" y="-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C6686-28EB-1342-AB6C-474123389E2A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45851-5A3A-9D48-A7E2-57364A461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9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9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1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45851-5A3A-9D48-A7E2-57364A4619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7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9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4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6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6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AA16-80F3-4B41-A2AE-030786C48ED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A2118-6832-6F4C-B225-6D20F0AC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69BE6-A0F7-734A-80EA-4A65A883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CACF9B-C1A0-274E-9099-05646DAFC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vegetable&#10;&#10;Description automatically generated">
            <a:extLst>
              <a:ext uri="{FF2B5EF4-FFF2-40B4-BE49-F238E27FC236}">
                <a16:creationId xmlns:a16="http://schemas.microsoft.com/office/drawing/2014/main" xmlns="" id="{5579E3CC-BAA3-B192-4718-66AD8425B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72" y="0"/>
            <a:ext cx="9703528" cy="685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0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26706-D82A-7649-8772-CC14F8DA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6BDE2B3-C731-6AE4-5DCC-5A9AF51D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71" y="-1"/>
            <a:ext cx="9717429" cy="6869791"/>
          </a:xfrm>
        </p:spPr>
      </p:pic>
    </p:spTree>
    <p:extLst>
      <p:ext uri="{BB962C8B-B14F-4D97-AF65-F5344CB8AC3E}">
        <p14:creationId xmlns:p14="http://schemas.microsoft.com/office/powerpoint/2010/main" val="1943197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74D89-6C99-8A4B-91FF-D3B2F6F5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xmlns="" id="{3BCC19AA-8763-1778-2BC2-2C7BC93D2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441" y="-1"/>
            <a:ext cx="9711559" cy="6865641"/>
          </a:xfrm>
        </p:spPr>
      </p:pic>
    </p:spTree>
    <p:extLst>
      <p:ext uri="{BB962C8B-B14F-4D97-AF65-F5344CB8AC3E}">
        <p14:creationId xmlns:p14="http://schemas.microsoft.com/office/powerpoint/2010/main" val="7878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4071AA-AD10-444C-A33F-5175552C0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D743886C-1595-B42F-4708-C08DD486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250" y="0"/>
            <a:ext cx="9700750" cy="6858000"/>
          </a:xfrm>
        </p:spPr>
      </p:pic>
    </p:spTree>
    <p:extLst>
      <p:ext uri="{BB962C8B-B14F-4D97-AF65-F5344CB8AC3E}">
        <p14:creationId xmlns:p14="http://schemas.microsoft.com/office/powerpoint/2010/main" val="105753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7B4FAE-753C-DA43-AADF-536C498C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F73912C0-58C3-54A1-47D1-F4DC995D4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952" y="0"/>
            <a:ext cx="9700750" cy="6858000"/>
          </a:xfrm>
        </p:spPr>
      </p:pic>
    </p:spTree>
    <p:extLst>
      <p:ext uri="{BB962C8B-B14F-4D97-AF65-F5344CB8AC3E}">
        <p14:creationId xmlns:p14="http://schemas.microsoft.com/office/powerpoint/2010/main" val="586109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4</Words>
  <Application>Microsoft Office PowerPoint</Application>
  <PresentationFormat>A4 Paper (210x297 mm)</PresentationFormat>
  <Paragraphs>4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– Nutrition Quiz Round 1</dc:title>
  <dc:subject>Powerpoint slide from Being Healthy 1 – Junior Cycle SPHE</dc:subject>
  <dc:creator>HSE Health and Wellbeing</dc:creator>
  <cp:lastModifiedBy>Marion Kelleher</cp:lastModifiedBy>
  <cp:revision>14</cp:revision>
  <dcterms:created xsi:type="dcterms:W3CDTF">2020-09-10T13:06:33Z</dcterms:created>
  <dcterms:modified xsi:type="dcterms:W3CDTF">2023-04-26T13:04:14Z</dcterms:modified>
</cp:coreProperties>
</file>