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85" r:id="rId6"/>
    <p:sldId id="286" r:id="rId7"/>
    <p:sldId id="273" r:id="rId8"/>
    <p:sldId id="269" r:id="rId9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C991EE-712F-C7DA-A13C-85C1EFBA24C5}" name="sarah.oleary" initials="" userId="S::sarah.oleary@ul.ie::dd2a7d77-eee3-47c6-a5cf-07fdc33b7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07"/>
  </p:normalViewPr>
  <p:slideViewPr>
    <p:cSldViewPr>
      <p:cViewPr varScale="1">
        <p:scale>
          <a:sx n="42" d="100"/>
          <a:sy n="42" d="100"/>
        </p:scale>
        <p:origin x="799" y="1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27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B3221-32F7-3747-B586-8807BE8C3708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316EB-B498-F24E-B0F5-272DBC33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1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316EB-B498-F24E-B0F5-272DBC33FF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5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994" y="1056698"/>
            <a:ext cx="9906000" cy="6221095"/>
          </a:xfrm>
          <a:custGeom>
            <a:avLst/>
            <a:gdLst/>
            <a:ahLst/>
            <a:cxnLst/>
            <a:rect l="l" t="t" r="r" b="b"/>
            <a:pathLst>
              <a:path w="9906000" h="6221095">
                <a:moveTo>
                  <a:pt x="9906000" y="0"/>
                </a:moveTo>
                <a:lnTo>
                  <a:pt x="0" y="103809"/>
                </a:lnTo>
                <a:lnTo>
                  <a:pt x="0" y="6220701"/>
                </a:lnTo>
                <a:lnTo>
                  <a:pt x="9906000" y="622070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550" y="4394504"/>
            <a:ext cx="2533639" cy="2533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202" y="1086650"/>
            <a:ext cx="6972297" cy="6190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289277"/>
            <a:ext cx="640588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472864"/>
            <a:ext cx="772922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-eJQMF55Li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Being kind to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440002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100" y="1435490"/>
            <a:ext cx="10738257" cy="1562607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lang="en-GB" sz="4900" dirty="0"/>
              <a:t>Being kind to myself</a:t>
            </a:r>
            <a:endParaRPr sz="4900" dirty="0"/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95" dirty="0">
                <a:solidFill>
                  <a:srgbClr val="DE554F"/>
                </a:solidFill>
              </a:rPr>
              <a:t>4</a:t>
            </a:r>
            <a:r>
              <a:rPr sz="2750" dirty="0">
                <a:solidFill>
                  <a:srgbClr val="DE554F"/>
                </a:solidFill>
              </a:rPr>
              <a:t>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-50" dirty="0">
                <a:solidFill>
                  <a:srgbClr val="DE554F"/>
                </a:solidFill>
              </a:rPr>
              <a:t>3</a:t>
            </a:r>
            <a:endParaRPr sz="27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3FC07-B2C4-84EF-D501-55447853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3166147"/>
            <a:ext cx="4191000" cy="4562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347A94F4-5A41-83A3-C5CB-39C4441C5300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Being kind to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7" name="Picture 6" descr="A close-up of a survey&#10;&#10;AI-generated content may be incorrect.">
            <a:extLst>
              <a:ext uri="{FF2B5EF4-FFF2-40B4-BE49-F238E27FC236}">
                <a16:creationId xmlns:a16="http://schemas.microsoft.com/office/drawing/2014/main" id="{50B82C51-DFE0-D2AE-0F11-C994C83B5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45555"/>
            <a:ext cx="7772400" cy="6146921"/>
          </a:xfrm>
          <a:prstGeom prst="rect">
            <a:avLst/>
          </a:prstGeom>
        </p:spPr>
      </p:pic>
      <p:pic>
        <p:nvPicPr>
          <p:cNvPr id="4" name="Picture 3" descr="A tree with green leaves&#10;&#10;AI-generated content may be incorrect.">
            <a:extLst>
              <a:ext uri="{FF2B5EF4-FFF2-40B4-BE49-F238E27FC236}">
                <a16:creationId xmlns:a16="http://schemas.microsoft.com/office/drawing/2014/main" id="{2ECC7128-0088-4201-5C82-C7BEA51A0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2638425"/>
            <a:ext cx="4333531" cy="43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961" y="864263"/>
            <a:ext cx="9801475" cy="12945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000" spc="-20" dirty="0"/>
              <a:t>Connecting with my kind self </a:t>
            </a:r>
            <a:br>
              <a:rPr lang="en-GB" sz="4000" spc="-20" dirty="0"/>
            </a:br>
            <a:r>
              <a:rPr lang="en-GB" sz="4000" spc="-20" dirty="0"/>
              <a:t>through positive self-talk</a:t>
            </a:r>
            <a:endParaRPr sz="4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5F0F25D-ED17-1CE6-7EC6-75381D558A11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Being kind to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106A1-6659-2161-382C-DE598202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2486025"/>
            <a:ext cx="6858000" cy="4808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3F1ADF-77FD-5C41-7ABC-28A660924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205" y="2175066"/>
            <a:ext cx="2694217" cy="51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7600" y="795033"/>
            <a:ext cx="8458200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Practising positive self-talk</a:t>
            </a:r>
            <a:endParaRPr sz="48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6549A03-D978-1295-84A8-1528341EC91A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Being kind to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8" name="Picture 7" descr="A gold frame with a white background&#10;&#10;Description automatically generated">
            <a:extLst>
              <a:ext uri="{FF2B5EF4-FFF2-40B4-BE49-F238E27FC236}">
                <a16:creationId xmlns:a16="http://schemas.microsoft.com/office/drawing/2014/main" id="{3AD293A8-A2FF-89C6-917D-9E297AC1F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10" y="1855123"/>
            <a:ext cx="5599180" cy="5362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E2FE24-18C9-4832-2C4C-E40A92824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3432701"/>
            <a:ext cx="2431944" cy="2375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29490-38AB-410C-8775-AD4000627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44" y="3565821"/>
            <a:ext cx="2431944" cy="2206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73352" y="6560451"/>
            <a:ext cx="7745730" cy="482824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 algn="l">
              <a:spcBef>
                <a:spcPts val="405"/>
              </a:spcBef>
            </a:pPr>
            <a:r>
              <a:rPr lang="en-IE" sz="1400" dirty="0">
                <a:latin typeface="HelveticaNeueLT Pro 55 Roman"/>
                <a:cs typeface="HelveticaNeueLT Pro 55 Roman"/>
              </a:rPr>
              <a:t>Mindful Moment (Optional) – </a:t>
            </a:r>
            <a:r>
              <a:rPr lang="en-IE" sz="140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Celebrate Yourself Today, and Every Day: A Meditation to Honour Your Worth</a:t>
            </a:r>
          </a:p>
        </p:txBody>
      </p:sp>
      <p:pic>
        <p:nvPicPr>
          <p:cNvPr id="4" name="Online Media 3" descr="Celebrate Yourself Today, and Every Day: A Meditation to Honor Your Worth">
            <a:hlinkClick r:id="" action="ppaction://media"/>
            <a:extLst>
              <a:ext uri="{FF2B5EF4-FFF2-40B4-BE49-F238E27FC236}">
                <a16:creationId xmlns:a16="http://schemas.microsoft.com/office/drawing/2014/main" id="{02B1241E-E2EA-EC5E-313C-2634C0513E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1478" y="798256"/>
            <a:ext cx="9710443" cy="54864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57AD14C6-607E-161F-551C-415EB6D8E057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Being kind to myself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6a25a-ab99-4f09-8992-8af467c638ca">
      <Terms xmlns="http://schemas.microsoft.com/office/infopath/2007/PartnerControls"/>
    </lcf76f155ced4ddcb4097134ff3c332f>
    <TaxCatchAll xmlns="a4b1eff1-e10b-448a-8736-a5422d5b78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E56318B6B5F4E84285F3999A79632" ma:contentTypeVersion="13" ma:contentTypeDescription="Create a new document." ma:contentTypeScope="" ma:versionID="91979c498129de34500b020ee2be6a32">
  <xsd:schema xmlns:xsd="http://www.w3.org/2001/XMLSchema" xmlns:xs="http://www.w3.org/2001/XMLSchema" xmlns:p="http://schemas.microsoft.com/office/2006/metadata/properties" xmlns:ns2="4286a25a-ab99-4f09-8992-8af467c638ca" xmlns:ns3="a4b1eff1-e10b-448a-8736-a5422d5b7849" targetNamespace="http://schemas.microsoft.com/office/2006/metadata/properties" ma:root="true" ma:fieldsID="1d165a7f9100d23040c3d35117c58d01" ns2:_="" ns3:_="">
    <xsd:import namespace="4286a25a-ab99-4f09-8992-8af467c638ca"/>
    <xsd:import namespace="a4b1eff1-e10b-448a-8736-a5422d5b7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6a25a-ab99-4f09-8992-8af467c63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1eff1-e10b-448a-8736-a5422d5b7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ab18c84-13e1-4f8d-8c05-35f964fd22fa}" ma:internalName="TaxCatchAll" ma:showField="CatchAllData" ma:web="a4b1eff1-e10b-448a-8736-a5422d5b7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F877D-D61C-4E0F-AB6F-7D69491C1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C500A5-BF19-4B5B-B61C-D015599B1F1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286a25a-ab99-4f09-8992-8af467c638ca"/>
    <ds:schemaRef ds:uri="http://purl.org/dc/terms/"/>
    <ds:schemaRef ds:uri="a4b1eff1-e10b-448a-8736-a5422d5b784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291B2F-EDC2-428C-96C0-08AF7CD38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6a25a-ab99-4f09-8992-8af467c638ca"/>
    <ds:schemaRef ds:uri="a4b1eff1-e10b-448a-8736-a5422d5b7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111</Words>
  <Application>Microsoft Office PowerPoint</Application>
  <PresentationFormat>Custom</PresentationFormat>
  <Paragraphs>11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Helvetica Neue LT Pro 55 Roman</vt:lpstr>
      <vt:lpstr>Helvetica Neue LT Pro 75 Bold</vt:lpstr>
      <vt:lpstr>HelveticaNeueLT Pro 55 Roman</vt:lpstr>
      <vt:lpstr>Roboto</vt:lpstr>
      <vt:lpstr>Office Theme</vt:lpstr>
      <vt:lpstr>Being kind to myself Activity 4, SPHE Emotional Wellbeing, Unit 3</vt:lpstr>
      <vt:lpstr>PowerPoint Presentation</vt:lpstr>
      <vt:lpstr>Connecting with my kind self  through positive self-talk</vt:lpstr>
      <vt:lpstr>Practising positive self-talk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Character Strengths Activity 1, SPHE Emotional Wellbeing, Unit 3</dc:title>
  <dc:creator>Meabh McGuinness</dc:creator>
  <cp:lastModifiedBy>Meabh McGuinness</cp:lastModifiedBy>
  <cp:revision>15</cp:revision>
  <dcterms:created xsi:type="dcterms:W3CDTF">2024-12-06T15:45:28Z</dcterms:created>
  <dcterms:modified xsi:type="dcterms:W3CDTF">2025-10-17T13:22:38Z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0x010100A50E56318B6B5F4E84285F3999A79632</vt:lpwstr>
  </property>
</Properties>
</file>