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69" r:id="rId6"/>
    <p:sldId id="273" r:id="rId7"/>
    <p:sldId id="285" r:id="rId8"/>
    <p:sldId id="257" r:id="rId9"/>
    <p:sldId id="262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/>
    <p:restoredTop sz="94726"/>
  </p:normalViewPr>
  <p:slideViewPr>
    <p:cSldViewPr>
      <p:cViewPr varScale="1">
        <p:scale>
          <a:sx n="45" d="100"/>
          <a:sy n="45" d="100"/>
        </p:scale>
        <p:origin x="108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CBA31-371E-D64E-9BBF-9D7214CEA61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6B1B9-C55C-514D-BDD2-F94933800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6B1B9-C55C-514D-BDD2-F94933800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6B1B9-C55C-514D-BDD2-F94933800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0" y="1435490"/>
            <a:ext cx="10738257" cy="231666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900" dirty="0"/>
              <a:t>Understanding</a:t>
            </a:r>
            <a:r>
              <a:rPr sz="4900" spc="-5" dirty="0"/>
              <a:t> </a:t>
            </a:r>
            <a:r>
              <a:rPr lang="en-GB" sz="4900" spc="-5" dirty="0"/>
              <a:t/>
            </a:r>
            <a:br>
              <a:rPr lang="en-GB" sz="4900" spc="-5" dirty="0"/>
            </a:br>
            <a:r>
              <a:rPr lang="en-GB" sz="4900" spc="-10" dirty="0"/>
              <a:t>my world and me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7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0D14D-FC42-2292-044B-BC710DD1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3933825"/>
            <a:ext cx="5451323" cy="3483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1C3A3FC-F8D9-EC01-DE10-BB6BBDB06804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5" name="Picture 4" descr="A screenshot of a list of countries/regions&#10;&#10;AI-generated content may be incorrect.">
            <a:extLst>
              <a:ext uri="{FF2B5EF4-FFF2-40B4-BE49-F238E27FC236}">
                <a16:creationId xmlns:a16="http://schemas.microsoft.com/office/drawing/2014/main" id="{12C8F7A2-1BBF-0D2A-7F36-F72354B39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662391"/>
            <a:ext cx="5410201" cy="6907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51300" y="2194799"/>
            <a:ext cx="6199505" cy="3377207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Looking at the countries that ranked highest and lowest for wellbeing, can you offer any suggestions as to why this might be?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i="1" dirty="0">
                <a:latin typeface="HelveticaNeueLT Pro 55 Roman"/>
                <a:cs typeface="HelveticaNeueLT Pro 55 Roman"/>
              </a:rPr>
              <a:t>	Do any surprise you? Why/why not?</a:t>
            </a:r>
            <a:r>
              <a:rPr lang="en-IE" sz="2600" dirty="0">
                <a:latin typeface="HelveticaNeueLT Pro 55 Roman"/>
                <a:cs typeface="HelveticaNeueLT Pro 55 Roman"/>
              </a:rPr>
              <a:t> </a:t>
            </a:r>
          </a:p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Why do you think there are differences in wellbeing in different countries?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9900" y="1255017"/>
            <a:ext cx="49242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League table Q’s</a:t>
            </a:r>
            <a:endParaRPr sz="48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D335541-9203-ADB1-1EE0-9F84363E3098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53625-EF34-EF62-0460-365DA57B2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409825"/>
            <a:ext cx="4038086" cy="3543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0354" y="1051179"/>
            <a:ext cx="6552689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The Wellbeing Auction</a:t>
            </a:r>
            <a:endParaRPr sz="4800" dirty="0"/>
          </a:p>
        </p:txBody>
      </p:sp>
      <p:pic>
        <p:nvPicPr>
          <p:cNvPr id="6" name="Picture 5" descr="A table with red lines&#10;&#10;Description automatically generated">
            <a:extLst>
              <a:ext uri="{FF2B5EF4-FFF2-40B4-BE49-F238E27FC236}">
                <a16:creationId xmlns:a16="http://schemas.microsoft.com/office/drawing/2014/main" id="{A70DB9C4-114F-E07E-E5B5-5E8D95B62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1" y="2257425"/>
            <a:ext cx="9264677" cy="434340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9F29E834-17DE-2861-FC10-78FF4C734D5D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429138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61" y="2641690"/>
            <a:ext cx="9267677" cy="22794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How can Ireland do better to support young people's wellbeing?</a:t>
            </a:r>
            <a:endParaRPr sz="4800" dirty="0">
              <a:latin typeface="Helvetica Neue LT Pro 95 Black"/>
              <a:cs typeface="Helvetica Neue LT Pro 95 Blac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3B7C6EA-5E69-D88A-33E9-AD7EF6E12DFD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289277"/>
            <a:ext cx="76112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Reflecting on my world and me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730699" y="2472864"/>
            <a:ext cx="7611201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-20" dirty="0"/>
              <a:t>• One thing I learned about wellbeing is…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2800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-20" dirty="0"/>
              <a:t>• Something that surprised me was…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2800" spc="-2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-20" dirty="0"/>
              <a:t>• I now understand that wellbeing is shaped by...</a:t>
            </a:r>
            <a:endParaRPr lang="en-GB" sz="2600" dirty="0">
              <a:latin typeface="Helvetica Neue LT Pro 55 Roman"/>
              <a:cs typeface="Helvetica Neue LT Pro 55 Roman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187084A-F1DF-A3A8-05E6-B5420056AF1F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 world and me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9E029-5C47-464A-9D21-9D5BFB12D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2FBA2-935F-4F74-806C-F332B9F9DE40}">
  <ds:schemaRefs>
    <ds:schemaRef ds:uri="4286a25a-ab99-4f09-8992-8af467c638c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4b1eff1-e10b-448a-8736-a5422d5b78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31DF4B-2B32-4849-B921-E347B4D11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196</Words>
  <Application>Microsoft Office PowerPoint</Application>
  <PresentationFormat>Custom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Avenir Next</vt:lpstr>
      <vt:lpstr>Calibri</vt:lpstr>
      <vt:lpstr>Helvetica Neue LT Pro 55 Roman</vt:lpstr>
      <vt:lpstr>Helvetica Neue LT Pro 75 Bold</vt:lpstr>
      <vt:lpstr>Helvetica Neue LT Pro 95 Black</vt:lpstr>
      <vt:lpstr>HelveticaNeueLT Pro 55 Roman</vt:lpstr>
      <vt:lpstr>Office Theme</vt:lpstr>
      <vt:lpstr>Understanding  my world and me Activity 7, SPHE Emotional Wellbeing, Unit 3</vt:lpstr>
      <vt:lpstr>PowerPoint Presentation</vt:lpstr>
      <vt:lpstr>League table Q’s</vt:lpstr>
      <vt:lpstr>The Wellbeing Auction</vt:lpstr>
      <vt:lpstr>How can Ireland do better to support young people's wellbeing?</vt:lpstr>
      <vt:lpstr>Reflecting on my world and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15</cp:revision>
  <dcterms:created xsi:type="dcterms:W3CDTF">2024-12-06T15:45:28Z</dcterms:created>
  <dcterms:modified xsi:type="dcterms:W3CDTF">2025-10-17T13:26:04Z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