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09" d="100"/>
          <a:sy n="109" d="100"/>
        </p:scale>
        <p:origin x="173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HelveticaNeueLT Pro 55 Roman"/>
                <a:cs typeface="HelveticaNeue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HelveticaNeueLT Pro 55 Roman"/>
                <a:cs typeface="HelveticaNeue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3300" y="1016904"/>
            <a:ext cx="8854594" cy="188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08699" y="3052339"/>
            <a:ext cx="4373245" cy="299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HelveticaNeueLT Pro 55 Roman"/>
                <a:cs typeface="HelveticaNeue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OOd-wlMMRg?feature=oembed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AjCrw22xHo?feature=oembed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idQKicogxP8?feature=oembed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18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Stress’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20001" y="1440002"/>
            <a:ext cx="9252585" cy="5400040"/>
            <a:chOff x="720001" y="1440002"/>
            <a:chExt cx="9252585" cy="5400040"/>
          </a:xfrm>
        </p:grpSpPr>
        <p:sp>
          <p:nvSpPr>
            <p:cNvPr id="4" name="object 4"/>
            <p:cNvSpPr/>
            <p:nvPr/>
          </p:nvSpPr>
          <p:spPr>
            <a:xfrm>
              <a:off x="720001" y="1440002"/>
              <a:ext cx="9252585" cy="5400040"/>
            </a:xfrm>
            <a:custGeom>
              <a:avLst/>
              <a:gdLst/>
              <a:ahLst/>
              <a:cxnLst/>
              <a:rect l="l" t="t" r="r" b="b"/>
              <a:pathLst>
                <a:path w="9252585" h="5400040">
                  <a:moveTo>
                    <a:pt x="9252000" y="0"/>
                  </a:moveTo>
                  <a:lnTo>
                    <a:pt x="0" y="0"/>
                  </a:lnTo>
                  <a:lnTo>
                    <a:pt x="0" y="5400001"/>
                  </a:lnTo>
                  <a:lnTo>
                    <a:pt x="9252000" y="5400001"/>
                  </a:lnTo>
                  <a:lnTo>
                    <a:pt x="9252000" y="0"/>
                  </a:lnTo>
                  <a:close/>
                </a:path>
              </a:pathLst>
            </a:custGeom>
            <a:solidFill>
              <a:srgbClr val="F8E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0233" y="3095956"/>
              <a:ext cx="4945766" cy="3744048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8718003" y="325120"/>
            <a:ext cx="1428115" cy="302895"/>
          </a:xfrm>
          <a:custGeom>
            <a:avLst/>
            <a:gdLst/>
            <a:ahLst/>
            <a:cxnLst/>
            <a:rect l="l" t="t" r="r" b="b"/>
            <a:pathLst>
              <a:path w="1428115" h="302895">
                <a:moveTo>
                  <a:pt x="1428000" y="0"/>
                </a:moveTo>
                <a:lnTo>
                  <a:pt x="0" y="0"/>
                </a:lnTo>
                <a:lnTo>
                  <a:pt x="0" y="302374"/>
                </a:lnTo>
                <a:lnTo>
                  <a:pt x="1428000" y="302374"/>
                </a:lnTo>
                <a:lnTo>
                  <a:pt x="1428000" y="0"/>
                </a:lnTo>
                <a:close/>
              </a:path>
            </a:pathLst>
          </a:custGeom>
          <a:solidFill>
            <a:srgbClr val="DE5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0974" rIns="0" bIns="0" rtlCol="0">
            <a:spAutoFit/>
          </a:bodyPr>
          <a:lstStyle/>
          <a:p>
            <a:pPr marL="530860" algn="ctr">
              <a:lnSpc>
                <a:spcPct val="100000"/>
              </a:lnSpc>
              <a:spcBef>
                <a:spcPts val="1905"/>
              </a:spcBef>
            </a:pPr>
            <a:r>
              <a:rPr sz="4900" dirty="0"/>
              <a:t>Managing</a:t>
            </a:r>
            <a:r>
              <a:rPr sz="4900" spc="-5" dirty="0"/>
              <a:t> </a:t>
            </a:r>
            <a:r>
              <a:rPr sz="4900" spc="-10" dirty="0"/>
              <a:t>Stress</a:t>
            </a:r>
            <a:endParaRPr sz="4900"/>
          </a:p>
          <a:p>
            <a:pPr marL="530860" algn="ctr">
              <a:lnSpc>
                <a:spcPct val="100000"/>
              </a:lnSpc>
              <a:spcBef>
                <a:spcPts val="1050"/>
              </a:spcBef>
            </a:pPr>
            <a:r>
              <a:rPr sz="2750" dirty="0">
                <a:solidFill>
                  <a:srgbClr val="DE554F"/>
                </a:solidFill>
              </a:rPr>
              <a:t>Activity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7,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SPHE</a:t>
            </a:r>
            <a:r>
              <a:rPr sz="2750" spc="100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Emotional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Wellbeing,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Unit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spc="-50" dirty="0">
                <a:solidFill>
                  <a:srgbClr val="DE554F"/>
                </a:solidFill>
              </a:rPr>
              <a:t>2</a:t>
            </a:r>
            <a:endParaRPr sz="27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18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Stress’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5072" rIns="0" bIns="0" rtlCol="0">
            <a:spAutoFit/>
          </a:bodyPr>
          <a:lstStyle/>
          <a:p>
            <a:pPr marL="4944110">
              <a:lnSpc>
                <a:spcPts val="4255"/>
              </a:lnSpc>
              <a:spcBef>
                <a:spcPts val="100"/>
              </a:spcBef>
            </a:pPr>
            <a:r>
              <a:rPr spc="-10" dirty="0"/>
              <a:t>Scenarios,</a:t>
            </a:r>
          </a:p>
          <a:p>
            <a:pPr marL="4944110">
              <a:lnSpc>
                <a:spcPts val="4255"/>
              </a:lnSpc>
            </a:pPr>
            <a:r>
              <a:rPr i="1" spc="-10" dirty="0">
                <a:latin typeface="Helvetica Neue LT Pro 76 Bold Italic"/>
                <a:cs typeface="Helvetica Neue LT Pro 76 Bold Italic"/>
              </a:rPr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08701" y="3361362"/>
            <a:ext cx="3958590" cy="167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2000" dirty="0">
                <a:latin typeface="HelveticaNeueLT Pro 55 Roman"/>
                <a:cs typeface="HelveticaNeueLT Pro 55 Roman"/>
              </a:rPr>
              <a:t>Ethan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is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anxious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about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spc="-25" dirty="0">
                <a:latin typeface="HelveticaNeueLT Pro 55 Roman"/>
                <a:cs typeface="HelveticaNeueLT Pro 55 Roman"/>
              </a:rPr>
              <a:t>an </a:t>
            </a:r>
            <a:r>
              <a:rPr sz="2000" dirty="0">
                <a:latin typeface="HelveticaNeueLT Pro 55 Roman"/>
                <a:cs typeface="HelveticaNeueLT Pro 55 Roman"/>
              </a:rPr>
              <a:t>upcoming</a:t>
            </a:r>
            <a:r>
              <a:rPr sz="2000" spc="-5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class</a:t>
            </a:r>
            <a:r>
              <a:rPr sz="2000" spc="-4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presentation.</a:t>
            </a:r>
            <a:r>
              <a:rPr sz="2000" spc="-45" dirty="0">
                <a:latin typeface="HelveticaNeueLT Pro 55 Roman"/>
                <a:cs typeface="HelveticaNeueLT Pro 55 Roman"/>
              </a:rPr>
              <a:t> </a:t>
            </a:r>
            <a:r>
              <a:rPr sz="2000" spc="-20" dirty="0">
                <a:latin typeface="HelveticaNeueLT Pro 55 Roman"/>
                <a:cs typeface="HelveticaNeueLT Pro 55 Roman"/>
              </a:rPr>
              <a:t>He’s </a:t>
            </a:r>
            <a:r>
              <a:rPr sz="2000" dirty="0">
                <a:latin typeface="HelveticaNeueLT Pro 55 Roman"/>
                <a:cs typeface="HelveticaNeueLT Pro 55 Roman"/>
              </a:rPr>
              <a:t>worried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about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speaking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in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front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spc="-25" dirty="0">
                <a:latin typeface="HelveticaNeueLT Pro 55 Roman"/>
                <a:cs typeface="HelveticaNeueLT Pro 55 Roman"/>
              </a:rPr>
              <a:t>of </a:t>
            </a:r>
            <a:r>
              <a:rPr sz="2000" dirty="0">
                <a:latin typeface="HelveticaNeueLT Pro 55 Roman"/>
                <a:cs typeface="HelveticaNeueLT Pro 55 Roman"/>
              </a:rPr>
              <a:t>his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classmates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and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fears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spc="-10" dirty="0">
                <a:latin typeface="HelveticaNeueLT Pro 55 Roman"/>
                <a:cs typeface="HelveticaNeueLT Pro 55 Roman"/>
              </a:rPr>
              <a:t>making </a:t>
            </a:r>
            <a:r>
              <a:rPr sz="2000" dirty="0">
                <a:latin typeface="HelveticaNeueLT Pro 55 Roman"/>
                <a:cs typeface="HelveticaNeueLT Pro 55 Roman"/>
              </a:rPr>
              <a:t>mistakes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or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being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spc="-10" dirty="0">
                <a:latin typeface="HelveticaNeueLT Pro 55 Roman"/>
                <a:cs typeface="HelveticaNeueLT Pro 55 Roman"/>
              </a:rPr>
              <a:t>judged.</a:t>
            </a:r>
            <a:endParaRPr sz="2000">
              <a:latin typeface="HelveticaNeueLT Pro 55 Roman"/>
              <a:cs typeface="HelveticaNeueLT Pro 55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7617" y="2448005"/>
            <a:ext cx="2834640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18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Stress’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14473" y="1422882"/>
          <a:ext cx="5952490" cy="5378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9225"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700" b="1" dirty="0">
                          <a:solidFill>
                            <a:srgbClr val="981B1E"/>
                          </a:solidFill>
                          <a:latin typeface="Helvetica Neue LT Pro 75 Bold"/>
                          <a:cs typeface="Helvetica Neue LT Pro 75 Bold"/>
                        </a:rPr>
                        <a:t>SEEK</a:t>
                      </a:r>
                      <a:r>
                        <a:rPr sz="1700" b="1" spc="-35" dirty="0">
                          <a:solidFill>
                            <a:srgbClr val="981B1E"/>
                          </a:solidFill>
                          <a:latin typeface="Helvetica Neue LT Pro 75 Bold"/>
                          <a:cs typeface="Helvetica Neue LT Pro 75 Bold"/>
                        </a:rPr>
                        <a:t> </a:t>
                      </a:r>
                      <a:r>
                        <a:rPr sz="1700" b="1" dirty="0">
                          <a:solidFill>
                            <a:srgbClr val="981B1E"/>
                          </a:solidFill>
                          <a:latin typeface="Helvetica Neue LT Pro 75 Bold"/>
                          <a:cs typeface="Helvetica Neue LT Pro 75 Bold"/>
                        </a:rPr>
                        <a:t>SOCIAL</a:t>
                      </a:r>
                      <a:r>
                        <a:rPr sz="1700" b="1" spc="-30" dirty="0">
                          <a:solidFill>
                            <a:srgbClr val="981B1E"/>
                          </a:solidFill>
                          <a:latin typeface="Helvetica Neue LT Pro 75 Bold"/>
                          <a:cs typeface="Helvetica Neue LT Pro 75 Bold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981B1E"/>
                          </a:solidFill>
                          <a:latin typeface="Helvetica Neue LT Pro 75 Bold"/>
                          <a:cs typeface="Helvetica Neue LT Pro 75 Bold"/>
                        </a:rPr>
                        <a:t>SUPPORT</a:t>
                      </a:r>
                      <a:endParaRPr sz="1700">
                        <a:latin typeface="Helvetica Neue LT Pro 75 Bold"/>
                        <a:cs typeface="Helvetica Neue LT Pro 75 Bold"/>
                      </a:endParaRPr>
                    </a:p>
                  </a:txBody>
                  <a:tcPr marL="0" marR="0" marT="114300" marB="0">
                    <a:lnL w="38100">
                      <a:solidFill>
                        <a:srgbClr val="F1625F"/>
                      </a:solidFill>
                      <a:prstDash val="solid"/>
                    </a:lnL>
                    <a:lnR w="57150">
                      <a:solidFill>
                        <a:srgbClr val="F1625F"/>
                      </a:solidFill>
                      <a:prstDash val="solid"/>
                    </a:lnR>
                    <a:lnT w="38100">
                      <a:solidFill>
                        <a:srgbClr val="F1625F"/>
                      </a:solidFill>
                      <a:prstDash val="solid"/>
                    </a:lnT>
                    <a:lnB w="57150">
                      <a:solidFill>
                        <a:srgbClr val="F162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700" b="1" dirty="0">
                          <a:solidFill>
                            <a:srgbClr val="981B1E"/>
                          </a:solidFill>
                          <a:latin typeface="Helvetica Neue LT Pro 75 Bold"/>
                          <a:cs typeface="Helvetica Neue LT Pro 75 Bold"/>
                        </a:rPr>
                        <a:t>MANAGE </a:t>
                      </a:r>
                      <a:r>
                        <a:rPr sz="1700" b="1" spc="-10" dirty="0">
                          <a:solidFill>
                            <a:srgbClr val="981B1E"/>
                          </a:solidFill>
                          <a:latin typeface="Helvetica Neue LT Pro 75 Bold"/>
                          <a:cs typeface="Helvetica Neue LT Pro 75 Bold"/>
                        </a:rPr>
                        <a:t>EMOTIONS</a:t>
                      </a:r>
                      <a:endParaRPr sz="1700">
                        <a:latin typeface="Helvetica Neue LT Pro 75 Bold"/>
                        <a:cs typeface="Helvetica Neue LT Pro 75 Bold"/>
                      </a:endParaRPr>
                    </a:p>
                  </a:txBody>
                  <a:tcPr marL="0" marR="0" marT="114300" marB="0">
                    <a:lnL w="57150">
                      <a:solidFill>
                        <a:srgbClr val="F1625F"/>
                      </a:solidFill>
                      <a:prstDash val="solid"/>
                    </a:lnL>
                    <a:lnR w="38100">
                      <a:solidFill>
                        <a:srgbClr val="F1625F"/>
                      </a:solidFill>
                      <a:prstDash val="solid"/>
                    </a:lnR>
                    <a:lnT w="38100">
                      <a:solidFill>
                        <a:srgbClr val="F1625F"/>
                      </a:solidFill>
                      <a:prstDash val="solid"/>
                    </a:lnT>
                    <a:lnB w="57150">
                      <a:solidFill>
                        <a:srgbClr val="F162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9225"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700" b="1" dirty="0">
                          <a:solidFill>
                            <a:srgbClr val="981B1E"/>
                          </a:solidFill>
                          <a:latin typeface="Helvetica Neue LT Pro 75 Bold"/>
                          <a:cs typeface="Helvetica Neue LT Pro 75 Bold"/>
                        </a:rPr>
                        <a:t>REFRAME </a:t>
                      </a:r>
                      <a:r>
                        <a:rPr sz="1700" b="1" spc="-10" dirty="0">
                          <a:solidFill>
                            <a:srgbClr val="981B1E"/>
                          </a:solidFill>
                          <a:latin typeface="Helvetica Neue LT Pro 75 Bold"/>
                          <a:cs typeface="Helvetica Neue LT Pro 75 Bold"/>
                        </a:rPr>
                        <a:t>THOUGHTS</a:t>
                      </a:r>
                      <a:endParaRPr sz="1700">
                        <a:latin typeface="Helvetica Neue LT Pro 75 Bold"/>
                        <a:cs typeface="Helvetica Neue LT Pro 75 Bold"/>
                      </a:endParaRPr>
                    </a:p>
                  </a:txBody>
                  <a:tcPr marL="0" marR="0" marT="127000" marB="0">
                    <a:lnL w="38100">
                      <a:solidFill>
                        <a:srgbClr val="F1625F"/>
                      </a:solidFill>
                      <a:prstDash val="solid"/>
                    </a:lnL>
                    <a:lnR w="57150">
                      <a:solidFill>
                        <a:srgbClr val="F1625F"/>
                      </a:solidFill>
                      <a:prstDash val="solid"/>
                    </a:lnR>
                    <a:lnT w="57150">
                      <a:solidFill>
                        <a:srgbClr val="F1625F"/>
                      </a:solidFill>
                      <a:prstDash val="solid"/>
                    </a:lnT>
                    <a:lnB w="38100">
                      <a:solidFill>
                        <a:srgbClr val="F162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 marR="999490">
                        <a:lnSpc>
                          <a:spcPts val="2000"/>
                        </a:lnSpc>
                        <a:spcBef>
                          <a:spcPts val="1100"/>
                        </a:spcBef>
                      </a:pPr>
                      <a:r>
                        <a:rPr sz="1700" b="1" dirty="0">
                          <a:solidFill>
                            <a:srgbClr val="981B1E"/>
                          </a:solidFill>
                          <a:latin typeface="Helvetica Neue LT Pro 75 Bold"/>
                          <a:cs typeface="Helvetica Neue LT Pro 75 Bold"/>
                        </a:rPr>
                        <a:t>DO</a:t>
                      </a:r>
                      <a:r>
                        <a:rPr sz="1700" b="1" spc="-30" dirty="0">
                          <a:solidFill>
                            <a:srgbClr val="981B1E"/>
                          </a:solidFill>
                          <a:latin typeface="Helvetica Neue LT Pro 75 Bold"/>
                          <a:cs typeface="Helvetica Neue LT Pro 75 Bold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981B1E"/>
                          </a:solidFill>
                          <a:latin typeface="Helvetica Neue LT Pro 75 Bold"/>
                          <a:cs typeface="Helvetica Neue LT Pro 75 Bold"/>
                        </a:rPr>
                        <a:t>SOMETHING PRACTICAL</a:t>
                      </a:r>
                      <a:endParaRPr sz="1700">
                        <a:latin typeface="Helvetica Neue LT Pro 75 Bold"/>
                        <a:cs typeface="Helvetica Neue LT Pro 75 Bold"/>
                      </a:endParaRPr>
                    </a:p>
                  </a:txBody>
                  <a:tcPr marL="0" marR="0" marT="139700" marB="0">
                    <a:lnL w="57150">
                      <a:solidFill>
                        <a:srgbClr val="F1625F"/>
                      </a:solidFill>
                      <a:prstDash val="solid"/>
                    </a:lnL>
                    <a:lnR w="38100">
                      <a:solidFill>
                        <a:srgbClr val="F1625F"/>
                      </a:solidFill>
                      <a:prstDash val="solid"/>
                    </a:lnR>
                    <a:lnT w="57150">
                      <a:solidFill>
                        <a:srgbClr val="F1625F"/>
                      </a:solidFill>
                      <a:prstDash val="solid"/>
                    </a:lnT>
                    <a:lnB w="38100">
                      <a:solidFill>
                        <a:srgbClr val="F162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8196" y="2571865"/>
            <a:ext cx="1598295" cy="10058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8002" y="2266022"/>
            <a:ext cx="1533522" cy="14090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8000" y="5947367"/>
            <a:ext cx="692911" cy="69291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147351" y="4751968"/>
            <a:ext cx="1598295" cy="1120140"/>
            <a:chOff x="3147351" y="4751968"/>
            <a:chExt cx="1598295" cy="1120140"/>
          </a:xfrm>
        </p:grpSpPr>
        <p:sp>
          <p:nvSpPr>
            <p:cNvPr id="8" name="object 8"/>
            <p:cNvSpPr/>
            <p:nvPr/>
          </p:nvSpPr>
          <p:spPr>
            <a:xfrm>
              <a:off x="3147339" y="4751971"/>
              <a:ext cx="1598295" cy="1120140"/>
            </a:xfrm>
            <a:custGeom>
              <a:avLst/>
              <a:gdLst/>
              <a:ahLst/>
              <a:cxnLst/>
              <a:rect l="l" t="t" r="r" b="b"/>
              <a:pathLst>
                <a:path w="1598295" h="1120139">
                  <a:moveTo>
                    <a:pt x="941133" y="912406"/>
                  </a:moveTo>
                  <a:lnTo>
                    <a:pt x="933704" y="913409"/>
                  </a:lnTo>
                  <a:lnTo>
                    <a:pt x="926528" y="919124"/>
                  </a:lnTo>
                  <a:lnTo>
                    <a:pt x="928636" y="929055"/>
                  </a:lnTo>
                  <a:lnTo>
                    <a:pt x="929030" y="930668"/>
                  </a:lnTo>
                  <a:lnTo>
                    <a:pt x="929487" y="932256"/>
                  </a:lnTo>
                  <a:lnTo>
                    <a:pt x="933056" y="926388"/>
                  </a:lnTo>
                  <a:lnTo>
                    <a:pt x="936472" y="920457"/>
                  </a:lnTo>
                  <a:lnTo>
                    <a:pt x="940168" y="913688"/>
                  </a:lnTo>
                  <a:lnTo>
                    <a:pt x="940638" y="913015"/>
                  </a:lnTo>
                  <a:lnTo>
                    <a:pt x="941133" y="912406"/>
                  </a:lnTo>
                  <a:close/>
                </a:path>
                <a:path w="1598295" h="1120139">
                  <a:moveTo>
                    <a:pt x="1597939" y="457517"/>
                  </a:moveTo>
                  <a:lnTo>
                    <a:pt x="1595488" y="438226"/>
                  </a:lnTo>
                  <a:lnTo>
                    <a:pt x="1595488" y="453834"/>
                  </a:lnTo>
                  <a:lnTo>
                    <a:pt x="1592618" y="487349"/>
                  </a:lnTo>
                  <a:lnTo>
                    <a:pt x="1584490" y="520255"/>
                  </a:lnTo>
                  <a:lnTo>
                    <a:pt x="1592605" y="487349"/>
                  </a:lnTo>
                  <a:lnTo>
                    <a:pt x="1595475" y="453834"/>
                  </a:lnTo>
                  <a:lnTo>
                    <a:pt x="1595488" y="438226"/>
                  </a:lnTo>
                  <a:lnTo>
                    <a:pt x="1593189" y="420128"/>
                  </a:lnTo>
                  <a:lnTo>
                    <a:pt x="1592199" y="415645"/>
                  </a:lnTo>
                  <a:lnTo>
                    <a:pt x="1592872" y="418630"/>
                  </a:lnTo>
                  <a:lnTo>
                    <a:pt x="1577314" y="364553"/>
                  </a:lnTo>
                  <a:lnTo>
                    <a:pt x="1577314" y="371614"/>
                  </a:lnTo>
                  <a:lnTo>
                    <a:pt x="1567573" y="354241"/>
                  </a:lnTo>
                  <a:lnTo>
                    <a:pt x="1567573" y="449707"/>
                  </a:lnTo>
                  <a:lnTo>
                    <a:pt x="1566418" y="474497"/>
                  </a:lnTo>
                  <a:lnTo>
                    <a:pt x="1554226" y="523595"/>
                  </a:lnTo>
                  <a:lnTo>
                    <a:pt x="1531950" y="564464"/>
                  </a:lnTo>
                  <a:lnTo>
                    <a:pt x="1500657" y="599973"/>
                  </a:lnTo>
                  <a:lnTo>
                    <a:pt x="1475206" y="619887"/>
                  </a:lnTo>
                  <a:lnTo>
                    <a:pt x="1475206" y="651954"/>
                  </a:lnTo>
                  <a:lnTo>
                    <a:pt x="1432064" y="675728"/>
                  </a:lnTo>
                  <a:lnTo>
                    <a:pt x="1429905" y="676668"/>
                  </a:lnTo>
                  <a:lnTo>
                    <a:pt x="1427772" y="677087"/>
                  </a:lnTo>
                  <a:lnTo>
                    <a:pt x="1425117" y="677087"/>
                  </a:lnTo>
                  <a:lnTo>
                    <a:pt x="1424686" y="677049"/>
                  </a:lnTo>
                  <a:lnTo>
                    <a:pt x="1425130" y="677075"/>
                  </a:lnTo>
                  <a:lnTo>
                    <a:pt x="1427772" y="677075"/>
                  </a:lnTo>
                  <a:lnTo>
                    <a:pt x="1429905" y="676656"/>
                  </a:lnTo>
                  <a:lnTo>
                    <a:pt x="1432064" y="675716"/>
                  </a:lnTo>
                  <a:lnTo>
                    <a:pt x="1475193" y="651954"/>
                  </a:lnTo>
                  <a:lnTo>
                    <a:pt x="1475206" y="619887"/>
                  </a:lnTo>
                  <a:lnTo>
                    <a:pt x="1462214" y="630034"/>
                  </a:lnTo>
                  <a:lnTo>
                    <a:pt x="1419555" y="653961"/>
                  </a:lnTo>
                  <a:lnTo>
                    <a:pt x="1419555" y="660006"/>
                  </a:lnTo>
                  <a:lnTo>
                    <a:pt x="1419415" y="659853"/>
                  </a:lnTo>
                  <a:lnTo>
                    <a:pt x="1419415" y="670382"/>
                  </a:lnTo>
                  <a:lnTo>
                    <a:pt x="1418691" y="670890"/>
                  </a:lnTo>
                  <a:lnTo>
                    <a:pt x="1419402" y="670382"/>
                  </a:lnTo>
                  <a:lnTo>
                    <a:pt x="1419415" y="659853"/>
                  </a:lnTo>
                  <a:lnTo>
                    <a:pt x="1416189" y="656158"/>
                  </a:lnTo>
                  <a:lnTo>
                    <a:pt x="1416443" y="656424"/>
                  </a:lnTo>
                  <a:lnTo>
                    <a:pt x="1419555" y="660006"/>
                  </a:lnTo>
                  <a:lnTo>
                    <a:pt x="1419555" y="653961"/>
                  </a:lnTo>
                  <a:lnTo>
                    <a:pt x="1418463" y="654570"/>
                  </a:lnTo>
                  <a:lnTo>
                    <a:pt x="1417561" y="655002"/>
                  </a:lnTo>
                  <a:lnTo>
                    <a:pt x="1416748" y="655472"/>
                  </a:lnTo>
                  <a:lnTo>
                    <a:pt x="1416037" y="655993"/>
                  </a:lnTo>
                  <a:lnTo>
                    <a:pt x="1414043" y="653872"/>
                  </a:lnTo>
                  <a:lnTo>
                    <a:pt x="1414043" y="671588"/>
                  </a:lnTo>
                  <a:lnTo>
                    <a:pt x="1412557" y="669264"/>
                  </a:lnTo>
                  <a:lnTo>
                    <a:pt x="1414043" y="671588"/>
                  </a:lnTo>
                  <a:lnTo>
                    <a:pt x="1414043" y="653872"/>
                  </a:lnTo>
                  <a:lnTo>
                    <a:pt x="1413002" y="652767"/>
                  </a:lnTo>
                  <a:lnTo>
                    <a:pt x="1413205" y="652767"/>
                  </a:lnTo>
                  <a:lnTo>
                    <a:pt x="1411960" y="652360"/>
                  </a:lnTo>
                  <a:lnTo>
                    <a:pt x="1411960" y="658901"/>
                  </a:lnTo>
                  <a:lnTo>
                    <a:pt x="1410919" y="663003"/>
                  </a:lnTo>
                  <a:lnTo>
                    <a:pt x="1411490" y="665187"/>
                  </a:lnTo>
                  <a:lnTo>
                    <a:pt x="1410906" y="663016"/>
                  </a:lnTo>
                  <a:lnTo>
                    <a:pt x="1411947" y="658901"/>
                  </a:lnTo>
                  <a:lnTo>
                    <a:pt x="1411960" y="652360"/>
                  </a:lnTo>
                  <a:lnTo>
                    <a:pt x="1408760" y="651294"/>
                  </a:lnTo>
                  <a:lnTo>
                    <a:pt x="1404658" y="651294"/>
                  </a:lnTo>
                  <a:lnTo>
                    <a:pt x="1397355" y="652767"/>
                  </a:lnTo>
                  <a:lnTo>
                    <a:pt x="1391793" y="656678"/>
                  </a:lnTo>
                  <a:lnTo>
                    <a:pt x="1389583" y="662241"/>
                  </a:lnTo>
                  <a:lnTo>
                    <a:pt x="1392313" y="668655"/>
                  </a:lnTo>
                  <a:lnTo>
                    <a:pt x="1394650" y="671372"/>
                  </a:lnTo>
                  <a:lnTo>
                    <a:pt x="1391704" y="674636"/>
                  </a:lnTo>
                  <a:lnTo>
                    <a:pt x="1391056" y="679081"/>
                  </a:lnTo>
                  <a:lnTo>
                    <a:pt x="1394968" y="683577"/>
                  </a:lnTo>
                  <a:lnTo>
                    <a:pt x="1418272" y="713740"/>
                  </a:lnTo>
                  <a:lnTo>
                    <a:pt x="1437754" y="746366"/>
                  </a:lnTo>
                  <a:lnTo>
                    <a:pt x="1452880" y="780796"/>
                  </a:lnTo>
                  <a:lnTo>
                    <a:pt x="1463078" y="816419"/>
                  </a:lnTo>
                  <a:lnTo>
                    <a:pt x="1465300" y="856564"/>
                  </a:lnTo>
                  <a:lnTo>
                    <a:pt x="1459776" y="896200"/>
                  </a:lnTo>
                  <a:lnTo>
                    <a:pt x="1445768" y="934491"/>
                  </a:lnTo>
                  <a:lnTo>
                    <a:pt x="1422527" y="970546"/>
                  </a:lnTo>
                  <a:lnTo>
                    <a:pt x="1393774" y="999553"/>
                  </a:lnTo>
                  <a:lnTo>
                    <a:pt x="1359433" y="1022997"/>
                  </a:lnTo>
                  <a:lnTo>
                    <a:pt x="1320533" y="1040218"/>
                  </a:lnTo>
                  <a:lnTo>
                    <a:pt x="1278128" y="1050582"/>
                  </a:lnTo>
                  <a:lnTo>
                    <a:pt x="1273784" y="1051166"/>
                  </a:lnTo>
                  <a:lnTo>
                    <a:pt x="1273784" y="1066431"/>
                  </a:lnTo>
                  <a:lnTo>
                    <a:pt x="1269568" y="1066990"/>
                  </a:lnTo>
                  <a:lnTo>
                    <a:pt x="1269276" y="1066990"/>
                  </a:lnTo>
                  <a:lnTo>
                    <a:pt x="1269606" y="1066977"/>
                  </a:lnTo>
                  <a:lnTo>
                    <a:pt x="1273784" y="1066431"/>
                  </a:lnTo>
                  <a:lnTo>
                    <a:pt x="1273784" y="1051166"/>
                  </a:lnTo>
                  <a:lnTo>
                    <a:pt x="1266901" y="1052068"/>
                  </a:lnTo>
                  <a:lnTo>
                    <a:pt x="1266609" y="1052068"/>
                  </a:lnTo>
                  <a:lnTo>
                    <a:pt x="1256995" y="1052969"/>
                  </a:lnTo>
                  <a:lnTo>
                    <a:pt x="1249337" y="1053388"/>
                  </a:lnTo>
                  <a:lnTo>
                    <a:pt x="1249337" y="1077595"/>
                  </a:lnTo>
                  <a:lnTo>
                    <a:pt x="1242212" y="1077823"/>
                  </a:lnTo>
                  <a:lnTo>
                    <a:pt x="1235075" y="1077823"/>
                  </a:lnTo>
                  <a:lnTo>
                    <a:pt x="1197737" y="1075829"/>
                  </a:lnTo>
                  <a:lnTo>
                    <a:pt x="1173873" y="1072184"/>
                  </a:lnTo>
                  <a:lnTo>
                    <a:pt x="1197737" y="1075817"/>
                  </a:lnTo>
                  <a:lnTo>
                    <a:pt x="1235075" y="1077810"/>
                  </a:lnTo>
                  <a:lnTo>
                    <a:pt x="1242212" y="1077810"/>
                  </a:lnTo>
                  <a:lnTo>
                    <a:pt x="1249337" y="1077595"/>
                  </a:lnTo>
                  <a:lnTo>
                    <a:pt x="1249337" y="1053388"/>
                  </a:lnTo>
                  <a:lnTo>
                    <a:pt x="1246378" y="1053541"/>
                  </a:lnTo>
                  <a:lnTo>
                    <a:pt x="1235735" y="1053731"/>
                  </a:lnTo>
                  <a:lnTo>
                    <a:pt x="1205979" y="1052207"/>
                  </a:lnTo>
                  <a:lnTo>
                    <a:pt x="1205979" y="1066977"/>
                  </a:lnTo>
                  <a:lnTo>
                    <a:pt x="1173848" y="1062316"/>
                  </a:lnTo>
                  <a:lnTo>
                    <a:pt x="1142593" y="1055128"/>
                  </a:lnTo>
                  <a:lnTo>
                    <a:pt x="1173848" y="1062316"/>
                  </a:lnTo>
                  <a:lnTo>
                    <a:pt x="1205979" y="1066977"/>
                  </a:lnTo>
                  <a:lnTo>
                    <a:pt x="1205979" y="1052207"/>
                  </a:lnTo>
                  <a:lnTo>
                    <a:pt x="1203325" y="1052068"/>
                  </a:lnTo>
                  <a:lnTo>
                    <a:pt x="1171194" y="1047394"/>
                  </a:lnTo>
                  <a:lnTo>
                    <a:pt x="1109167" y="1030795"/>
                  </a:lnTo>
                  <a:lnTo>
                    <a:pt x="1078699" y="1019086"/>
                  </a:lnTo>
                  <a:lnTo>
                    <a:pt x="1084021" y="1022616"/>
                  </a:lnTo>
                  <a:lnTo>
                    <a:pt x="1089215" y="1026261"/>
                  </a:lnTo>
                  <a:lnTo>
                    <a:pt x="1097648" y="1032751"/>
                  </a:lnTo>
                  <a:lnTo>
                    <a:pt x="1098791" y="1036891"/>
                  </a:lnTo>
                  <a:lnTo>
                    <a:pt x="1098105" y="1040218"/>
                  </a:lnTo>
                  <a:lnTo>
                    <a:pt x="1098003" y="1040714"/>
                  </a:lnTo>
                  <a:lnTo>
                    <a:pt x="1086319" y="1050671"/>
                  </a:lnTo>
                  <a:lnTo>
                    <a:pt x="1080998" y="1050671"/>
                  </a:lnTo>
                  <a:lnTo>
                    <a:pt x="1077341" y="1049451"/>
                  </a:lnTo>
                  <a:lnTo>
                    <a:pt x="1070952" y="1044536"/>
                  </a:lnTo>
                  <a:lnTo>
                    <a:pt x="1067435" y="1042035"/>
                  </a:lnTo>
                  <a:lnTo>
                    <a:pt x="1063840" y="1039622"/>
                  </a:lnTo>
                  <a:lnTo>
                    <a:pt x="1043787" y="1030554"/>
                  </a:lnTo>
                  <a:lnTo>
                    <a:pt x="1063840" y="1039609"/>
                  </a:lnTo>
                  <a:lnTo>
                    <a:pt x="1057998" y="1035786"/>
                  </a:lnTo>
                  <a:lnTo>
                    <a:pt x="1051991" y="1032027"/>
                  </a:lnTo>
                  <a:lnTo>
                    <a:pt x="1028420" y="1017651"/>
                  </a:lnTo>
                  <a:lnTo>
                    <a:pt x="1024216" y="1015022"/>
                  </a:lnTo>
                  <a:lnTo>
                    <a:pt x="1024216" y="1020686"/>
                  </a:lnTo>
                  <a:lnTo>
                    <a:pt x="1005217" y="1010043"/>
                  </a:lnTo>
                  <a:lnTo>
                    <a:pt x="986878" y="998601"/>
                  </a:lnTo>
                  <a:lnTo>
                    <a:pt x="975969" y="991031"/>
                  </a:lnTo>
                  <a:lnTo>
                    <a:pt x="986866" y="998588"/>
                  </a:lnTo>
                  <a:lnTo>
                    <a:pt x="1005217" y="1010031"/>
                  </a:lnTo>
                  <a:lnTo>
                    <a:pt x="1024216" y="1020686"/>
                  </a:lnTo>
                  <a:lnTo>
                    <a:pt x="1024216" y="1015022"/>
                  </a:lnTo>
                  <a:lnTo>
                    <a:pt x="1017600" y="1010881"/>
                  </a:lnTo>
                  <a:lnTo>
                    <a:pt x="1006932" y="1003922"/>
                  </a:lnTo>
                  <a:lnTo>
                    <a:pt x="972972" y="976960"/>
                  </a:lnTo>
                  <a:lnTo>
                    <a:pt x="954887" y="953820"/>
                  </a:lnTo>
                  <a:lnTo>
                    <a:pt x="945718" y="927163"/>
                  </a:lnTo>
                  <a:lnTo>
                    <a:pt x="945553" y="925957"/>
                  </a:lnTo>
                  <a:lnTo>
                    <a:pt x="945426" y="924737"/>
                  </a:lnTo>
                  <a:lnTo>
                    <a:pt x="945057" y="919772"/>
                  </a:lnTo>
                  <a:lnTo>
                    <a:pt x="947293" y="916368"/>
                  </a:lnTo>
                  <a:lnTo>
                    <a:pt x="950569" y="914133"/>
                  </a:lnTo>
                  <a:lnTo>
                    <a:pt x="953096" y="912431"/>
                  </a:lnTo>
                  <a:lnTo>
                    <a:pt x="956208" y="911390"/>
                  </a:lnTo>
                  <a:lnTo>
                    <a:pt x="959675" y="911390"/>
                  </a:lnTo>
                  <a:lnTo>
                    <a:pt x="959840" y="911402"/>
                  </a:lnTo>
                  <a:lnTo>
                    <a:pt x="957211" y="909497"/>
                  </a:lnTo>
                  <a:lnTo>
                    <a:pt x="954227" y="908418"/>
                  </a:lnTo>
                  <a:lnTo>
                    <a:pt x="957199" y="909485"/>
                  </a:lnTo>
                  <a:lnTo>
                    <a:pt x="959827" y="911390"/>
                  </a:lnTo>
                  <a:lnTo>
                    <a:pt x="967359" y="911631"/>
                  </a:lnTo>
                  <a:lnTo>
                    <a:pt x="972667" y="916990"/>
                  </a:lnTo>
                  <a:lnTo>
                    <a:pt x="973251" y="923264"/>
                  </a:lnTo>
                  <a:lnTo>
                    <a:pt x="974356" y="921270"/>
                  </a:lnTo>
                  <a:lnTo>
                    <a:pt x="975741" y="914323"/>
                  </a:lnTo>
                  <a:lnTo>
                    <a:pt x="972959" y="908418"/>
                  </a:lnTo>
                  <a:lnTo>
                    <a:pt x="967587" y="904405"/>
                  </a:lnTo>
                  <a:lnTo>
                    <a:pt x="967790" y="904405"/>
                  </a:lnTo>
                  <a:lnTo>
                    <a:pt x="960780" y="902804"/>
                  </a:lnTo>
                  <a:lnTo>
                    <a:pt x="956906" y="902804"/>
                  </a:lnTo>
                  <a:lnTo>
                    <a:pt x="953147" y="904405"/>
                  </a:lnTo>
                  <a:lnTo>
                    <a:pt x="950709" y="908215"/>
                  </a:lnTo>
                  <a:lnTo>
                    <a:pt x="950607" y="908418"/>
                  </a:lnTo>
                  <a:lnTo>
                    <a:pt x="950366" y="908824"/>
                  </a:lnTo>
                  <a:lnTo>
                    <a:pt x="950556" y="908481"/>
                  </a:lnTo>
                  <a:lnTo>
                    <a:pt x="950607" y="908215"/>
                  </a:lnTo>
                  <a:lnTo>
                    <a:pt x="950328" y="908215"/>
                  </a:lnTo>
                  <a:lnTo>
                    <a:pt x="948067" y="908215"/>
                  </a:lnTo>
                  <a:lnTo>
                    <a:pt x="948067" y="912952"/>
                  </a:lnTo>
                  <a:lnTo>
                    <a:pt x="946619" y="912482"/>
                  </a:lnTo>
                  <a:lnTo>
                    <a:pt x="945057" y="912253"/>
                  </a:lnTo>
                  <a:lnTo>
                    <a:pt x="943711" y="912253"/>
                  </a:lnTo>
                  <a:lnTo>
                    <a:pt x="943711" y="960297"/>
                  </a:lnTo>
                  <a:lnTo>
                    <a:pt x="942517" y="962113"/>
                  </a:lnTo>
                  <a:lnTo>
                    <a:pt x="940066" y="965720"/>
                  </a:lnTo>
                  <a:lnTo>
                    <a:pt x="943711" y="960297"/>
                  </a:lnTo>
                  <a:lnTo>
                    <a:pt x="938860" y="953833"/>
                  </a:lnTo>
                  <a:lnTo>
                    <a:pt x="934847" y="946912"/>
                  </a:lnTo>
                  <a:lnTo>
                    <a:pt x="931926" y="939507"/>
                  </a:lnTo>
                  <a:lnTo>
                    <a:pt x="934847" y="946912"/>
                  </a:lnTo>
                  <a:lnTo>
                    <a:pt x="938872" y="953820"/>
                  </a:lnTo>
                  <a:lnTo>
                    <a:pt x="943711" y="960297"/>
                  </a:lnTo>
                  <a:lnTo>
                    <a:pt x="943711" y="912253"/>
                  </a:lnTo>
                  <a:lnTo>
                    <a:pt x="943470" y="912253"/>
                  </a:lnTo>
                  <a:lnTo>
                    <a:pt x="943368" y="927227"/>
                  </a:lnTo>
                  <a:lnTo>
                    <a:pt x="940968" y="927773"/>
                  </a:lnTo>
                  <a:lnTo>
                    <a:pt x="938796" y="928751"/>
                  </a:lnTo>
                  <a:lnTo>
                    <a:pt x="938085" y="929868"/>
                  </a:lnTo>
                  <a:lnTo>
                    <a:pt x="938784" y="928751"/>
                  </a:lnTo>
                  <a:lnTo>
                    <a:pt x="940955" y="927773"/>
                  </a:lnTo>
                  <a:lnTo>
                    <a:pt x="943356" y="927227"/>
                  </a:lnTo>
                  <a:lnTo>
                    <a:pt x="943368" y="912253"/>
                  </a:lnTo>
                  <a:lnTo>
                    <a:pt x="942695" y="912253"/>
                  </a:lnTo>
                  <a:lnTo>
                    <a:pt x="941959" y="912304"/>
                  </a:lnTo>
                  <a:lnTo>
                    <a:pt x="942695" y="912241"/>
                  </a:lnTo>
                  <a:lnTo>
                    <a:pt x="945070" y="912241"/>
                  </a:lnTo>
                  <a:lnTo>
                    <a:pt x="946632" y="912469"/>
                  </a:lnTo>
                  <a:lnTo>
                    <a:pt x="948067" y="912952"/>
                  </a:lnTo>
                  <a:lnTo>
                    <a:pt x="948067" y="908215"/>
                  </a:lnTo>
                  <a:lnTo>
                    <a:pt x="946899" y="908215"/>
                  </a:lnTo>
                  <a:lnTo>
                    <a:pt x="943559" y="909472"/>
                  </a:lnTo>
                  <a:lnTo>
                    <a:pt x="941146" y="912406"/>
                  </a:lnTo>
                  <a:lnTo>
                    <a:pt x="941806" y="912329"/>
                  </a:lnTo>
                  <a:lnTo>
                    <a:pt x="941133" y="912418"/>
                  </a:lnTo>
                  <a:lnTo>
                    <a:pt x="940638" y="913015"/>
                  </a:lnTo>
                  <a:lnTo>
                    <a:pt x="940181" y="913701"/>
                  </a:lnTo>
                  <a:lnTo>
                    <a:pt x="936472" y="920457"/>
                  </a:lnTo>
                  <a:lnTo>
                    <a:pt x="933056" y="926388"/>
                  </a:lnTo>
                  <a:lnTo>
                    <a:pt x="930757" y="930173"/>
                  </a:lnTo>
                  <a:lnTo>
                    <a:pt x="930757" y="941247"/>
                  </a:lnTo>
                  <a:lnTo>
                    <a:pt x="930719" y="940892"/>
                  </a:lnTo>
                  <a:lnTo>
                    <a:pt x="930757" y="941247"/>
                  </a:lnTo>
                  <a:lnTo>
                    <a:pt x="930757" y="930173"/>
                  </a:lnTo>
                  <a:lnTo>
                    <a:pt x="905154" y="967765"/>
                  </a:lnTo>
                  <a:lnTo>
                    <a:pt x="876731" y="1000290"/>
                  </a:lnTo>
                  <a:lnTo>
                    <a:pt x="843940" y="1029042"/>
                  </a:lnTo>
                  <a:lnTo>
                    <a:pt x="806462" y="1053249"/>
                  </a:lnTo>
                  <a:lnTo>
                    <a:pt x="761504" y="1070952"/>
                  </a:lnTo>
                  <a:lnTo>
                    <a:pt x="698207" y="1085418"/>
                  </a:lnTo>
                  <a:lnTo>
                    <a:pt x="631202" y="1090777"/>
                  </a:lnTo>
                  <a:lnTo>
                    <a:pt x="582930" y="1087615"/>
                  </a:lnTo>
                  <a:lnTo>
                    <a:pt x="536752" y="1077544"/>
                  </a:lnTo>
                  <a:lnTo>
                    <a:pt x="526288" y="1073150"/>
                  </a:lnTo>
                  <a:lnTo>
                    <a:pt x="526288" y="1082954"/>
                  </a:lnTo>
                  <a:lnTo>
                    <a:pt x="483882" y="1065110"/>
                  </a:lnTo>
                  <a:lnTo>
                    <a:pt x="446951" y="1038555"/>
                  </a:lnTo>
                  <a:lnTo>
                    <a:pt x="483882" y="1065098"/>
                  </a:lnTo>
                  <a:lnTo>
                    <a:pt x="526288" y="1082954"/>
                  </a:lnTo>
                  <a:lnTo>
                    <a:pt x="526288" y="1073150"/>
                  </a:lnTo>
                  <a:lnTo>
                    <a:pt x="494347" y="1059688"/>
                  </a:lnTo>
                  <a:lnTo>
                    <a:pt x="457415" y="1033145"/>
                  </a:lnTo>
                  <a:lnTo>
                    <a:pt x="428879" y="1000975"/>
                  </a:lnTo>
                  <a:lnTo>
                    <a:pt x="406450" y="965250"/>
                  </a:lnTo>
                  <a:lnTo>
                    <a:pt x="399719" y="951318"/>
                  </a:lnTo>
                  <a:lnTo>
                    <a:pt x="399719" y="1005547"/>
                  </a:lnTo>
                  <a:lnTo>
                    <a:pt x="380707" y="974077"/>
                  </a:lnTo>
                  <a:lnTo>
                    <a:pt x="399719" y="1005547"/>
                  </a:lnTo>
                  <a:lnTo>
                    <a:pt x="399719" y="951318"/>
                  </a:lnTo>
                  <a:lnTo>
                    <a:pt x="388226" y="927519"/>
                  </a:lnTo>
                  <a:lnTo>
                    <a:pt x="372325" y="889342"/>
                  </a:lnTo>
                  <a:lnTo>
                    <a:pt x="369976" y="883551"/>
                  </a:lnTo>
                  <a:lnTo>
                    <a:pt x="364324" y="881049"/>
                  </a:lnTo>
                  <a:lnTo>
                    <a:pt x="356323" y="881049"/>
                  </a:lnTo>
                  <a:lnTo>
                    <a:pt x="354050" y="881481"/>
                  </a:lnTo>
                  <a:lnTo>
                    <a:pt x="353822" y="881583"/>
                  </a:lnTo>
                  <a:lnTo>
                    <a:pt x="353822" y="889596"/>
                  </a:lnTo>
                  <a:lnTo>
                    <a:pt x="352031" y="887869"/>
                  </a:lnTo>
                  <a:lnTo>
                    <a:pt x="352031" y="906386"/>
                  </a:lnTo>
                  <a:lnTo>
                    <a:pt x="350316" y="907884"/>
                  </a:lnTo>
                  <a:lnTo>
                    <a:pt x="345249" y="895451"/>
                  </a:lnTo>
                  <a:lnTo>
                    <a:pt x="345033" y="894803"/>
                  </a:lnTo>
                  <a:lnTo>
                    <a:pt x="344233" y="895235"/>
                  </a:lnTo>
                  <a:lnTo>
                    <a:pt x="345033" y="894791"/>
                  </a:lnTo>
                  <a:lnTo>
                    <a:pt x="345389" y="895781"/>
                  </a:lnTo>
                  <a:lnTo>
                    <a:pt x="350316" y="907872"/>
                  </a:lnTo>
                  <a:lnTo>
                    <a:pt x="352031" y="906386"/>
                  </a:lnTo>
                  <a:lnTo>
                    <a:pt x="352031" y="887869"/>
                  </a:lnTo>
                  <a:lnTo>
                    <a:pt x="351142" y="886993"/>
                  </a:lnTo>
                  <a:lnTo>
                    <a:pt x="353822" y="889596"/>
                  </a:lnTo>
                  <a:lnTo>
                    <a:pt x="353822" y="881583"/>
                  </a:lnTo>
                  <a:lnTo>
                    <a:pt x="351993" y="882294"/>
                  </a:lnTo>
                  <a:lnTo>
                    <a:pt x="353453" y="873252"/>
                  </a:lnTo>
                  <a:lnTo>
                    <a:pt x="350901" y="871575"/>
                  </a:lnTo>
                  <a:lnTo>
                    <a:pt x="350901" y="886650"/>
                  </a:lnTo>
                  <a:lnTo>
                    <a:pt x="350761" y="886637"/>
                  </a:lnTo>
                  <a:lnTo>
                    <a:pt x="350888" y="886637"/>
                  </a:lnTo>
                  <a:lnTo>
                    <a:pt x="350901" y="871575"/>
                  </a:lnTo>
                  <a:lnTo>
                    <a:pt x="347992" y="869657"/>
                  </a:lnTo>
                  <a:lnTo>
                    <a:pt x="347992" y="884631"/>
                  </a:lnTo>
                  <a:lnTo>
                    <a:pt x="345300" y="883081"/>
                  </a:lnTo>
                  <a:lnTo>
                    <a:pt x="342341" y="882294"/>
                  </a:lnTo>
                  <a:lnTo>
                    <a:pt x="345300" y="883081"/>
                  </a:lnTo>
                  <a:lnTo>
                    <a:pt x="345871" y="883234"/>
                  </a:lnTo>
                  <a:lnTo>
                    <a:pt x="345567" y="883234"/>
                  </a:lnTo>
                  <a:lnTo>
                    <a:pt x="347992" y="884631"/>
                  </a:lnTo>
                  <a:lnTo>
                    <a:pt x="347992" y="869657"/>
                  </a:lnTo>
                  <a:lnTo>
                    <a:pt x="344449" y="867321"/>
                  </a:lnTo>
                  <a:lnTo>
                    <a:pt x="334073" y="867321"/>
                  </a:lnTo>
                  <a:lnTo>
                    <a:pt x="334073" y="897623"/>
                  </a:lnTo>
                  <a:lnTo>
                    <a:pt x="315277" y="901242"/>
                  </a:lnTo>
                  <a:lnTo>
                    <a:pt x="296710" y="904354"/>
                  </a:lnTo>
                  <a:lnTo>
                    <a:pt x="278015" y="906526"/>
                  </a:lnTo>
                  <a:lnTo>
                    <a:pt x="258851" y="907338"/>
                  </a:lnTo>
                  <a:lnTo>
                    <a:pt x="254279" y="907338"/>
                  </a:lnTo>
                  <a:lnTo>
                    <a:pt x="252895" y="907288"/>
                  </a:lnTo>
                  <a:lnTo>
                    <a:pt x="258851" y="907338"/>
                  </a:lnTo>
                  <a:lnTo>
                    <a:pt x="278003" y="906513"/>
                  </a:lnTo>
                  <a:lnTo>
                    <a:pt x="296697" y="904341"/>
                  </a:lnTo>
                  <a:lnTo>
                    <a:pt x="315277" y="901242"/>
                  </a:lnTo>
                  <a:lnTo>
                    <a:pt x="334073" y="897623"/>
                  </a:lnTo>
                  <a:lnTo>
                    <a:pt x="334073" y="867321"/>
                  </a:lnTo>
                  <a:lnTo>
                    <a:pt x="331520" y="867321"/>
                  </a:lnTo>
                  <a:lnTo>
                    <a:pt x="328041" y="869010"/>
                  </a:lnTo>
                  <a:lnTo>
                    <a:pt x="328041" y="889444"/>
                  </a:lnTo>
                  <a:lnTo>
                    <a:pt x="312280" y="892619"/>
                  </a:lnTo>
                  <a:lnTo>
                    <a:pt x="296646" y="895413"/>
                  </a:lnTo>
                  <a:lnTo>
                    <a:pt x="280822" y="897382"/>
                  </a:lnTo>
                  <a:lnTo>
                    <a:pt x="296646" y="895400"/>
                  </a:lnTo>
                  <a:lnTo>
                    <a:pt x="312280" y="892619"/>
                  </a:lnTo>
                  <a:lnTo>
                    <a:pt x="328041" y="889444"/>
                  </a:lnTo>
                  <a:lnTo>
                    <a:pt x="328041" y="869010"/>
                  </a:lnTo>
                  <a:lnTo>
                    <a:pt x="326986" y="869505"/>
                  </a:lnTo>
                  <a:lnTo>
                    <a:pt x="325386" y="874534"/>
                  </a:lnTo>
                  <a:lnTo>
                    <a:pt x="309626" y="877709"/>
                  </a:lnTo>
                  <a:lnTo>
                    <a:pt x="293979" y="880491"/>
                  </a:lnTo>
                  <a:lnTo>
                    <a:pt x="278155" y="882472"/>
                  </a:lnTo>
                  <a:lnTo>
                    <a:pt x="261886" y="883234"/>
                  </a:lnTo>
                  <a:lnTo>
                    <a:pt x="260921" y="883234"/>
                  </a:lnTo>
                  <a:lnTo>
                    <a:pt x="260921" y="898105"/>
                  </a:lnTo>
                  <a:lnTo>
                    <a:pt x="252006" y="897712"/>
                  </a:lnTo>
                  <a:lnTo>
                    <a:pt x="252006" y="907249"/>
                  </a:lnTo>
                  <a:lnTo>
                    <a:pt x="249313" y="907122"/>
                  </a:lnTo>
                  <a:lnTo>
                    <a:pt x="227431" y="905560"/>
                  </a:lnTo>
                  <a:lnTo>
                    <a:pt x="252006" y="907249"/>
                  </a:lnTo>
                  <a:lnTo>
                    <a:pt x="252006" y="897712"/>
                  </a:lnTo>
                  <a:lnTo>
                    <a:pt x="244614" y="897382"/>
                  </a:lnTo>
                  <a:lnTo>
                    <a:pt x="260921" y="898105"/>
                  </a:lnTo>
                  <a:lnTo>
                    <a:pt x="260921" y="883234"/>
                  </a:lnTo>
                  <a:lnTo>
                    <a:pt x="259562" y="883234"/>
                  </a:lnTo>
                  <a:lnTo>
                    <a:pt x="242214" y="882472"/>
                  </a:lnTo>
                  <a:lnTo>
                    <a:pt x="241782" y="882472"/>
                  </a:lnTo>
                  <a:lnTo>
                    <a:pt x="224180" y="880872"/>
                  </a:lnTo>
                  <a:lnTo>
                    <a:pt x="207098" y="878522"/>
                  </a:lnTo>
                  <a:lnTo>
                    <a:pt x="205663" y="878268"/>
                  </a:lnTo>
                  <a:lnTo>
                    <a:pt x="205663" y="902881"/>
                  </a:lnTo>
                  <a:lnTo>
                    <a:pt x="184124" y="899109"/>
                  </a:lnTo>
                  <a:lnTo>
                    <a:pt x="167817" y="895350"/>
                  </a:lnTo>
                  <a:lnTo>
                    <a:pt x="184111" y="899096"/>
                  </a:lnTo>
                  <a:lnTo>
                    <a:pt x="205663" y="902881"/>
                  </a:lnTo>
                  <a:lnTo>
                    <a:pt x="205663" y="878268"/>
                  </a:lnTo>
                  <a:lnTo>
                    <a:pt x="192811" y="875931"/>
                  </a:lnTo>
                  <a:lnTo>
                    <a:pt x="192811" y="890346"/>
                  </a:lnTo>
                  <a:lnTo>
                    <a:pt x="159550" y="882091"/>
                  </a:lnTo>
                  <a:lnTo>
                    <a:pt x="192811" y="890346"/>
                  </a:lnTo>
                  <a:lnTo>
                    <a:pt x="192811" y="875931"/>
                  </a:lnTo>
                  <a:lnTo>
                    <a:pt x="190157" y="875436"/>
                  </a:lnTo>
                  <a:lnTo>
                    <a:pt x="156908" y="867181"/>
                  </a:lnTo>
                  <a:lnTo>
                    <a:pt x="127241" y="856564"/>
                  </a:lnTo>
                  <a:lnTo>
                    <a:pt x="127241" y="870521"/>
                  </a:lnTo>
                  <a:lnTo>
                    <a:pt x="97396" y="855078"/>
                  </a:lnTo>
                  <a:lnTo>
                    <a:pt x="71564" y="835113"/>
                  </a:lnTo>
                  <a:lnTo>
                    <a:pt x="97396" y="855065"/>
                  </a:lnTo>
                  <a:lnTo>
                    <a:pt x="127241" y="870521"/>
                  </a:lnTo>
                  <a:lnTo>
                    <a:pt x="127241" y="856564"/>
                  </a:lnTo>
                  <a:lnTo>
                    <a:pt x="124587" y="855611"/>
                  </a:lnTo>
                  <a:lnTo>
                    <a:pt x="94742" y="840155"/>
                  </a:lnTo>
                  <a:lnTo>
                    <a:pt x="68910" y="820191"/>
                  </a:lnTo>
                  <a:lnTo>
                    <a:pt x="63220" y="813727"/>
                  </a:lnTo>
                  <a:lnTo>
                    <a:pt x="63220" y="849071"/>
                  </a:lnTo>
                  <a:lnTo>
                    <a:pt x="61785" y="847725"/>
                  </a:lnTo>
                  <a:lnTo>
                    <a:pt x="63207" y="849058"/>
                  </a:lnTo>
                  <a:lnTo>
                    <a:pt x="63220" y="813727"/>
                  </a:lnTo>
                  <a:lnTo>
                    <a:pt x="55689" y="805154"/>
                  </a:lnTo>
                  <a:lnTo>
                    <a:pt x="45339" y="788619"/>
                  </a:lnTo>
                  <a:lnTo>
                    <a:pt x="44653" y="787057"/>
                  </a:lnTo>
                  <a:lnTo>
                    <a:pt x="44653" y="796671"/>
                  </a:lnTo>
                  <a:lnTo>
                    <a:pt x="36868" y="775004"/>
                  </a:lnTo>
                  <a:lnTo>
                    <a:pt x="44653" y="796671"/>
                  </a:lnTo>
                  <a:lnTo>
                    <a:pt x="44653" y="787057"/>
                  </a:lnTo>
                  <a:lnTo>
                    <a:pt x="37642" y="770953"/>
                  </a:lnTo>
                  <a:lnTo>
                    <a:pt x="32334" y="752487"/>
                  </a:lnTo>
                  <a:lnTo>
                    <a:pt x="31115" y="740829"/>
                  </a:lnTo>
                  <a:lnTo>
                    <a:pt x="30581" y="729183"/>
                  </a:lnTo>
                  <a:lnTo>
                    <a:pt x="30683" y="717626"/>
                  </a:lnTo>
                  <a:lnTo>
                    <a:pt x="36131" y="678192"/>
                  </a:lnTo>
                  <a:lnTo>
                    <a:pt x="59486" y="626160"/>
                  </a:lnTo>
                  <a:lnTo>
                    <a:pt x="101587" y="577735"/>
                  </a:lnTo>
                  <a:lnTo>
                    <a:pt x="154762" y="531888"/>
                  </a:lnTo>
                  <a:lnTo>
                    <a:pt x="181444" y="509168"/>
                  </a:lnTo>
                  <a:lnTo>
                    <a:pt x="186753" y="504482"/>
                  </a:lnTo>
                  <a:lnTo>
                    <a:pt x="186804" y="496735"/>
                  </a:lnTo>
                  <a:lnTo>
                    <a:pt x="181013" y="491667"/>
                  </a:lnTo>
                  <a:lnTo>
                    <a:pt x="180428" y="492594"/>
                  </a:lnTo>
                  <a:lnTo>
                    <a:pt x="179679" y="493471"/>
                  </a:lnTo>
                  <a:lnTo>
                    <a:pt x="178790" y="494258"/>
                  </a:lnTo>
                  <a:lnTo>
                    <a:pt x="152107" y="516978"/>
                  </a:lnTo>
                  <a:lnTo>
                    <a:pt x="125082" y="539559"/>
                  </a:lnTo>
                  <a:lnTo>
                    <a:pt x="98933" y="562825"/>
                  </a:lnTo>
                  <a:lnTo>
                    <a:pt x="125082" y="539546"/>
                  </a:lnTo>
                  <a:lnTo>
                    <a:pt x="152107" y="516978"/>
                  </a:lnTo>
                  <a:lnTo>
                    <a:pt x="179679" y="493471"/>
                  </a:lnTo>
                  <a:lnTo>
                    <a:pt x="181013" y="491667"/>
                  </a:lnTo>
                  <a:lnTo>
                    <a:pt x="183959" y="487057"/>
                  </a:lnTo>
                  <a:lnTo>
                    <a:pt x="183248" y="481037"/>
                  </a:lnTo>
                  <a:lnTo>
                    <a:pt x="178790" y="477126"/>
                  </a:lnTo>
                  <a:lnTo>
                    <a:pt x="160147" y="460273"/>
                  </a:lnTo>
                  <a:lnTo>
                    <a:pt x="160147" y="472770"/>
                  </a:lnTo>
                  <a:lnTo>
                    <a:pt x="149288" y="461429"/>
                  </a:lnTo>
                  <a:lnTo>
                    <a:pt x="149288" y="485609"/>
                  </a:lnTo>
                  <a:lnTo>
                    <a:pt x="145491" y="488848"/>
                  </a:lnTo>
                  <a:lnTo>
                    <a:pt x="149275" y="485609"/>
                  </a:lnTo>
                  <a:lnTo>
                    <a:pt x="149288" y="461429"/>
                  </a:lnTo>
                  <a:lnTo>
                    <a:pt x="140690" y="452437"/>
                  </a:lnTo>
                  <a:lnTo>
                    <a:pt x="160147" y="472770"/>
                  </a:lnTo>
                  <a:lnTo>
                    <a:pt x="160147" y="460273"/>
                  </a:lnTo>
                  <a:lnTo>
                    <a:pt x="157899" y="458241"/>
                  </a:lnTo>
                  <a:lnTo>
                    <a:pt x="138379" y="437934"/>
                  </a:lnTo>
                  <a:lnTo>
                    <a:pt x="122262" y="415747"/>
                  </a:lnTo>
                  <a:lnTo>
                    <a:pt x="111633" y="391274"/>
                  </a:lnTo>
                  <a:lnTo>
                    <a:pt x="111899" y="394766"/>
                  </a:lnTo>
                  <a:lnTo>
                    <a:pt x="112014" y="396113"/>
                  </a:lnTo>
                  <a:lnTo>
                    <a:pt x="108851" y="365353"/>
                  </a:lnTo>
                  <a:lnTo>
                    <a:pt x="113868" y="340169"/>
                  </a:lnTo>
                  <a:lnTo>
                    <a:pt x="108851" y="365353"/>
                  </a:lnTo>
                  <a:lnTo>
                    <a:pt x="111506" y="390817"/>
                  </a:lnTo>
                  <a:lnTo>
                    <a:pt x="111633" y="391261"/>
                  </a:lnTo>
                  <a:lnTo>
                    <a:pt x="112788" y="369417"/>
                  </a:lnTo>
                  <a:lnTo>
                    <a:pt x="119176" y="348132"/>
                  </a:lnTo>
                  <a:lnTo>
                    <a:pt x="144272" y="310057"/>
                  </a:lnTo>
                  <a:lnTo>
                    <a:pt x="175437" y="283692"/>
                  </a:lnTo>
                  <a:lnTo>
                    <a:pt x="212585" y="263728"/>
                  </a:lnTo>
                  <a:lnTo>
                    <a:pt x="253377" y="251180"/>
                  </a:lnTo>
                  <a:lnTo>
                    <a:pt x="252768" y="251180"/>
                  </a:lnTo>
                  <a:lnTo>
                    <a:pt x="296710" y="246672"/>
                  </a:lnTo>
                  <a:lnTo>
                    <a:pt x="310794" y="247167"/>
                  </a:lnTo>
                  <a:lnTo>
                    <a:pt x="324802" y="248653"/>
                  </a:lnTo>
                  <a:lnTo>
                    <a:pt x="338658" y="251180"/>
                  </a:lnTo>
                  <a:lnTo>
                    <a:pt x="352285" y="254774"/>
                  </a:lnTo>
                  <a:lnTo>
                    <a:pt x="349948" y="259168"/>
                  </a:lnTo>
                  <a:lnTo>
                    <a:pt x="345948" y="266915"/>
                  </a:lnTo>
                  <a:lnTo>
                    <a:pt x="347802" y="271881"/>
                  </a:lnTo>
                  <a:lnTo>
                    <a:pt x="347916" y="272173"/>
                  </a:lnTo>
                  <a:lnTo>
                    <a:pt x="351790" y="275666"/>
                  </a:lnTo>
                  <a:lnTo>
                    <a:pt x="351459" y="276301"/>
                  </a:lnTo>
                  <a:lnTo>
                    <a:pt x="350227" y="283286"/>
                  </a:lnTo>
                  <a:lnTo>
                    <a:pt x="353085" y="289204"/>
                  </a:lnTo>
                  <a:lnTo>
                    <a:pt x="358571" y="293293"/>
                  </a:lnTo>
                  <a:lnTo>
                    <a:pt x="365226" y="294830"/>
                  </a:lnTo>
                  <a:lnTo>
                    <a:pt x="369341" y="294830"/>
                  </a:lnTo>
                  <a:lnTo>
                    <a:pt x="373291" y="292976"/>
                  </a:lnTo>
                  <a:lnTo>
                    <a:pt x="375589" y="288518"/>
                  </a:lnTo>
                  <a:lnTo>
                    <a:pt x="398335" y="248729"/>
                  </a:lnTo>
                  <a:lnTo>
                    <a:pt x="424815" y="210591"/>
                  </a:lnTo>
                  <a:lnTo>
                    <a:pt x="455041" y="174688"/>
                  </a:lnTo>
                  <a:lnTo>
                    <a:pt x="489051" y="141617"/>
                  </a:lnTo>
                  <a:lnTo>
                    <a:pt x="526846" y="111975"/>
                  </a:lnTo>
                  <a:lnTo>
                    <a:pt x="568477" y="86334"/>
                  </a:lnTo>
                  <a:lnTo>
                    <a:pt x="613968" y="65303"/>
                  </a:lnTo>
                  <a:lnTo>
                    <a:pt x="680173" y="46164"/>
                  </a:lnTo>
                  <a:lnTo>
                    <a:pt x="749465" y="39382"/>
                  </a:lnTo>
                  <a:lnTo>
                    <a:pt x="792568" y="42214"/>
                  </a:lnTo>
                  <a:lnTo>
                    <a:pt x="834390" y="50990"/>
                  </a:lnTo>
                  <a:lnTo>
                    <a:pt x="873937" y="66128"/>
                  </a:lnTo>
                  <a:lnTo>
                    <a:pt x="910285" y="88049"/>
                  </a:lnTo>
                  <a:lnTo>
                    <a:pt x="948385" y="122580"/>
                  </a:lnTo>
                  <a:lnTo>
                    <a:pt x="979805" y="162217"/>
                  </a:lnTo>
                  <a:lnTo>
                    <a:pt x="1006716" y="204622"/>
                  </a:lnTo>
                  <a:lnTo>
                    <a:pt x="1033780" y="251790"/>
                  </a:lnTo>
                  <a:lnTo>
                    <a:pt x="1037831" y="253593"/>
                  </a:lnTo>
                  <a:lnTo>
                    <a:pt x="1048562" y="253593"/>
                  </a:lnTo>
                  <a:lnTo>
                    <a:pt x="1055408" y="249097"/>
                  </a:lnTo>
                  <a:lnTo>
                    <a:pt x="1056741" y="243052"/>
                  </a:lnTo>
                  <a:lnTo>
                    <a:pt x="1107173" y="232219"/>
                  </a:lnTo>
                  <a:lnTo>
                    <a:pt x="1158557" y="222465"/>
                  </a:lnTo>
                  <a:lnTo>
                    <a:pt x="1210462" y="215430"/>
                  </a:lnTo>
                  <a:lnTo>
                    <a:pt x="1262456" y="212725"/>
                  </a:lnTo>
                  <a:lnTo>
                    <a:pt x="1276235" y="212940"/>
                  </a:lnTo>
                  <a:lnTo>
                    <a:pt x="1317332" y="216420"/>
                  </a:lnTo>
                  <a:lnTo>
                    <a:pt x="1360068" y="225209"/>
                  </a:lnTo>
                  <a:lnTo>
                    <a:pt x="1400771" y="239128"/>
                  </a:lnTo>
                  <a:lnTo>
                    <a:pt x="1438719" y="257987"/>
                  </a:lnTo>
                  <a:lnTo>
                    <a:pt x="1473187" y="281584"/>
                  </a:lnTo>
                  <a:lnTo>
                    <a:pt x="1506029" y="312318"/>
                  </a:lnTo>
                  <a:lnTo>
                    <a:pt x="1532839" y="347103"/>
                  </a:lnTo>
                  <a:lnTo>
                    <a:pt x="1552917" y="384987"/>
                  </a:lnTo>
                  <a:lnTo>
                    <a:pt x="1565617" y="425018"/>
                  </a:lnTo>
                  <a:lnTo>
                    <a:pt x="1567573" y="449707"/>
                  </a:lnTo>
                  <a:lnTo>
                    <a:pt x="1567573" y="354241"/>
                  </a:lnTo>
                  <a:lnTo>
                    <a:pt x="1554340" y="330619"/>
                  </a:lnTo>
                  <a:lnTo>
                    <a:pt x="1577314" y="371614"/>
                  </a:lnTo>
                  <a:lnTo>
                    <a:pt x="1577314" y="364553"/>
                  </a:lnTo>
                  <a:lnTo>
                    <a:pt x="1551698" y="315709"/>
                  </a:lnTo>
                  <a:lnTo>
                    <a:pt x="1521523" y="278498"/>
                  </a:lnTo>
                  <a:lnTo>
                    <a:pt x="1485036" y="245821"/>
                  </a:lnTo>
                  <a:lnTo>
                    <a:pt x="1443113" y="218427"/>
                  </a:lnTo>
                  <a:lnTo>
                    <a:pt x="1396669" y="197053"/>
                  </a:lnTo>
                  <a:lnTo>
                    <a:pt x="1368793" y="188937"/>
                  </a:lnTo>
                  <a:lnTo>
                    <a:pt x="1346568" y="182460"/>
                  </a:lnTo>
                  <a:lnTo>
                    <a:pt x="1325410" y="178625"/>
                  </a:lnTo>
                  <a:lnTo>
                    <a:pt x="1304124" y="175996"/>
                  </a:lnTo>
                  <a:lnTo>
                    <a:pt x="1282763" y="174498"/>
                  </a:lnTo>
                  <a:lnTo>
                    <a:pt x="1261338" y="174028"/>
                  </a:lnTo>
                  <a:lnTo>
                    <a:pt x="1206474" y="176784"/>
                  </a:lnTo>
                  <a:lnTo>
                    <a:pt x="1157084" y="183286"/>
                  </a:lnTo>
                  <a:lnTo>
                    <a:pt x="1157084" y="198450"/>
                  </a:lnTo>
                  <a:lnTo>
                    <a:pt x="1104150" y="208127"/>
                  </a:lnTo>
                  <a:lnTo>
                    <a:pt x="1157071" y="198450"/>
                  </a:lnTo>
                  <a:lnTo>
                    <a:pt x="1157084" y="183286"/>
                  </a:lnTo>
                  <a:lnTo>
                    <a:pt x="1151737" y="183984"/>
                  </a:lnTo>
                  <a:lnTo>
                    <a:pt x="1097521" y="194017"/>
                  </a:lnTo>
                  <a:lnTo>
                    <a:pt x="1054658" y="203098"/>
                  </a:lnTo>
                  <a:lnTo>
                    <a:pt x="1054658" y="225704"/>
                  </a:lnTo>
                  <a:lnTo>
                    <a:pt x="1054112" y="228117"/>
                  </a:lnTo>
                  <a:lnTo>
                    <a:pt x="1054646" y="225704"/>
                  </a:lnTo>
                  <a:lnTo>
                    <a:pt x="1054658" y="203098"/>
                  </a:lnTo>
                  <a:lnTo>
                    <a:pt x="1054087" y="203212"/>
                  </a:lnTo>
                  <a:lnTo>
                    <a:pt x="1054087" y="228130"/>
                  </a:lnTo>
                  <a:lnTo>
                    <a:pt x="1053007" y="228371"/>
                  </a:lnTo>
                  <a:lnTo>
                    <a:pt x="1053007" y="230987"/>
                  </a:lnTo>
                  <a:lnTo>
                    <a:pt x="1052220" y="229616"/>
                  </a:lnTo>
                  <a:lnTo>
                    <a:pt x="1052576" y="230212"/>
                  </a:lnTo>
                  <a:lnTo>
                    <a:pt x="1053007" y="230987"/>
                  </a:lnTo>
                  <a:lnTo>
                    <a:pt x="1053007" y="228371"/>
                  </a:lnTo>
                  <a:lnTo>
                    <a:pt x="1051687" y="228650"/>
                  </a:lnTo>
                  <a:lnTo>
                    <a:pt x="1051979" y="229196"/>
                  </a:lnTo>
                  <a:lnTo>
                    <a:pt x="1051674" y="228638"/>
                  </a:lnTo>
                  <a:lnTo>
                    <a:pt x="1054087" y="228130"/>
                  </a:lnTo>
                  <a:lnTo>
                    <a:pt x="1054087" y="203212"/>
                  </a:lnTo>
                  <a:lnTo>
                    <a:pt x="1050493" y="203974"/>
                  </a:lnTo>
                  <a:lnTo>
                    <a:pt x="1050493" y="235546"/>
                  </a:lnTo>
                  <a:lnTo>
                    <a:pt x="1044829" y="238683"/>
                  </a:lnTo>
                  <a:lnTo>
                    <a:pt x="1050493" y="235546"/>
                  </a:lnTo>
                  <a:lnTo>
                    <a:pt x="1050493" y="203974"/>
                  </a:lnTo>
                  <a:lnTo>
                    <a:pt x="1046873" y="204736"/>
                  </a:lnTo>
                  <a:lnTo>
                    <a:pt x="1046873" y="220205"/>
                  </a:lnTo>
                  <a:lnTo>
                    <a:pt x="1043533" y="220929"/>
                  </a:lnTo>
                  <a:lnTo>
                    <a:pt x="1046861" y="220205"/>
                  </a:lnTo>
                  <a:lnTo>
                    <a:pt x="1038961" y="206425"/>
                  </a:lnTo>
                  <a:lnTo>
                    <a:pt x="1041628" y="211023"/>
                  </a:lnTo>
                  <a:lnTo>
                    <a:pt x="1046861" y="220205"/>
                  </a:lnTo>
                  <a:lnTo>
                    <a:pt x="1046873" y="204736"/>
                  </a:lnTo>
                  <a:lnTo>
                    <a:pt x="1044219" y="205295"/>
                  </a:lnTo>
                  <a:lnTo>
                    <a:pt x="1038948" y="196291"/>
                  </a:lnTo>
                  <a:lnTo>
                    <a:pt x="1038948" y="231381"/>
                  </a:lnTo>
                  <a:lnTo>
                    <a:pt x="1037717" y="231521"/>
                  </a:lnTo>
                  <a:lnTo>
                    <a:pt x="1032649" y="231521"/>
                  </a:lnTo>
                  <a:lnTo>
                    <a:pt x="1032281" y="231368"/>
                  </a:lnTo>
                  <a:lnTo>
                    <a:pt x="1032281" y="244690"/>
                  </a:lnTo>
                  <a:lnTo>
                    <a:pt x="1027607" y="240360"/>
                  </a:lnTo>
                  <a:lnTo>
                    <a:pt x="1025563" y="234657"/>
                  </a:lnTo>
                  <a:lnTo>
                    <a:pt x="1026566" y="228879"/>
                  </a:lnTo>
                  <a:lnTo>
                    <a:pt x="1002423" y="186931"/>
                  </a:lnTo>
                  <a:lnTo>
                    <a:pt x="975906" y="145529"/>
                  </a:lnTo>
                  <a:lnTo>
                    <a:pt x="1002423" y="186931"/>
                  </a:lnTo>
                  <a:lnTo>
                    <a:pt x="1026566" y="228879"/>
                  </a:lnTo>
                  <a:lnTo>
                    <a:pt x="1026718" y="228561"/>
                  </a:lnTo>
                  <a:lnTo>
                    <a:pt x="1027087" y="227952"/>
                  </a:lnTo>
                  <a:lnTo>
                    <a:pt x="1026566" y="228879"/>
                  </a:lnTo>
                  <a:lnTo>
                    <a:pt x="1025563" y="234657"/>
                  </a:lnTo>
                  <a:lnTo>
                    <a:pt x="1027607" y="240347"/>
                  </a:lnTo>
                  <a:lnTo>
                    <a:pt x="1032281" y="244690"/>
                  </a:lnTo>
                  <a:lnTo>
                    <a:pt x="1032281" y="231368"/>
                  </a:lnTo>
                  <a:lnTo>
                    <a:pt x="1029423" y="230098"/>
                  </a:lnTo>
                  <a:lnTo>
                    <a:pt x="1032649" y="231508"/>
                  </a:lnTo>
                  <a:lnTo>
                    <a:pt x="1037717" y="231508"/>
                  </a:lnTo>
                  <a:lnTo>
                    <a:pt x="1038948" y="231381"/>
                  </a:lnTo>
                  <a:lnTo>
                    <a:pt x="1038948" y="196291"/>
                  </a:lnTo>
                  <a:lnTo>
                    <a:pt x="1022337" y="167881"/>
                  </a:lnTo>
                  <a:lnTo>
                    <a:pt x="998423" y="131191"/>
                  </a:lnTo>
                  <a:lnTo>
                    <a:pt x="971156" y="96570"/>
                  </a:lnTo>
                  <a:lnTo>
                    <a:pt x="939241" y="65341"/>
                  </a:lnTo>
                  <a:lnTo>
                    <a:pt x="906932" y="42278"/>
                  </a:lnTo>
                  <a:lnTo>
                    <a:pt x="871054" y="23990"/>
                  </a:lnTo>
                  <a:lnTo>
                    <a:pt x="832319" y="10731"/>
                  </a:lnTo>
                  <a:lnTo>
                    <a:pt x="808405" y="6070"/>
                  </a:lnTo>
                  <a:lnTo>
                    <a:pt x="808405" y="20459"/>
                  </a:lnTo>
                  <a:lnTo>
                    <a:pt x="794156" y="17678"/>
                  </a:lnTo>
                  <a:lnTo>
                    <a:pt x="782955" y="16459"/>
                  </a:lnTo>
                  <a:lnTo>
                    <a:pt x="794156" y="17678"/>
                  </a:lnTo>
                  <a:lnTo>
                    <a:pt x="808405" y="20459"/>
                  </a:lnTo>
                  <a:lnTo>
                    <a:pt x="808405" y="6070"/>
                  </a:lnTo>
                  <a:lnTo>
                    <a:pt x="791514" y="2768"/>
                  </a:lnTo>
                  <a:lnTo>
                    <a:pt x="780313" y="1549"/>
                  </a:lnTo>
                  <a:lnTo>
                    <a:pt x="769112" y="685"/>
                  </a:lnTo>
                  <a:lnTo>
                    <a:pt x="760590" y="304"/>
                  </a:lnTo>
                  <a:lnTo>
                    <a:pt x="760590" y="15087"/>
                  </a:lnTo>
                  <a:lnTo>
                    <a:pt x="749439" y="14922"/>
                  </a:lnTo>
                  <a:lnTo>
                    <a:pt x="760590" y="15087"/>
                  </a:lnTo>
                  <a:lnTo>
                    <a:pt x="760590" y="304"/>
                  </a:lnTo>
                  <a:lnTo>
                    <a:pt x="757936" y="177"/>
                  </a:lnTo>
                  <a:lnTo>
                    <a:pt x="746798" y="0"/>
                  </a:lnTo>
                  <a:lnTo>
                    <a:pt x="696010" y="3454"/>
                  </a:lnTo>
                  <a:lnTo>
                    <a:pt x="646455" y="13347"/>
                  </a:lnTo>
                  <a:lnTo>
                    <a:pt x="601395" y="28168"/>
                  </a:lnTo>
                  <a:lnTo>
                    <a:pt x="601395" y="43942"/>
                  </a:lnTo>
                  <a:lnTo>
                    <a:pt x="556120" y="64744"/>
                  </a:lnTo>
                  <a:lnTo>
                    <a:pt x="513930" y="89992"/>
                  </a:lnTo>
                  <a:lnTo>
                    <a:pt x="556120" y="64731"/>
                  </a:lnTo>
                  <a:lnTo>
                    <a:pt x="601395" y="43942"/>
                  </a:lnTo>
                  <a:lnTo>
                    <a:pt x="601395" y="28168"/>
                  </a:lnTo>
                  <a:lnTo>
                    <a:pt x="553466" y="49822"/>
                  </a:lnTo>
                  <a:lnTo>
                    <a:pt x="511276" y="75082"/>
                  </a:lnTo>
                  <a:lnTo>
                    <a:pt x="472782" y="104114"/>
                  </a:lnTo>
                  <a:lnTo>
                    <a:pt x="448564" y="126326"/>
                  </a:lnTo>
                  <a:lnTo>
                    <a:pt x="448564" y="143484"/>
                  </a:lnTo>
                  <a:lnTo>
                    <a:pt x="423887" y="169608"/>
                  </a:lnTo>
                  <a:lnTo>
                    <a:pt x="411480" y="184772"/>
                  </a:lnTo>
                  <a:lnTo>
                    <a:pt x="423875" y="169608"/>
                  </a:lnTo>
                  <a:lnTo>
                    <a:pt x="448564" y="143484"/>
                  </a:lnTo>
                  <a:lnTo>
                    <a:pt x="448564" y="126326"/>
                  </a:lnTo>
                  <a:lnTo>
                    <a:pt x="443636" y="130835"/>
                  </a:lnTo>
                  <a:lnTo>
                    <a:pt x="417068" y="159486"/>
                  </a:lnTo>
                  <a:lnTo>
                    <a:pt x="393052" y="189801"/>
                  </a:lnTo>
                  <a:lnTo>
                    <a:pt x="386918" y="198856"/>
                  </a:lnTo>
                  <a:lnTo>
                    <a:pt x="386918" y="245338"/>
                  </a:lnTo>
                  <a:lnTo>
                    <a:pt x="386575" y="248843"/>
                  </a:lnTo>
                  <a:lnTo>
                    <a:pt x="383794" y="253580"/>
                  </a:lnTo>
                  <a:lnTo>
                    <a:pt x="386562" y="248843"/>
                  </a:lnTo>
                  <a:lnTo>
                    <a:pt x="386918" y="245338"/>
                  </a:lnTo>
                  <a:lnTo>
                    <a:pt x="386918" y="198856"/>
                  </a:lnTo>
                  <a:lnTo>
                    <a:pt x="384975" y="201726"/>
                  </a:lnTo>
                  <a:lnTo>
                    <a:pt x="384975" y="229590"/>
                  </a:lnTo>
                  <a:lnTo>
                    <a:pt x="384949" y="229920"/>
                  </a:lnTo>
                  <a:lnTo>
                    <a:pt x="384644" y="235178"/>
                  </a:lnTo>
                  <a:lnTo>
                    <a:pt x="381927" y="239636"/>
                  </a:lnTo>
                  <a:lnTo>
                    <a:pt x="384632" y="235178"/>
                  </a:lnTo>
                  <a:lnTo>
                    <a:pt x="384949" y="229920"/>
                  </a:lnTo>
                  <a:lnTo>
                    <a:pt x="384949" y="229603"/>
                  </a:lnTo>
                  <a:lnTo>
                    <a:pt x="381101" y="226110"/>
                  </a:lnTo>
                  <a:lnTo>
                    <a:pt x="381101" y="258356"/>
                  </a:lnTo>
                  <a:lnTo>
                    <a:pt x="378485" y="263156"/>
                  </a:lnTo>
                  <a:lnTo>
                    <a:pt x="370636" y="278066"/>
                  </a:lnTo>
                  <a:lnTo>
                    <a:pt x="374751" y="270103"/>
                  </a:lnTo>
                  <a:lnTo>
                    <a:pt x="376288" y="267208"/>
                  </a:lnTo>
                  <a:lnTo>
                    <a:pt x="378485" y="263156"/>
                  </a:lnTo>
                  <a:lnTo>
                    <a:pt x="381101" y="258356"/>
                  </a:lnTo>
                  <a:lnTo>
                    <a:pt x="381101" y="226110"/>
                  </a:lnTo>
                  <a:lnTo>
                    <a:pt x="380936" y="225958"/>
                  </a:lnTo>
                  <a:lnTo>
                    <a:pt x="384975" y="229590"/>
                  </a:lnTo>
                  <a:lnTo>
                    <a:pt x="384975" y="201726"/>
                  </a:lnTo>
                  <a:lnTo>
                    <a:pt x="380593" y="208178"/>
                  </a:lnTo>
                  <a:lnTo>
                    <a:pt x="380593" y="238899"/>
                  </a:lnTo>
                  <a:lnTo>
                    <a:pt x="376605" y="237337"/>
                  </a:lnTo>
                  <a:lnTo>
                    <a:pt x="377952" y="237845"/>
                  </a:lnTo>
                  <a:lnTo>
                    <a:pt x="380593" y="238899"/>
                  </a:lnTo>
                  <a:lnTo>
                    <a:pt x="380593" y="208178"/>
                  </a:lnTo>
                  <a:lnTo>
                    <a:pt x="379958" y="209118"/>
                  </a:lnTo>
                  <a:lnTo>
                    <a:pt x="379958" y="225056"/>
                  </a:lnTo>
                  <a:lnTo>
                    <a:pt x="378701" y="224282"/>
                  </a:lnTo>
                  <a:lnTo>
                    <a:pt x="379958" y="225056"/>
                  </a:lnTo>
                  <a:lnTo>
                    <a:pt x="379958" y="209118"/>
                  </a:lnTo>
                  <a:lnTo>
                    <a:pt x="374192" y="217627"/>
                  </a:lnTo>
                  <a:lnTo>
                    <a:pt x="374192" y="236423"/>
                  </a:lnTo>
                  <a:lnTo>
                    <a:pt x="370916" y="241681"/>
                  </a:lnTo>
                  <a:lnTo>
                    <a:pt x="367728" y="246976"/>
                  </a:lnTo>
                  <a:lnTo>
                    <a:pt x="364629" y="252298"/>
                  </a:lnTo>
                  <a:lnTo>
                    <a:pt x="367715" y="246964"/>
                  </a:lnTo>
                  <a:lnTo>
                    <a:pt x="370916" y="241681"/>
                  </a:lnTo>
                  <a:lnTo>
                    <a:pt x="374192" y="236435"/>
                  </a:lnTo>
                  <a:lnTo>
                    <a:pt x="370979" y="235242"/>
                  </a:lnTo>
                  <a:lnTo>
                    <a:pt x="367728" y="234137"/>
                  </a:lnTo>
                  <a:lnTo>
                    <a:pt x="370979" y="235242"/>
                  </a:lnTo>
                  <a:lnTo>
                    <a:pt x="374192" y="236423"/>
                  </a:lnTo>
                  <a:lnTo>
                    <a:pt x="374192" y="217627"/>
                  </a:lnTo>
                  <a:lnTo>
                    <a:pt x="371551" y="221513"/>
                  </a:lnTo>
                  <a:lnTo>
                    <a:pt x="363715" y="219036"/>
                  </a:lnTo>
                  <a:lnTo>
                    <a:pt x="363715" y="253860"/>
                  </a:lnTo>
                  <a:lnTo>
                    <a:pt x="360908" y="258762"/>
                  </a:lnTo>
                  <a:lnTo>
                    <a:pt x="362305" y="256298"/>
                  </a:lnTo>
                  <a:lnTo>
                    <a:pt x="363715" y="253860"/>
                  </a:lnTo>
                  <a:lnTo>
                    <a:pt x="363715" y="219036"/>
                  </a:lnTo>
                  <a:lnTo>
                    <a:pt x="352361" y="215430"/>
                  </a:lnTo>
                  <a:lnTo>
                    <a:pt x="332905" y="211137"/>
                  </a:lnTo>
                  <a:lnTo>
                    <a:pt x="332384" y="211074"/>
                  </a:lnTo>
                  <a:lnTo>
                    <a:pt x="332384" y="225602"/>
                  </a:lnTo>
                  <a:lnTo>
                    <a:pt x="330568" y="225247"/>
                  </a:lnTo>
                  <a:lnTo>
                    <a:pt x="331584" y="225361"/>
                  </a:lnTo>
                  <a:lnTo>
                    <a:pt x="331177" y="225361"/>
                  </a:lnTo>
                  <a:lnTo>
                    <a:pt x="332384" y="225602"/>
                  </a:lnTo>
                  <a:lnTo>
                    <a:pt x="332384" y="211074"/>
                  </a:lnTo>
                  <a:lnTo>
                    <a:pt x="313283" y="208597"/>
                  </a:lnTo>
                  <a:lnTo>
                    <a:pt x="294055" y="207784"/>
                  </a:lnTo>
                  <a:lnTo>
                    <a:pt x="294055" y="231762"/>
                  </a:lnTo>
                  <a:lnTo>
                    <a:pt x="251040" y="236181"/>
                  </a:lnTo>
                  <a:lnTo>
                    <a:pt x="209931" y="248818"/>
                  </a:lnTo>
                  <a:lnTo>
                    <a:pt x="251040" y="236169"/>
                  </a:lnTo>
                  <a:lnTo>
                    <a:pt x="294055" y="231762"/>
                  </a:lnTo>
                  <a:lnTo>
                    <a:pt x="294055" y="207784"/>
                  </a:lnTo>
                  <a:lnTo>
                    <a:pt x="227177" y="217170"/>
                  </a:lnTo>
                  <a:lnTo>
                    <a:pt x="172783" y="240385"/>
                  </a:lnTo>
                  <a:lnTo>
                    <a:pt x="172783" y="268770"/>
                  </a:lnTo>
                  <a:lnTo>
                    <a:pt x="146405" y="291096"/>
                  </a:lnTo>
                  <a:lnTo>
                    <a:pt x="172770" y="268770"/>
                  </a:lnTo>
                  <a:lnTo>
                    <a:pt x="172783" y="240385"/>
                  </a:lnTo>
                  <a:lnTo>
                    <a:pt x="165569" y="244119"/>
                  </a:lnTo>
                  <a:lnTo>
                    <a:pt x="127419" y="273405"/>
                  </a:lnTo>
                  <a:lnTo>
                    <a:pt x="98348" y="309689"/>
                  </a:lnTo>
                  <a:lnTo>
                    <a:pt x="82461" y="350862"/>
                  </a:lnTo>
                  <a:lnTo>
                    <a:pt x="83756" y="391274"/>
                  </a:lnTo>
                  <a:lnTo>
                    <a:pt x="83870" y="394766"/>
                  </a:lnTo>
                  <a:lnTo>
                    <a:pt x="85725" y="401320"/>
                  </a:lnTo>
                  <a:lnTo>
                    <a:pt x="84709" y="398043"/>
                  </a:lnTo>
                  <a:lnTo>
                    <a:pt x="83870" y="394766"/>
                  </a:lnTo>
                  <a:lnTo>
                    <a:pt x="84683" y="400926"/>
                  </a:lnTo>
                  <a:lnTo>
                    <a:pt x="85902" y="407111"/>
                  </a:lnTo>
                  <a:lnTo>
                    <a:pt x="111264" y="457949"/>
                  </a:lnTo>
                  <a:lnTo>
                    <a:pt x="142252" y="491591"/>
                  </a:lnTo>
                  <a:lnTo>
                    <a:pt x="151930" y="500519"/>
                  </a:lnTo>
                  <a:lnTo>
                    <a:pt x="103835" y="541121"/>
                  </a:lnTo>
                  <a:lnTo>
                    <a:pt x="80556" y="562063"/>
                  </a:lnTo>
                  <a:lnTo>
                    <a:pt x="58801" y="584161"/>
                  </a:lnTo>
                  <a:lnTo>
                    <a:pt x="42951" y="604164"/>
                  </a:lnTo>
                  <a:lnTo>
                    <a:pt x="42951" y="636524"/>
                  </a:lnTo>
                  <a:lnTo>
                    <a:pt x="33477" y="663270"/>
                  </a:lnTo>
                  <a:lnTo>
                    <a:pt x="28702" y="691324"/>
                  </a:lnTo>
                  <a:lnTo>
                    <a:pt x="27940" y="706234"/>
                  </a:lnTo>
                  <a:lnTo>
                    <a:pt x="28117" y="717042"/>
                  </a:lnTo>
                  <a:lnTo>
                    <a:pt x="27927" y="706412"/>
                  </a:lnTo>
                  <a:lnTo>
                    <a:pt x="28689" y="691324"/>
                  </a:lnTo>
                  <a:lnTo>
                    <a:pt x="33477" y="663270"/>
                  </a:lnTo>
                  <a:lnTo>
                    <a:pt x="42951" y="636524"/>
                  </a:lnTo>
                  <a:lnTo>
                    <a:pt x="42951" y="604164"/>
                  </a:lnTo>
                  <a:lnTo>
                    <a:pt x="38112" y="610260"/>
                  </a:lnTo>
                  <a:lnTo>
                    <a:pt x="21958" y="638073"/>
                  </a:lnTo>
                  <a:lnTo>
                    <a:pt x="58801" y="584161"/>
                  </a:lnTo>
                  <a:lnTo>
                    <a:pt x="103835" y="541121"/>
                  </a:lnTo>
                  <a:lnTo>
                    <a:pt x="151930" y="500519"/>
                  </a:lnTo>
                  <a:lnTo>
                    <a:pt x="148678" y="497586"/>
                  </a:lnTo>
                  <a:lnTo>
                    <a:pt x="145453" y="494614"/>
                  </a:lnTo>
                  <a:lnTo>
                    <a:pt x="142328" y="491667"/>
                  </a:lnTo>
                  <a:lnTo>
                    <a:pt x="142163" y="491667"/>
                  </a:lnTo>
                  <a:lnTo>
                    <a:pt x="97688" y="529234"/>
                  </a:lnTo>
                  <a:lnTo>
                    <a:pt x="56146" y="569252"/>
                  </a:lnTo>
                  <a:lnTo>
                    <a:pt x="19304" y="623163"/>
                  </a:lnTo>
                  <a:lnTo>
                    <a:pt x="1498" y="683856"/>
                  </a:lnTo>
                  <a:lnTo>
                    <a:pt x="0" y="719543"/>
                  </a:lnTo>
                  <a:lnTo>
                    <a:pt x="1447" y="737654"/>
                  </a:lnTo>
                  <a:lnTo>
                    <a:pt x="8991" y="778179"/>
                  </a:lnTo>
                  <a:lnTo>
                    <a:pt x="26682" y="820737"/>
                  </a:lnTo>
                  <a:lnTo>
                    <a:pt x="65874" y="863981"/>
                  </a:lnTo>
                  <a:lnTo>
                    <a:pt x="130035" y="898067"/>
                  </a:lnTo>
                  <a:lnTo>
                    <a:pt x="186778" y="914019"/>
                  </a:lnTo>
                  <a:lnTo>
                    <a:pt x="230085" y="920470"/>
                  </a:lnTo>
                  <a:lnTo>
                    <a:pt x="256514" y="922248"/>
                  </a:lnTo>
                  <a:lnTo>
                    <a:pt x="261505" y="922248"/>
                  </a:lnTo>
                  <a:lnTo>
                    <a:pt x="281305" y="921372"/>
                  </a:lnTo>
                  <a:lnTo>
                    <a:pt x="300621" y="919073"/>
                  </a:lnTo>
                  <a:lnTo>
                    <a:pt x="319836" y="915797"/>
                  </a:lnTo>
                  <a:lnTo>
                    <a:pt x="339331" y="912025"/>
                  </a:lnTo>
                  <a:lnTo>
                    <a:pt x="353707" y="945756"/>
                  </a:lnTo>
                  <a:lnTo>
                    <a:pt x="389051" y="1010666"/>
                  </a:lnTo>
                  <a:lnTo>
                    <a:pt x="444512" y="1069632"/>
                  </a:lnTo>
                  <a:lnTo>
                    <a:pt x="482117" y="1092111"/>
                  </a:lnTo>
                  <a:lnTo>
                    <a:pt x="524141" y="1107871"/>
                  </a:lnTo>
                  <a:lnTo>
                    <a:pt x="569607" y="1116914"/>
                  </a:lnTo>
                  <a:lnTo>
                    <a:pt x="609676" y="1119898"/>
                  </a:lnTo>
                  <a:lnTo>
                    <a:pt x="623201" y="1120101"/>
                  </a:lnTo>
                  <a:lnTo>
                    <a:pt x="675830" y="1117104"/>
                  </a:lnTo>
                  <a:lnTo>
                    <a:pt x="727786" y="1108125"/>
                  </a:lnTo>
                  <a:lnTo>
                    <a:pt x="777722" y="1093177"/>
                  </a:lnTo>
                  <a:lnTo>
                    <a:pt x="824268" y="1072248"/>
                  </a:lnTo>
                  <a:lnTo>
                    <a:pt x="862228" y="1050239"/>
                  </a:lnTo>
                  <a:lnTo>
                    <a:pt x="893584" y="1025842"/>
                  </a:lnTo>
                  <a:lnTo>
                    <a:pt x="928103" y="990092"/>
                  </a:lnTo>
                  <a:lnTo>
                    <a:pt x="943190" y="970724"/>
                  </a:lnTo>
                  <a:lnTo>
                    <a:pt x="942086" y="969086"/>
                  </a:lnTo>
                  <a:lnTo>
                    <a:pt x="941044" y="967422"/>
                  </a:lnTo>
                  <a:lnTo>
                    <a:pt x="942086" y="969086"/>
                  </a:lnTo>
                  <a:lnTo>
                    <a:pt x="943190" y="970724"/>
                  </a:lnTo>
                  <a:lnTo>
                    <a:pt x="944600" y="968794"/>
                  </a:lnTo>
                  <a:lnTo>
                    <a:pt x="943190" y="970724"/>
                  </a:lnTo>
                  <a:lnTo>
                    <a:pt x="976210" y="1004150"/>
                  </a:lnTo>
                  <a:lnTo>
                    <a:pt x="1009688" y="1026007"/>
                  </a:lnTo>
                  <a:lnTo>
                    <a:pt x="1052220" y="1048181"/>
                  </a:lnTo>
                  <a:lnTo>
                    <a:pt x="1113370" y="1072032"/>
                  </a:lnTo>
                  <a:lnTo>
                    <a:pt x="1153909" y="1083056"/>
                  </a:lnTo>
                  <a:lnTo>
                    <a:pt x="1195514" y="1090193"/>
                  </a:lnTo>
                  <a:lnTo>
                    <a:pt x="1237729" y="1092733"/>
                  </a:lnTo>
                  <a:lnTo>
                    <a:pt x="1244866" y="1092733"/>
                  </a:lnTo>
                  <a:lnTo>
                    <a:pt x="1306499" y="1085113"/>
                  </a:lnTo>
                  <a:lnTo>
                    <a:pt x="1350987" y="1070851"/>
                  </a:lnTo>
                  <a:lnTo>
                    <a:pt x="1391564" y="1049578"/>
                  </a:lnTo>
                  <a:lnTo>
                    <a:pt x="1427187" y="1021613"/>
                  </a:lnTo>
                  <a:lnTo>
                    <a:pt x="1457794" y="985926"/>
                  </a:lnTo>
                  <a:lnTo>
                    <a:pt x="1479537" y="946213"/>
                  </a:lnTo>
                  <a:lnTo>
                    <a:pt x="1492338" y="903605"/>
                  </a:lnTo>
                  <a:lnTo>
                    <a:pt x="1496136" y="859256"/>
                  </a:lnTo>
                  <a:lnTo>
                    <a:pt x="1495640" y="847280"/>
                  </a:lnTo>
                  <a:lnTo>
                    <a:pt x="1494650" y="836129"/>
                  </a:lnTo>
                  <a:lnTo>
                    <a:pt x="1494586" y="835329"/>
                  </a:lnTo>
                  <a:lnTo>
                    <a:pt x="1493215" y="825385"/>
                  </a:lnTo>
                  <a:lnTo>
                    <a:pt x="1493215" y="836129"/>
                  </a:lnTo>
                  <a:lnTo>
                    <a:pt x="1492669" y="827938"/>
                  </a:lnTo>
                  <a:lnTo>
                    <a:pt x="1493164" y="835329"/>
                  </a:lnTo>
                  <a:lnTo>
                    <a:pt x="1493215" y="836129"/>
                  </a:lnTo>
                  <a:lnTo>
                    <a:pt x="1493215" y="825385"/>
                  </a:lnTo>
                  <a:lnTo>
                    <a:pt x="1492948" y="823442"/>
                  </a:lnTo>
                  <a:lnTo>
                    <a:pt x="1490776" y="811618"/>
                  </a:lnTo>
                  <a:lnTo>
                    <a:pt x="1491856" y="819759"/>
                  </a:lnTo>
                  <a:lnTo>
                    <a:pt x="1490776" y="811618"/>
                  </a:lnTo>
                  <a:lnTo>
                    <a:pt x="1483982" y="779716"/>
                  </a:lnTo>
                  <a:lnTo>
                    <a:pt x="1483868" y="779183"/>
                  </a:lnTo>
                  <a:lnTo>
                    <a:pt x="1476883" y="758748"/>
                  </a:lnTo>
                  <a:lnTo>
                    <a:pt x="1476883" y="931291"/>
                  </a:lnTo>
                  <a:lnTo>
                    <a:pt x="1455140" y="971003"/>
                  </a:lnTo>
                  <a:lnTo>
                    <a:pt x="1424546" y="1006690"/>
                  </a:lnTo>
                  <a:lnTo>
                    <a:pt x="1388910" y="1034669"/>
                  </a:lnTo>
                  <a:lnTo>
                    <a:pt x="1424533" y="1006690"/>
                  </a:lnTo>
                  <a:lnTo>
                    <a:pt x="1455127" y="971003"/>
                  </a:lnTo>
                  <a:lnTo>
                    <a:pt x="1476883" y="931291"/>
                  </a:lnTo>
                  <a:lnTo>
                    <a:pt x="1476883" y="758748"/>
                  </a:lnTo>
                  <a:lnTo>
                    <a:pt x="1473047" y="747522"/>
                  </a:lnTo>
                  <a:lnTo>
                    <a:pt x="1458569" y="716940"/>
                  </a:lnTo>
                  <a:lnTo>
                    <a:pt x="1440700" y="687755"/>
                  </a:lnTo>
                  <a:lnTo>
                    <a:pt x="1437055" y="689533"/>
                  </a:lnTo>
                  <a:lnTo>
                    <a:pt x="1434719" y="690638"/>
                  </a:lnTo>
                  <a:lnTo>
                    <a:pt x="1431239" y="686003"/>
                  </a:lnTo>
                  <a:lnTo>
                    <a:pt x="1428407" y="682447"/>
                  </a:lnTo>
                  <a:lnTo>
                    <a:pt x="1428407" y="691997"/>
                  </a:lnTo>
                  <a:lnTo>
                    <a:pt x="1421320" y="690143"/>
                  </a:lnTo>
                  <a:lnTo>
                    <a:pt x="1416278" y="685482"/>
                  </a:lnTo>
                  <a:lnTo>
                    <a:pt x="1421333" y="690130"/>
                  </a:lnTo>
                  <a:lnTo>
                    <a:pt x="1428407" y="691997"/>
                  </a:lnTo>
                  <a:lnTo>
                    <a:pt x="1428407" y="682447"/>
                  </a:lnTo>
                  <a:lnTo>
                    <a:pt x="1427619" y="681443"/>
                  </a:lnTo>
                  <a:lnTo>
                    <a:pt x="1423885" y="676973"/>
                  </a:lnTo>
                  <a:lnTo>
                    <a:pt x="1420876" y="676579"/>
                  </a:lnTo>
                  <a:lnTo>
                    <a:pt x="1418196" y="675246"/>
                  </a:lnTo>
                  <a:lnTo>
                    <a:pt x="1416100" y="673404"/>
                  </a:lnTo>
                  <a:lnTo>
                    <a:pt x="1414221" y="679437"/>
                  </a:lnTo>
                  <a:lnTo>
                    <a:pt x="1416088" y="673404"/>
                  </a:lnTo>
                  <a:lnTo>
                    <a:pt x="1418183" y="675233"/>
                  </a:lnTo>
                  <a:lnTo>
                    <a:pt x="1420876" y="676567"/>
                  </a:lnTo>
                  <a:lnTo>
                    <a:pt x="1423885" y="676960"/>
                  </a:lnTo>
                  <a:lnTo>
                    <a:pt x="1427619" y="681431"/>
                  </a:lnTo>
                  <a:lnTo>
                    <a:pt x="1431239" y="685990"/>
                  </a:lnTo>
                  <a:lnTo>
                    <a:pt x="1434719" y="690626"/>
                  </a:lnTo>
                  <a:lnTo>
                    <a:pt x="1437055" y="689533"/>
                  </a:lnTo>
                  <a:lnTo>
                    <a:pt x="1440688" y="687755"/>
                  </a:lnTo>
                  <a:lnTo>
                    <a:pt x="1481632" y="664425"/>
                  </a:lnTo>
                  <a:lnTo>
                    <a:pt x="1518361" y="636460"/>
                  </a:lnTo>
                  <a:lnTo>
                    <a:pt x="1549501" y="603973"/>
                  </a:lnTo>
                  <a:lnTo>
                    <a:pt x="1573695" y="567029"/>
                  </a:lnTo>
                  <a:lnTo>
                    <a:pt x="1588312" y="531558"/>
                  </a:lnTo>
                  <a:lnTo>
                    <a:pt x="1596351" y="494855"/>
                  </a:lnTo>
                  <a:lnTo>
                    <a:pt x="1597939" y="4575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2403" y="5663353"/>
              <a:ext cx="153743" cy="13927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25763" y="5183353"/>
            <a:ext cx="1157405" cy="10791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18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Stress’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5300" y="2711281"/>
            <a:ext cx="341249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7655" algn="l"/>
              </a:tabLst>
            </a:pPr>
            <a:r>
              <a:rPr spc="-10" dirty="0"/>
              <a:t>Social</a:t>
            </a:r>
            <a:r>
              <a:rPr dirty="0"/>
              <a:t>	</a:t>
            </a:r>
            <a:r>
              <a:rPr spc="-10" dirty="0"/>
              <a:t>Support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08699" y="3767461"/>
            <a:ext cx="3361054" cy="1393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Helvetica Neue LT Pro 75 Bold"/>
                <a:cs typeface="Helvetica Neue LT Pro 75 Bold"/>
              </a:rPr>
              <a:t>Ethan</a:t>
            </a:r>
            <a:r>
              <a:rPr sz="2000" b="1" spc="-60" dirty="0">
                <a:latin typeface="Helvetica Neue LT Pro 75 Bold"/>
                <a:cs typeface="Helvetica Neue LT Pro 75 Bold"/>
              </a:rPr>
              <a:t> </a:t>
            </a:r>
            <a:r>
              <a:rPr sz="2000" b="1" spc="-10" dirty="0">
                <a:latin typeface="Helvetica Neue LT Pro 75 Bold"/>
                <a:cs typeface="Helvetica Neue LT Pro 75 Bold"/>
              </a:rPr>
              <a:t>could…</a:t>
            </a:r>
            <a:endParaRPr sz="2000">
              <a:latin typeface="Helvetica Neue LT Pro 75 Bold"/>
              <a:cs typeface="Helvetica Neue LT Pro 75 Bold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2000">
              <a:latin typeface="Helvetica Neue LT Pro 75 Bold"/>
              <a:cs typeface="Helvetica Neue LT Pro 75 Bold"/>
            </a:endParaRPr>
          </a:p>
          <a:p>
            <a:pPr marL="12700" marR="5080">
              <a:lnSpc>
                <a:spcPct val="108300"/>
              </a:lnSpc>
            </a:pPr>
            <a:r>
              <a:rPr sz="2000" dirty="0">
                <a:latin typeface="HelveticaNeueLT Pro 55 Roman"/>
                <a:cs typeface="HelveticaNeueLT Pro 55 Roman"/>
              </a:rPr>
              <a:t>Ask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spc="-10" dirty="0">
                <a:latin typeface="HelveticaNeueLT Pro 55 Roman"/>
                <a:cs typeface="HelveticaNeueLT Pro 55 Roman"/>
              </a:rPr>
              <a:t>classmate/friend/family </a:t>
            </a:r>
            <a:r>
              <a:rPr sz="2000" dirty="0">
                <a:latin typeface="HelveticaNeueLT Pro 55 Roman"/>
                <a:cs typeface="HelveticaNeueLT Pro 55 Roman"/>
              </a:rPr>
              <a:t>member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to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practice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with</a:t>
            </a:r>
            <a:r>
              <a:rPr sz="2000" spc="-20" dirty="0">
                <a:latin typeface="HelveticaNeueLT Pro 55 Roman"/>
                <a:cs typeface="HelveticaNeueLT Pro 55 Roman"/>
              </a:rPr>
              <a:t> him.</a:t>
            </a:r>
            <a:endParaRPr sz="2000">
              <a:latin typeface="HelveticaNeueLT Pro 55 Roman"/>
              <a:cs typeface="HelveticaNeueLT Pro 55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550" y="2461056"/>
            <a:ext cx="3589012" cy="32994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18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Stress’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5300" y="2321276"/>
            <a:ext cx="2303780" cy="110617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3950"/>
              </a:lnSpc>
              <a:spcBef>
                <a:spcPts val="740"/>
              </a:spcBef>
            </a:pPr>
            <a:r>
              <a:rPr spc="-10" dirty="0"/>
              <a:t>Managing Emotions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08699" y="3878762"/>
            <a:ext cx="3901440" cy="2053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Helvetica Neue LT Pro 75 Bold"/>
                <a:cs typeface="Helvetica Neue LT Pro 75 Bold"/>
              </a:rPr>
              <a:t>Ethan</a:t>
            </a:r>
            <a:r>
              <a:rPr sz="2000" b="1" spc="-60" dirty="0">
                <a:latin typeface="Helvetica Neue LT Pro 75 Bold"/>
                <a:cs typeface="Helvetica Neue LT Pro 75 Bold"/>
              </a:rPr>
              <a:t> </a:t>
            </a:r>
            <a:r>
              <a:rPr sz="2000" b="1" spc="-10" dirty="0">
                <a:latin typeface="Helvetica Neue LT Pro 75 Bold"/>
                <a:cs typeface="Helvetica Neue LT Pro 75 Bold"/>
              </a:rPr>
              <a:t>could…</a:t>
            </a:r>
            <a:endParaRPr sz="2000">
              <a:latin typeface="Helvetica Neue LT Pro 75 Bold"/>
              <a:cs typeface="Helvetica Neue LT Pro 75 Bold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2000">
              <a:latin typeface="Helvetica Neue LT Pro 75 Bold"/>
              <a:cs typeface="Helvetica Neue LT Pro 75 Bold"/>
            </a:endParaRPr>
          </a:p>
          <a:p>
            <a:pPr marL="12700" marR="5080">
              <a:lnSpc>
                <a:spcPct val="108300"/>
              </a:lnSpc>
            </a:pPr>
            <a:r>
              <a:rPr sz="2000" dirty="0">
                <a:latin typeface="HelveticaNeueLT Pro 55 Roman"/>
                <a:cs typeface="HelveticaNeueLT Pro 55 Roman"/>
              </a:rPr>
              <a:t>Practice</a:t>
            </a:r>
            <a:r>
              <a:rPr sz="2000" spc="-9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relaxation</a:t>
            </a:r>
            <a:r>
              <a:rPr sz="2000" spc="-8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techniques</a:t>
            </a:r>
            <a:r>
              <a:rPr sz="2000" spc="-85" dirty="0">
                <a:latin typeface="HelveticaNeueLT Pro 55 Roman"/>
                <a:cs typeface="HelveticaNeueLT Pro 55 Roman"/>
              </a:rPr>
              <a:t> </a:t>
            </a:r>
            <a:r>
              <a:rPr sz="2000" spc="-20" dirty="0">
                <a:latin typeface="HelveticaNeueLT Pro 55 Roman"/>
                <a:cs typeface="HelveticaNeueLT Pro 55 Roman"/>
              </a:rPr>
              <a:t>like </a:t>
            </a:r>
            <a:r>
              <a:rPr sz="2000" dirty="0">
                <a:latin typeface="HelveticaNeueLT Pro 55 Roman"/>
                <a:cs typeface="HelveticaNeueLT Pro 55 Roman"/>
              </a:rPr>
              <a:t>deep</a:t>
            </a:r>
            <a:r>
              <a:rPr sz="2000" spc="-6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breathing</a:t>
            </a:r>
            <a:r>
              <a:rPr sz="2000" spc="-6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or</a:t>
            </a:r>
            <a:r>
              <a:rPr sz="2000" spc="-6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visualisation</a:t>
            </a:r>
            <a:r>
              <a:rPr sz="2000" spc="-60" dirty="0">
                <a:latin typeface="HelveticaNeueLT Pro 55 Roman"/>
                <a:cs typeface="HelveticaNeueLT Pro 55 Roman"/>
              </a:rPr>
              <a:t> </a:t>
            </a:r>
            <a:r>
              <a:rPr sz="2000" spc="-25" dirty="0">
                <a:latin typeface="HelveticaNeueLT Pro 55 Roman"/>
                <a:cs typeface="HelveticaNeueLT Pro 55 Roman"/>
              </a:rPr>
              <a:t>to </a:t>
            </a:r>
            <a:r>
              <a:rPr sz="2000" dirty="0">
                <a:latin typeface="HelveticaNeueLT Pro 55 Roman"/>
                <a:cs typeface="HelveticaNeueLT Pro 55 Roman"/>
              </a:rPr>
              <a:t>calm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his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nerves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to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help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spc="-10" dirty="0">
                <a:latin typeface="HelveticaNeueLT Pro 55 Roman"/>
                <a:cs typeface="HelveticaNeueLT Pro 55 Roman"/>
              </a:rPr>
              <a:t>ground himself.</a:t>
            </a:r>
            <a:endParaRPr sz="2000">
              <a:latin typeface="HelveticaNeueLT Pro 55 Roman"/>
              <a:cs typeface="HelveticaNeueLT Pro 55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999" y="2958548"/>
            <a:ext cx="4012126" cy="25249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18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Stress’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5300" y="1289277"/>
            <a:ext cx="429704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1375" algn="l"/>
              </a:tabLst>
            </a:pPr>
            <a:r>
              <a:rPr spc="-10" dirty="0"/>
              <a:t>Reframe</a:t>
            </a:r>
            <a:r>
              <a:rPr dirty="0"/>
              <a:t>	</a:t>
            </a:r>
            <a:r>
              <a:rPr spc="-10" dirty="0"/>
              <a:t>Thoughts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08699" y="2345457"/>
            <a:ext cx="172338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Helvetica Neue LT Pro 75 Bold"/>
                <a:cs typeface="Helvetica Neue LT Pro 75 Bold"/>
              </a:rPr>
              <a:t>Ethan</a:t>
            </a:r>
            <a:r>
              <a:rPr sz="2000" b="1" spc="-60" dirty="0">
                <a:latin typeface="Helvetica Neue LT Pro 75 Bold"/>
                <a:cs typeface="Helvetica Neue LT Pro 75 Bold"/>
              </a:rPr>
              <a:t> </a:t>
            </a:r>
            <a:r>
              <a:rPr sz="2000" b="1" spc="-10" dirty="0">
                <a:latin typeface="Helvetica Neue LT Pro 75 Bold"/>
                <a:cs typeface="Helvetica Neue LT Pro 75 Bold"/>
              </a:rPr>
              <a:t>could…</a:t>
            </a:r>
            <a:endParaRPr sz="2000">
              <a:latin typeface="Helvetica Neue LT Pro 75 Bold"/>
              <a:cs typeface="Helvetica Neue LT Pro 75 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dirty="0"/>
              <a:t>Say/Think</a:t>
            </a:r>
            <a:r>
              <a:rPr spc="-75" dirty="0"/>
              <a:t> </a:t>
            </a:r>
            <a:r>
              <a:rPr dirty="0"/>
              <a:t>something</a:t>
            </a:r>
            <a:r>
              <a:rPr spc="-75" dirty="0"/>
              <a:t> </a:t>
            </a:r>
            <a:r>
              <a:rPr dirty="0"/>
              <a:t>nice</a:t>
            </a:r>
            <a:r>
              <a:rPr spc="-70" dirty="0"/>
              <a:t> </a:t>
            </a:r>
            <a:r>
              <a:rPr spc="-25" dirty="0"/>
              <a:t>and </a:t>
            </a:r>
            <a:r>
              <a:rPr dirty="0"/>
              <a:t>encouraging</a:t>
            </a:r>
            <a:r>
              <a:rPr spc="-65" dirty="0"/>
              <a:t> </a:t>
            </a:r>
            <a:r>
              <a:rPr dirty="0"/>
              <a:t>(practice</a:t>
            </a:r>
            <a:r>
              <a:rPr spc="-60" dirty="0"/>
              <a:t> </a:t>
            </a:r>
            <a:r>
              <a:rPr dirty="0"/>
              <a:t>positive</a:t>
            </a:r>
            <a:r>
              <a:rPr spc="-60" dirty="0"/>
              <a:t> </a:t>
            </a:r>
            <a:r>
              <a:rPr spc="-10" dirty="0"/>
              <a:t>self- </a:t>
            </a:r>
            <a:r>
              <a:rPr dirty="0"/>
              <a:t>talk),</a:t>
            </a:r>
            <a:r>
              <a:rPr spc="-55" dirty="0"/>
              <a:t> </a:t>
            </a:r>
            <a:r>
              <a:rPr dirty="0"/>
              <a:t>replacing</a:t>
            </a:r>
            <a:r>
              <a:rPr spc="-55" dirty="0"/>
              <a:t> </a:t>
            </a:r>
            <a:r>
              <a:rPr dirty="0"/>
              <a:t>unhelpful</a:t>
            </a:r>
            <a:r>
              <a:rPr spc="-55" dirty="0"/>
              <a:t> </a:t>
            </a:r>
            <a:r>
              <a:rPr spc="-10" dirty="0"/>
              <a:t>thoughts </a:t>
            </a:r>
            <a:r>
              <a:rPr dirty="0"/>
              <a:t>about the presentation with </a:t>
            </a:r>
            <a:r>
              <a:rPr spc="-20" dirty="0"/>
              <a:t>more </a:t>
            </a:r>
            <a:r>
              <a:rPr dirty="0"/>
              <a:t>realistic</a:t>
            </a:r>
            <a:r>
              <a:rPr spc="-30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constructive</a:t>
            </a:r>
            <a:r>
              <a:rPr spc="-25" dirty="0"/>
              <a:t> </a:t>
            </a:r>
            <a:r>
              <a:rPr dirty="0"/>
              <a:t>ones.</a:t>
            </a:r>
            <a:r>
              <a:rPr spc="-25" dirty="0"/>
              <a:t> For </a:t>
            </a:r>
            <a:r>
              <a:rPr dirty="0"/>
              <a:t>example,</a:t>
            </a:r>
            <a:r>
              <a:rPr spc="-35" dirty="0"/>
              <a:t> </a:t>
            </a:r>
            <a:r>
              <a:rPr dirty="0"/>
              <a:t>instead</a:t>
            </a:r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thinking</a:t>
            </a:r>
            <a:r>
              <a:rPr spc="-35" dirty="0"/>
              <a:t> </a:t>
            </a:r>
            <a:r>
              <a:rPr spc="-10" dirty="0"/>
              <a:t>“I’ll </a:t>
            </a:r>
            <a:r>
              <a:rPr dirty="0"/>
              <a:t>definitely</a:t>
            </a:r>
            <a:r>
              <a:rPr spc="-35" dirty="0"/>
              <a:t> </a:t>
            </a:r>
            <a:r>
              <a:rPr dirty="0"/>
              <a:t>mess</a:t>
            </a:r>
            <a:r>
              <a:rPr spc="-30" dirty="0"/>
              <a:t> </a:t>
            </a:r>
            <a:r>
              <a:rPr dirty="0"/>
              <a:t>up,”</a:t>
            </a:r>
            <a:r>
              <a:rPr spc="-30" dirty="0"/>
              <a:t> </a:t>
            </a:r>
            <a:r>
              <a:rPr dirty="0"/>
              <a:t>he</a:t>
            </a:r>
            <a:r>
              <a:rPr spc="-30" dirty="0"/>
              <a:t> </a:t>
            </a:r>
            <a:r>
              <a:rPr dirty="0"/>
              <a:t>could</a:t>
            </a:r>
            <a:r>
              <a:rPr spc="-30" dirty="0"/>
              <a:t> </a:t>
            </a:r>
            <a:r>
              <a:rPr dirty="0"/>
              <a:t>say</a:t>
            </a:r>
            <a:r>
              <a:rPr spc="-30" dirty="0"/>
              <a:t> </a:t>
            </a:r>
            <a:r>
              <a:rPr spc="-25" dirty="0"/>
              <a:t>to </a:t>
            </a:r>
            <a:r>
              <a:rPr dirty="0"/>
              <a:t>himself,</a:t>
            </a:r>
            <a:r>
              <a:rPr spc="-10" dirty="0"/>
              <a:t> </a:t>
            </a:r>
            <a:r>
              <a:rPr dirty="0"/>
              <a:t>“I</a:t>
            </a:r>
            <a:r>
              <a:rPr spc="-5" dirty="0"/>
              <a:t> </a:t>
            </a:r>
            <a:r>
              <a:rPr dirty="0"/>
              <a:t>am</a:t>
            </a:r>
            <a:r>
              <a:rPr spc="-5" dirty="0"/>
              <a:t> </a:t>
            </a:r>
            <a:r>
              <a:rPr dirty="0"/>
              <a:t>prepared,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I’m</a:t>
            </a:r>
            <a:r>
              <a:rPr spc="-5" dirty="0"/>
              <a:t> </a:t>
            </a:r>
            <a:r>
              <a:rPr spc="-10" dirty="0"/>
              <a:t>ready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do</a:t>
            </a:r>
            <a:r>
              <a:rPr spc="-10" dirty="0"/>
              <a:t> </a:t>
            </a:r>
            <a:r>
              <a:rPr dirty="0"/>
              <a:t>my</a:t>
            </a:r>
            <a:r>
              <a:rPr spc="-5" dirty="0"/>
              <a:t> </a:t>
            </a:r>
            <a:r>
              <a:rPr spc="-10" dirty="0"/>
              <a:t>best.”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0672" y="4951658"/>
            <a:ext cx="1559042" cy="15590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0182" y="2160010"/>
            <a:ext cx="3595735" cy="252022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907498" y="3266739"/>
            <a:ext cx="2305685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I</a:t>
            </a:r>
            <a:r>
              <a:rPr sz="3050" b="1" spc="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305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can</a:t>
            </a:r>
            <a:r>
              <a:rPr sz="3050" b="1" spc="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305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do</a:t>
            </a:r>
            <a:r>
              <a:rPr sz="3050" b="1" spc="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3050" b="1" spc="-2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this</a:t>
            </a:r>
            <a:endParaRPr sz="3050">
              <a:latin typeface="Helvetica Neue LT Pro 75 Bold"/>
              <a:cs typeface="Helvetica Neue LT Pro 75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18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Stress’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3300" y="1289277"/>
            <a:ext cx="429704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1375" algn="l"/>
              </a:tabLst>
            </a:pPr>
            <a:r>
              <a:rPr spc="-10" dirty="0"/>
              <a:t>Reframe</a:t>
            </a:r>
            <a:r>
              <a:rPr dirty="0"/>
              <a:t>	</a:t>
            </a:r>
            <a:r>
              <a:rPr spc="-10" dirty="0"/>
              <a:t>Thoughts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398" y="2127518"/>
            <a:ext cx="7660556" cy="518159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20788" y="3110424"/>
            <a:ext cx="3195955" cy="11125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60"/>
              </a:spcBef>
            </a:pPr>
            <a:r>
              <a:rPr sz="355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I</a:t>
            </a:r>
            <a:r>
              <a:rPr sz="3550" b="1" spc="-1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355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am</a:t>
            </a:r>
            <a:r>
              <a:rPr sz="355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prepared/ </a:t>
            </a:r>
            <a:r>
              <a:rPr sz="355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I</a:t>
            </a:r>
            <a:r>
              <a:rPr sz="3550" b="1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355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can</a:t>
            </a:r>
            <a:r>
              <a:rPr sz="3550" b="1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355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do</a:t>
            </a:r>
            <a:r>
              <a:rPr sz="3550" b="1" spc="-2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this</a:t>
            </a:r>
            <a:endParaRPr sz="3550">
              <a:latin typeface="Helvetica Neue LT Pro 75 Bold"/>
              <a:cs typeface="Helvetica Neue LT Pro 75 Bold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1645" y="1389788"/>
            <a:ext cx="4144445" cy="290511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47068" y="2282418"/>
            <a:ext cx="2837180" cy="103441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3690"/>
              </a:lnSpc>
              <a:spcBef>
                <a:spcPts val="695"/>
              </a:spcBef>
            </a:pPr>
            <a:r>
              <a:rPr sz="355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I</a:t>
            </a:r>
            <a:r>
              <a:rPr sz="355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355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am</a:t>
            </a:r>
            <a:r>
              <a:rPr sz="355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355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ready</a:t>
            </a:r>
            <a:r>
              <a:rPr sz="355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3550" b="1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to </a:t>
            </a:r>
            <a:r>
              <a:rPr sz="355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try</a:t>
            </a:r>
            <a:r>
              <a:rPr sz="3550" b="1" spc="-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355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my</a:t>
            </a:r>
            <a:r>
              <a:rPr sz="3550" b="1" spc="-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3550" b="1" spc="-2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best</a:t>
            </a:r>
            <a:endParaRPr sz="3550">
              <a:latin typeface="Helvetica Neue LT Pro 75 Bold"/>
              <a:cs typeface="Helvetica Neue LT Pro 75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5299" y="5566286"/>
            <a:ext cx="2644140" cy="566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5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I</a:t>
            </a:r>
            <a:r>
              <a:rPr sz="3550" b="1" spc="-1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355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am</a:t>
            </a:r>
            <a:r>
              <a:rPr sz="355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 excited</a:t>
            </a:r>
            <a:endParaRPr sz="3550">
              <a:latin typeface="Helvetica Neue LT Pro 75 Bold"/>
              <a:cs typeface="Helvetica Neue LT Pro 75 Bold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3150" y="5280953"/>
            <a:ext cx="1559051" cy="15590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18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Stress’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9815" y="2381005"/>
            <a:ext cx="3760671" cy="35063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88899" y="2297278"/>
            <a:ext cx="3296285" cy="110617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3950"/>
              </a:lnSpc>
              <a:spcBef>
                <a:spcPts val="740"/>
              </a:spcBef>
              <a:tabLst>
                <a:tab pos="798830" algn="l"/>
              </a:tabLst>
            </a:pPr>
            <a:r>
              <a:rPr spc="-25" dirty="0"/>
              <a:t>Do</a:t>
            </a:r>
            <a:r>
              <a:rPr dirty="0"/>
              <a:t>	</a:t>
            </a:r>
            <a:r>
              <a:rPr spc="-10" dirty="0"/>
              <a:t>Something Practical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12299" y="3854763"/>
            <a:ext cx="3403600" cy="2053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Helvetica Neue LT Pro 75 Bold"/>
                <a:cs typeface="Helvetica Neue LT Pro 75 Bold"/>
              </a:rPr>
              <a:t>Ethan</a:t>
            </a:r>
            <a:r>
              <a:rPr sz="2000" b="1" spc="-60" dirty="0">
                <a:latin typeface="Helvetica Neue LT Pro 75 Bold"/>
                <a:cs typeface="Helvetica Neue LT Pro 75 Bold"/>
              </a:rPr>
              <a:t> </a:t>
            </a:r>
            <a:r>
              <a:rPr sz="2000" b="1" spc="-10" dirty="0">
                <a:latin typeface="Helvetica Neue LT Pro 75 Bold"/>
                <a:cs typeface="Helvetica Neue LT Pro 75 Bold"/>
              </a:rPr>
              <a:t>could…</a:t>
            </a:r>
            <a:endParaRPr sz="2000">
              <a:latin typeface="Helvetica Neue LT Pro 75 Bold"/>
              <a:cs typeface="Helvetica Neue LT Pro 75 Bold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2000">
              <a:latin typeface="Helvetica Neue LT Pro 75 Bold"/>
              <a:cs typeface="Helvetica Neue LT Pro 75 Bold"/>
            </a:endParaRPr>
          </a:p>
          <a:p>
            <a:pPr marL="12700" marR="5080">
              <a:lnSpc>
                <a:spcPct val="108300"/>
              </a:lnSpc>
            </a:pPr>
            <a:r>
              <a:rPr sz="2000" dirty="0">
                <a:latin typeface="HelveticaNeueLT Pro 55 Roman"/>
                <a:cs typeface="HelveticaNeueLT Pro 55 Roman"/>
              </a:rPr>
              <a:t>Ethan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could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create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spc="-10" dirty="0">
                <a:latin typeface="HelveticaNeueLT Pro 55 Roman"/>
                <a:cs typeface="HelveticaNeueLT Pro 55 Roman"/>
              </a:rPr>
              <a:t>flashcards </a:t>
            </a:r>
            <a:r>
              <a:rPr sz="2000" dirty="0">
                <a:latin typeface="HelveticaNeueLT Pro 55 Roman"/>
                <a:cs typeface="HelveticaNeueLT Pro 55 Roman"/>
              </a:rPr>
              <a:t>with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key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points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from</a:t>
            </a:r>
            <a:r>
              <a:rPr sz="2000" spc="-25" dirty="0">
                <a:latin typeface="HelveticaNeueLT Pro 55 Roman"/>
                <a:cs typeface="HelveticaNeueLT Pro 55 Roman"/>
              </a:rPr>
              <a:t> his </a:t>
            </a:r>
            <a:r>
              <a:rPr sz="2000" dirty="0">
                <a:latin typeface="HelveticaNeueLT Pro 55 Roman"/>
                <a:cs typeface="HelveticaNeueLT Pro 55 Roman"/>
              </a:rPr>
              <a:t>presentation</a:t>
            </a:r>
            <a:r>
              <a:rPr sz="2000" spc="-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to refer</a:t>
            </a:r>
            <a:r>
              <a:rPr sz="2000" spc="-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to if</a:t>
            </a:r>
            <a:r>
              <a:rPr sz="2000" spc="-5" dirty="0">
                <a:latin typeface="HelveticaNeueLT Pro 55 Roman"/>
                <a:cs typeface="HelveticaNeueLT Pro 55 Roman"/>
              </a:rPr>
              <a:t> </a:t>
            </a:r>
            <a:r>
              <a:rPr sz="2000" spc="-25" dirty="0">
                <a:latin typeface="HelveticaNeueLT Pro 55 Roman"/>
                <a:cs typeface="HelveticaNeueLT Pro 55 Roman"/>
              </a:rPr>
              <a:t>he </a:t>
            </a:r>
            <a:r>
              <a:rPr sz="2000" dirty="0">
                <a:latin typeface="HelveticaNeueLT Pro 55 Roman"/>
                <a:cs typeface="HelveticaNeueLT Pro 55 Roman"/>
              </a:rPr>
              <a:t>forgets what to </a:t>
            </a:r>
            <a:r>
              <a:rPr sz="2000" spc="-20" dirty="0">
                <a:latin typeface="HelveticaNeueLT Pro 55 Roman"/>
                <a:cs typeface="HelveticaNeueLT Pro 55 Roman"/>
              </a:rPr>
              <a:t>say.</a:t>
            </a:r>
            <a:endParaRPr sz="2000">
              <a:latin typeface="HelveticaNeueLT Pro 55 Roman"/>
              <a:cs typeface="HelveticaNeueLT Pro 55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001" y="1440002"/>
            <a:ext cx="9252585" cy="5400040"/>
            <a:chOff x="720001" y="1440002"/>
            <a:chExt cx="9252585" cy="5400040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0001" y="1440002"/>
              <a:ext cx="9252585" cy="5400040"/>
            </a:xfrm>
            <a:custGeom>
              <a:avLst/>
              <a:gdLst/>
              <a:ahLst/>
              <a:cxnLst/>
              <a:rect l="l" t="t" r="r" b="b"/>
              <a:pathLst>
                <a:path w="9252585" h="5400040">
                  <a:moveTo>
                    <a:pt x="9252000" y="0"/>
                  </a:moveTo>
                  <a:lnTo>
                    <a:pt x="0" y="0"/>
                  </a:lnTo>
                  <a:lnTo>
                    <a:pt x="0" y="5400001"/>
                  </a:lnTo>
                  <a:lnTo>
                    <a:pt x="9252000" y="5400001"/>
                  </a:lnTo>
                  <a:lnTo>
                    <a:pt x="9252000" y="0"/>
                  </a:lnTo>
                  <a:close/>
                </a:path>
              </a:pathLst>
            </a:custGeom>
            <a:solidFill>
              <a:srgbClr val="F8E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38788" y="370374"/>
            <a:ext cx="318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Stress’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69946" y="3519488"/>
            <a:ext cx="3152775" cy="775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900" dirty="0"/>
              <a:t>Your</a:t>
            </a:r>
            <a:r>
              <a:rPr sz="4900" spc="5" dirty="0"/>
              <a:t> </a:t>
            </a:r>
            <a:r>
              <a:rPr sz="4900" spc="-10" dirty="0"/>
              <a:t>Turn!</a:t>
            </a:r>
            <a:endParaRPr sz="4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18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Stress’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289277"/>
            <a:ext cx="232219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Scenarios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0699" y="1893567"/>
            <a:ext cx="9212580" cy="51403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0029" marR="564515" indent="-227329">
              <a:lnSpc>
                <a:spcPts val="2300"/>
              </a:lnSpc>
              <a:spcBef>
                <a:spcPts val="260"/>
              </a:spcBef>
              <a:buAutoNum type="arabicPeriod"/>
              <a:tabLst>
                <a:tab pos="241300" algn="l"/>
              </a:tabLst>
            </a:pPr>
            <a:r>
              <a:rPr sz="2000" dirty="0">
                <a:latin typeface="HelveticaNeueLT Pro 55 Roman"/>
                <a:cs typeface="HelveticaNeueLT Pro 55 Roman"/>
              </a:rPr>
              <a:t>John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feels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stressed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out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because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he’s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caught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in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the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middle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of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an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spc="-10" dirty="0">
                <a:latin typeface="HelveticaNeueLT Pro 55 Roman"/>
                <a:cs typeface="HelveticaNeueLT Pro 55 Roman"/>
              </a:rPr>
              <a:t>argument 	</a:t>
            </a:r>
            <a:r>
              <a:rPr sz="2000" dirty="0">
                <a:latin typeface="HelveticaNeueLT Pro 55 Roman"/>
                <a:cs typeface="HelveticaNeueLT Pro 55 Roman"/>
              </a:rPr>
              <a:t>between</a:t>
            </a:r>
            <a:r>
              <a:rPr sz="2000" spc="-3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two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friends.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He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worries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about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losing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his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friends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or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making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spc="-25" dirty="0">
                <a:latin typeface="HelveticaNeueLT Pro 55 Roman"/>
                <a:cs typeface="HelveticaNeueLT Pro 55 Roman"/>
              </a:rPr>
              <a:t>the 	</a:t>
            </a:r>
            <a:r>
              <a:rPr sz="2000" dirty="0">
                <a:latin typeface="HelveticaNeueLT Pro 55 Roman"/>
                <a:cs typeface="HelveticaNeueLT Pro 55 Roman"/>
              </a:rPr>
              <a:t>situation</a:t>
            </a:r>
            <a:r>
              <a:rPr sz="2000" spc="-4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worse</a:t>
            </a:r>
            <a:r>
              <a:rPr sz="2000" spc="-4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by</a:t>
            </a:r>
            <a:r>
              <a:rPr sz="2000" spc="-3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taking</a:t>
            </a:r>
            <a:r>
              <a:rPr sz="2000" spc="-40" dirty="0">
                <a:latin typeface="HelveticaNeueLT Pro 55 Roman"/>
                <a:cs typeface="HelveticaNeueLT Pro 55 Roman"/>
              </a:rPr>
              <a:t> </a:t>
            </a:r>
            <a:r>
              <a:rPr sz="2000" spc="-10" dirty="0">
                <a:latin typeface="HelveticaNeueLT Pro 55 Roman"/>
                <a:cs typeface="HelveticaNeueLT Pro 55 Roman"/>
              </a:rPr>
              <a:t>sides.</a:t>
            </a:r>
            <a:endParaRPr sz="2000">
              <a:latin typeface="HelveticaNeueLT Pro 55 Roman"/>
              <a:cs typeface="HelveticaNeueLT Pro 55 Roman"/>
            </a:endParaRPr>
          </a:p>
          <a:p>
            <a:pPr marL="240029" marR="5080" indent="-227329">
              <a:lnSpc>
                <a:spcPts val="2300"/>
              </a:lnSpc>
              <a:spcBef>
                <a:spcPts val="1415"/>
              </a:spcBef>
              <a:buAutoNum type="arabicPeriod"/>
              <a:tabLst>
                <a:tab pos="241300" algn="l"/>
              </a:tabLst>
            </a:pPr>
            <a:r>
              <a:rPr sz="2000" dirty="0">
                <a:latin typeface="HelveticaNeueLT Pro 55 Roman"/>
                <a:cs typeface="HelveticaNeueLT Pro 55 Roman"/>
              </a:rPr>
              <a:t>Elena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has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an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important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assessment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due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in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two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weeks,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but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she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finds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spc="-10" dirty="0">
                <a:latin typeface="HelveticaNeueLT Pro 55 Roman"/>
                <a:cs typeface="HelveticaNeueLT Pro 55 Roman"/>
              </a:rPr>
              <a:t>herself 	</a:t>
            </a:r>
            <a:r>
              <a:rPr sz="2000" dirty="0">
                <a:latin typeface="HelveticaNeueLT Pro 55 Roman"/>
                <a:cs typeface="HelveticaNeueLT Pro 55 Roman"/>
              </a:rPr>
              <a:t>constantly</a:t>
            </a:r>
            <a:r>
              <a:rPr sz="2000" spc="-4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delaying</a:t>
            </a:r>
            <a:r>
              <a:rPr sz="2000" spc="-3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starting</a:t>
            </a:r>
            <a:r>
              <a:rPr sz="2000" spc="-3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on</a:t>
            </a:r>
            <a:r>
              <a:rPr sz="2000" spc="-4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it.</a:t>
            </a:r>
            <a:r>
              <a:rPr sz="2000" spc="-3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She</a:t>
            </a:r>
            <a:r>
              <a:rPr sz="2000" spc="-3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spends</a:t>
            </a:r>
            <a:r>
              <a:rPr sz="2000" spc="-4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hours</a:t>
            </a:r>
            <a:r>
              <a:rPr sz="2000" spc="-3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scrolling</a:t>
            </a:r>
            <a:r>
              <a:rPr sz="2000" spc="-3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through</a:t>
            </a:r>
            <a:r>
              <a:rPr sz="2000" spc="-40" dirty="0">
                <a:latin typeface="HelveticaNeueLT Pro 55 Roman"/>
                <a:cs typeface="HelveticaNeueLT Pro 55 Roman"/>
              </a:rPr>
              <a:t> </a:t>
            </a:r>
            <a:r>
              <a:rPr sz="2000" spc="-10" dirty="0">
                <a:latin typeface="HelveticaNeueLT Pro 55 Roman"/>
                <a:cs typeface="HelveticaNeueLT Pro 55 Roman"/>
              </a:rPr>
              <a:t>TikTok 	</a:t>
            </a:r>
            <a:r>
              <a:rPr sz="2000" dirty="0">
                <a:latin typeface="HelveticaNeueLT Pro 55 Roman"/>
                <a:cs typeface="HelveticaNeueLT Pro 55 Roman"/>
              </a:rPr>
              <a:t>and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chatting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with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friends.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She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begins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to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panic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about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not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having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enough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time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spc="-25" dirty="0">
                <a:latin typeface="HelveticaNeueLT Pro 55 Roman"/>
                <a:cs typeface="HelveticaNeueLT Pro 55 Roman"/>
              </a:rPr>
              <a:t>to 	</a:t>
            </a:r>
            <a:r>
              <a:rPr sz="2000" spc="-10" dirty="0">
                <a:latin typeface="HelveticaNeueLT Pro 55 Roman"/>
                <a:cs typeface="HelveticaNeueLT Pro 55 Roman"/>
              </a:rPr>
              <a:t>prepare.</a:t>
            </a:r>
            <a:endParaRPr sz="2000">
              <a:latin typeface="HelveticaNeueLT Pro 55 Roman"/>
              <a:cs typeface="HelveticaNeueLT Pro 55 Roman"/>
            </a:endParaRPr>
          </a:p>
          <a:p>
            <a:pPr marL="240029" marR="293370" indent="-227329">
              <a:lnSpc>
                <a:spcPts val="2300"/>
              </a:lnSpc>
              <a:spcBef>
                <a:spcPts val="1420"/>
              </a:spcBef>
              <a:buAutoNum type="arabicPeriod"/>
              <a:tabLst>
                <a:tab pos="241300" algn="l"/>
              </a:tabLst>
            </a:pPr>
            <a:r>
              <a:rPr sz="2000" dirty="0">
                <a:latin typeface="HelveticaNeueLT Pro 55 Roman"/>
                <a:cs typeface="HelveticaNeueLT Pro 55 Roman"/>
              </a:rPr>
              <a:t>Ró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feels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anxious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in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social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situations.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Ró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is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meeting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new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friend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after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spc="-10" dirty="0">
                <a:latin typeface="HelveticaNeueLT Pro 55 Roman"/>
                <a:cs typeface="HelveticaNeueLT Pro 55 Roman"/>
              </a:rPr>
              <a:t>school, 	</a:t>
            </a:r>
            <a:r>
              <a:rPr sz="2000" dirty="0">
                <a:latin typeface="HelveticaNeueLT Pro 55 Roman"/>
                <a:cs typeface="HelveticaNeueLT Pro 55 Roman"/>
              </a:rPr>
              <a:t>and</a:t>
            </a:r>
            <a:r>
              <a:rPr sz="2000" spc="-3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she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is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worried</a:t>
            </a:r>
            <a:r>
              <a:rPr sz="2000" spc="-3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about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saying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or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doing</a:t>
            </a:r>
            <a:r>
              <a:rPr sz="2000" spc="-3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something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spc="-10" dirty="0">
                <a:latin typeface="HelveticaNeueLT Pro 55 Roman"/>
                <a:cs typeface="HelveticaNeueLT Pro 55 Roman"/>
              </a:rPr>
              <a:t>embarrassing.</a:t>
            </a:r>
            <a:endParaRPr sz="2000">
              <a:latin typeface="HelveticaNeueLT Pro 55 Roman"/>
              <a:cs typeface="HelveticaNeueLT Pro 55 Roman"/>
            </a:endParaRPr>
          </a:p>
          <a:p>
            <a:pPr marL="240029" marR="90805" indent="-227329">
              <a:lnSpc>
                <a:spcPts val="2300"/>
              </a:lnSpc>
              <a:spcBef>
                <a:spcPts val="1420"/>
              </a:spcBef>
              <a:buAutoNum type="arabicPeriod"/>
              <a:tabLst>
                <a:tab pos="241300" algn="l"/>
              </a:tabLst>
            </a:pPr>
            <a:r>
              <a:rPr sz="2000" dirty="0">
                <a:latin typeface="HelveticaNeueLT Pro 55 Roman"/>
                <a:cs typeface="HelveticaNeueLT Pro 55 Roman"/>
              </a:rPr>
              <a:t>Ahmed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has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big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test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coming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up,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and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he’s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feeling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anxious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about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it.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spc="-20" dirty="0">
                <a:latin typeface="HelveticaNeueLT Pro 55 Roman"/>
                <a:cs typeface="HelveticaNeueLT Pro 55 Roman"/>
              </a:rPr>
              <a:t>He’s 	</a:t>
            </a:r>
            <a:r>
              <a:rPr sz="2000" dirty="0">
                <a:latin typeface="HelveticaNeueLT Pro 55 Roman"/>
                <a:cs typeface="HelveticaNeueLT Pro 55 Roman"/>
              </a:rPr>
              <a:t>worried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about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forgetting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what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he’s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studied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or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not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doing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well,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even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though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spc="-20" dirty="0">
                <a:latin typeface="HelveticaNeueLT Pro 55 Roman"/>
                <a:cs typeface="HelveticaNeueLT Pro 55 Roman"/>
              </a:rPr>
              <a:t>he’s 	</a:t>
            </a:r>
            <a:r>
              <a:rPr sz="2000" spc="-10" dirty="0">
                <a:latin typeface="HelveticaNeueLT Pro 55 Roman"/>
                <a:cs typeface="HelveticaNeueLT Pro 55 Roman"/>
              </a:rPr>
              <a:t>prepared.</a:t>
            </a:r>
            <a:endParaRPr sz="2000">
              <a:latin typeface="HelveticaNeueLT Pro 55 Roman"/>
              <a:cs typeface="HelveticaNeueLT Pro 55 Roman"/>
            </a:endParaRPr>
          </a:p>
          <a:p>
            <a:pPr marL="240029" marR="547370" indent="-227329">
              <a:lnSpc>
                <a:spcPts val="2300"/>
              </a:lnSpc>
              <a:spcBef>
                <a:spcPts val="1415"/>
              </a:spcBef>
              <a:buAutoNum type="arabicPeriod"/>
              <a:tabLst>
                <a:tab pos="241300" algn="l"/>
              </a:tabLst>
            </a:pPr>
            <a:r>
              <a:rPr sz="2000" dirty="0">
                <a:latin typeface="HelveticaNeueLT Pro 55 Roman"/>
                <a:cs typeface="HelveticaNeueLT Pro 55 Roman"/>
              </a:rPr>
              <a:t>Maya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has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big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sports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game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coming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up,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and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she’s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feeling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anxious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spc="-10" dirty="0">
                <a:latin typeface="HelveticaNeueLT Pro 55 Roman"/>
                <a:cs typeface="HelveticaNeueLT Pro 55 Roman"/>
              </a:rPr>
              <a:t>about 	</a:t>
            </a:r>
            <a:r>
              <a:rPr sz="2000" dirty="0">
                <a:latin typeface="HelveticaNeueLT Pro 55 Roman"/>
                <a:cs typeface="HelveticaNeueLT Pro 55 Roman"/>
              </a:rPr>
              <a:t>performing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well.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She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worries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about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letting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her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team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down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and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not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spc="-10" dirty="0">
                <a:latin typeface="HelveticaNeueLT Pro 55 Roman"/>
                <a:cs typeface="HelveticaNeueLT Pro 55 Roman"/>
              </a:rPr>
              <a:t>meeting 	expectations.</a:t>
            </a:r>
            <a:endParaRPr sz="2000">
              <a:latin typeface="HelveticaNeueLT Pro 55 Roman"/>
              <a:cs typeface="HelveticaNeueLT Pro 55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18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Stress’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354659"/>
            <a:ext cx="7003415" cy="6223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08305" marR="5080" indent="-396240">
              <a:lnSpc>
                <a:spcPts val="2300"/>
              </a:lnSpc>
              <a:spcBef>
                <a:spcPts val="260"/>
              </a:spcBef>
              <a:tabLst>
                <a:tab pos="408305" algn="l"/>
              </a:tabLst>
            </a:pPr>
            <a:r>
              <a:rPr sz="2000" b="0" spc="-2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A.</a:t>
            </a:r>
            <a:r>
              <a:rPr sz="2000" b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	What</a:t>
            </a:r>
            <a:r>
              <a:rPr sz="2000" b="0" spc="-2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could</a:t>
            </a:r>
            <a:r>
              <a:rPr sz="2000" b="0" spc="-2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the</a:t>
            </a:r>
            <a:r>
              <a:rPr sz="2000" b="0" spc="-2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person</a:t>
            </a:r>
            <a:r>
              <a:rPr sz="2000" b="0" spc="-2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in</a:t>
            </a:r>
            <a:r>
              <a:rPr sz="2000" b="0" spc="-2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the</a:t>
            </a:r>
            <a:r>
              <a:rPr sz="2000" b="0" spc="-2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scenario</a:t>
            </a:r>
            <a:r>
              <a:rPr sz="2000" b="0" spc="-2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do</a:t>
            </a:r>
            <a:r>
              <a:rPr sz="2000" b="0" spc="-2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to</a:t>
            </a:r>
            <a:r>
              <a:rPr sz="2000" b="0" spc="-2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cope</a:t>
            </a:r>
            <a:r>
              <a:rPr sz="2000" b="0" spc="-2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with</a:t>
            </a:r>
            <a:r>
              <a:rPr sz="2000" b="0" spc="-2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the </a:t>
            </a:r>
            <a:r>
              <a:rPr sz="2000" b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situation</a:t>
            </a:r>
            <a:r>
              <a:rPr sz="2000" b="0" spc="-4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to</a:t>
            </a:r>
            <a:r>
              <a:rPr sz="2000" b="0" spc="-4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seek</a:t>
            </a:r>
            <a:r>
              <a:rPr sz="2000" b="0" spc="-45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social</a:t>
            </a:r>
            <a:r>
              <a:rPr sz="2000" b="0" spc="-4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HelveticaNeueLT Pro 55 Roman"/>
                <a:cs typeface="HelveticaNeueLT Pro 55 Roman"/>
              </a:rPr>
              <a:t>support?</a:t>
            </a:r>
            <a:endParaRPr sz="2000">
              <a:latin typeface="HelveticaNeueLT Pro 55 Roman"/>
              <a:cs typeface="HelveticaNeueLT Pro 55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2298777"/>
            <a:ext cx="7003415" cy="25107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08305" marR="5080" indent="-396240">
              <a:lnSpc>
                <a:spcPts val="2300"/>
              </a:lnSpc>
              <a:spcBef>
                <a:spcPts val="260"/>
              </a:spcBef>
              <a:tabLst>
                <a:tab pos="408305" algn="l"/>
              </a:tabLst>
            </a:pPr>
            <a:r>
              <a:rPr sz="2000" spc="-25" dirty="0">
                <a:latin typeface="HelveticaNeueLT Pro 55 Roman"/>
                <a:cs typeface="HelveticaNeueLT Pro 55 Roman"/>
              </a:rPr>
              <a:t>B.</a:t>
            </a:r>
            <a:r>
              <a:rPr sz="2000" dirty="0">
                <a:latin typeface="HelveticaNeueLT Pro 55 Roman"/>
                <a:cs typeface="HelveticaNeueLT Pro 55 Roman"/>
              </a:rPr>
              <a:t>	What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could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the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person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in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the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scenario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do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to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cope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with</a:t>
            </a:r>
            <a:r>
              <a:rPr sz="2000" spc="-25" dirty="0">
                <a:latin typeface="HelveticaNeueLT Pro 55 Roman"/>
                <a:cs typeface="HelveticaNeueLT Pro 55 Roman"/>
              </a:rPr>
              <a:t> the </a:t>
            </a:r>
            <a:r>
              <a:rPr sz="2000" dirty="0">
                <a:latin typeface="HelveticaNeueLT Pro 55 Roman"/>
                <a:cs typeface="HelveticaNeueLT Pro 55 Roman"/>
              </a:rPr>
              <a:t>situation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to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manage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their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spc="-10" dirty="0">
                <a:latin typeface="HelveticaNeueLT Pro 55 Roman"/>
                <a:cs typeface="HelveticaNeueLT Pro 55 Roman"/>
              </a:rPr>
              <a:t>emotions?</a:t>
            </a:r>
            <a:endParaRPr sz="2000">
              <a:latin typeface="HelveticaNeueLT Pro 55 Roman"/>
              <a:cs typeface="HelveticaNeueLT Pro 55 Roman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2000">
              <a:latin typeface="HelveticaNeueLT Pro 55 Roman"/>
              <a:cs typeface="HelveticaNeueLT Pro 55 Roman"/>
            </a:endParaRPr>
          </a:p>
          <a:p>
            <a:pPr marL="408305" marR="5080" indent="-396240">
              <a:lnSpc>
                <a:spcPts val="2300"/>
              </a:lnSpc>
              <a:tabLst>
                <a:tab pos="408305" algn="l"/>
              </a:tabLst>
            </a:pPr>
            <a:r>
              <a:rPr sz="2000" spc="-25" dirty="0">
                <a:latin typeface="HelveticaNeueLT Pro 55 Roman"/>
                <a:cs typeface="HelveticaNeueLT Pro 55 Roman"/>
              </a:rPr>
              <a:t>C.</a:t>
            </a:r>
            <a:r>
              <a:rPr sz="2000" dirty="0">
                <a:latin typeface="HelveticaNeueLT Pro 55 Roman"/>
                <a:cs typeface="HelveticaNeueLT Pro 55 Roman"/>
              </a:rPr>
              <a:t>	What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could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the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person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in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the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scenario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do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to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cope</a:t>
            </a:r>
            <a:r>
              <a:rPr sz="2000" spc="-2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with</a:t>
            </a:r>
            <a:r>
              <a:rPr sz="2000" spc="-25" dirty="0">
                <a:latin typeface="HelveticaNeueLT Pro 55 Roman"/>
                <a:cs typeface="HelveticaNeueLT Pro 55 Roman"/>
              </a:rPr>
              <a:t> the </a:t>
            </a:r>
            <a:r>
              <a:rPr sz="2000" dirty="0">
                <a:latin typeface="HelveticaNeueLT Pro 55 Roman"/>
                <a:cs typeface="HelveticaNeueLT Pro 55 Roman"/>
              </a:rPr>
              <a:t>situation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to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reframe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their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spc="-10" dirty="0">
                <a:latin typeface="HelveticaNeueLT Pro 55 Roman"/>
                <a:cs typeface="HelveticaNeueLT Pro 55 Roman"/>
              </a:rPr>
              <a:t>thoughts?</a:t>
            </a:r>
            <a:endParaRPr sz="2000">
              <a:latin typeface="HelveticaNeueLT Pro 55 Roman"/>
              <a:cs typeface="HelveticaNeueLT Pro 55 Roman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2000">
              <a:latin typeface="HelveticaNeueLT Pro 55 Roman"/>
              <a:cs typeface="HelveticaNeueLT Pro 55 Roman"/>
            </a:endParaRPr>
          </a:p>
          <a:p>
            <a:pPr marL="408305" marR="419100" indent="-396240">
              <a:lnSpc>
                <a:spcPts val="2300"/>
              </a:lnSpc>
              <a:tabLst>
                <a:tab pos="408305" algn="l"/>
              </a:tabLst>
            </a:pPr>
            <a:r>
              <a:rPr sz="2000" spc="-25" dirty="0">
                <a:latin typeface="HelveticaNeueLT Pro 55 Roman"/>
                <a:cs typeface="HelveticaNeueLT Pro 55 Roman"/>
              </a:rPr>
              <a:t>D.</a:t>
            </a:r>
            <a:r>
              <a:rPr sz="2000" dirty="0">
                <a:latin typeface="HelveticaNeueLT Pro 55 Roman"/>
                <a:cs typeface="HelveticaNeueLT Pro 55 Roman"/>
              </a:rPr>
              <a:t>	What</a:t>
            </a:r>
            <a:r>
              <a:rPr sz="2000" spc="-3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is</a:t>
            </a:r>
            <a:r>
              <a:rPr sz="2000" spc="-3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something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practical</a:t>
            </a:r>
            <a:r>
              <a:rPr sz="2000" spc="-3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the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person</a:t>
            </a:r>
            <a:r>
              <a:rPr sz="2000" spc="-3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in</a:t>
            </a:r>
            <a:r>
              <a:rPr sz="2000" spc="-3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the</a:t>
            </a:r>
            <a:r>
              <a:rPr sz="2000" spc="-35" dirty="0">
                <a:latin typeface="HelveticaNeueLT Pro 55 Roman"/>
                <a:cs typeface="HelveticaNeueLT Pro 55 Roman"/>
              </a:rPr>
              <a:t> </a:t>
            </a:r>
            <a:r>
              <a:rPr sz="2000" spc="-10" dirty="0">
                <a:latin typeface="HelveticaNeueLT Pro 55 Roman"/>
                <a:cs typeface="HelveticaNeueLT Pro 55 Roman"/>
              </a:rPr>
              <a:t>scenario </a:t>
            </a:r>
            <a:r>
              <a:rPr sz="2000" dirty="0">
                <a:latin typeface="HelveticaNeueLT Pro 55 Roman"/>
                <a:cs typeface="HelveticaNeueLT Pro 55 Roman"/>
              </a:rPr>
              <a:t>could</a:t>
            </a:r>
            <a:r>
              <a:rPr sz="2000" spc="-50" dirty="0">
                <a:latin typeface="HelveticaNeueLT Pro 55 Roman"/>
                <a:cs typeface="HelveticaNeueLT Pro 55 Roman"/>
              </a:rPr>
              <a:t> </a:t>
            </a:r>
            <a:r>
              <a:rPr sz="2000" spc="-25" dirty="0">
                <a:latin typeface="HelveticaNeueLT Pro 55 Roman"/>
                <a:cs typeface="HelveticaNeueLT Pro 55 Roman"/>
              </a:rPr>
              <a:t>do?</a:t>
            </a:r>
            <a:endParaRPr sz="2000">
              <a:latin typeface="HelveticaNeueLT Pro 55 Roman"/>
              <a:cs typeface="HelveticaNeueLT Pro 55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18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Stress’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18003" y="325120"/>
            <a:ext cx="1428115" cy="302895"/>
          </a:xfrm>
          <a:custGeom>
            <a:avLst/>
            <a:gdLst/>
            <a:ahLst/>
            <a:cxnLst/>
            <a:rect l="l" t="t" r="r" b="b"/>
            <a:pathLst>
              <a:path w="1428115" h="302895">
                <a:moveTo>
                  <a:pt x="1428000" y="0"/>
                </a:moveTo>
                <a:lnTo>
                  <a:pt x="0" y="0"/>
                </a:lnTo>
                <a:lnTo>
                  <a:pt x="0" y="302374"/>
                </a:lnTo>
                <a:lnTo>
                  <a:pt x="1428000" y="302374"/>
                </a:lnTo>
                <a:lnTo>
                  <a:pt x="1428000" y="0"/>
                </a:lnTo>
                <a:close/>
              </a:path>
            </a:pathLst>
          </a:custGeom>
          <a:solidFill>
            <a:srgbClr val="DE5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638536" y="5793992"/>
            <a:ext cx="2930525" cy="118110"/>
            <a:chOff x="1638536" y="5793992"/>
            <a:chExt cx="2930525" cy="118110"/>
          </a:xfrm>
        </p:grpSpPr>
        <p:sp>
          <p:nvSpPr>
            <p:cNvPr id="5" name="object 5"/>
            <p:cNvSpPr/>
            <p:nvPr/>
          </p:nvSpPr>
          <p:spPr>
            <a:xfrm>
              <a:off x="1738299" y="5853047"/>
              <a:ext cx="2830830" cy="0"/>
            </a:xfrm>
            <a:custGeom>
              <a:avLst/>
              <a:gdLst/>
              <a:ahLst/>
              <a:cxnLst/>
              <a:rect l="l" t="t" r="r" b="b"/>
              <a:pathLst>
                <a:path w="2830829">
                  <a:moveTo>
                    <a:pt x="0" y="0"/>
                  </a:moveTo>
                  <a:lnTo>
                    <a:pt x="2830677" y="0"/>
                  </a:lnTo>
                </a:path>
              </a:pathLst>
            </a:custGeom>
            <a:ln w="334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8536" y="5793992"/>
              <a:ext cx="162560" cy="118110"/>
            </a:xfrm>
            <a:custGeom>
              <a:avLst/>
              <a:gdLst/>
              <a:ahLst/>
              <a:cxnLst/>
              <a:rect l="l" t="t" r="r" b="b"/>
              <a:pathLst>
                <a:path w="162560" h="118110">
                  <a:moveTo>
                    <a:pt x="162293" y="0"/>
                  </a:moveTo>
                  <a:lnTo>
                    <a:pt x="0" y="59055"/>
                  </a:lnTo>
                  <a:lnTo>
                    <a:pt x="162293" y="118110"/>
                  </a:lnTo>
                  <a:lnTo>
                    <a:pt x="1622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38541" y="2721864"/>
            <a:ext cx="2930525" cy="2930525"/>
            <a:chOff x="1638541" y="2721864"/>
            <a:chExt cx="2930525" cy="2930525"/>
          </a:xfrm>
        </p:grpSpPr>
        <p:sp>
          <p:nvSpPr>
            <p:cNvPr id="8" name="object 8"/>
            <p:cNvSpPr/>
            <p:nvPr/>
          </p:nvSpPr>
          <p:spPr>
            <a:xfrm>
              <a:off x="1638541" y="2721864"/>
              <a:ext cx="2930525" cy="2930525"/>
            </a:xfrm>
            <a:custGeom>
              <a:avLst/>
              <a:gdLst/>
              <a:ahLst/>
              <a:cxnLst/>
              <a:rect l="l" t="t" r="r" b="b"/>
              <a:pathLst>
                <a:path w="2930525" h="2930525">
                  <a:moveTo>
                    <a:pt x="2930436" y="0"/>
                  </a:moveTo>
                  <a:lnTo>
                    <a:pt x="0" y="0"/>
                  </a:lnTo>
                  <a:lnTo>
                    <a:pt x="0" y="2930436"/>
                  </a:lnTo>
                  <a:lnTo>
                    <a:pt x="2930436" y="2930436"/>
                  </a:lnTo>
                  <a:lnTo>
                    <a:pt x="2930436" y="0"/>
                  </a:lnTo>
                  <a:close/>
                </a:path>
              </a:pathLst>
            </a:custGeom>
            <a:solidFill>
              <a:srgbClr val="DE5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69822" y="321276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" y="0"/>
                  </a:moveTo>
                  <a:lnTo>
                    <a:pt x="0" y="12"/>
                  </a:lnTo>
                </a:path>
              </a:pathLst>
            </a:custGeom>
            <a:solidFill>
              <a:srgbClr val="757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9610" y="5040053"/>
              <a:ext cx="116497" cy="15228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62391" y="3146412"/>
              <a:ext cx="2513965" cy="2141220"/>
            </a:xfrm>
            <a:custGeom>
              <a:avLst/>
              <a:gdLst/>
              <a:ahLst/>
              <a:cxnLst/>
              <a:rect l="l" t="t" r="r" b="b"/>
              <a:pathLst>
                <a:path w="2513965" h="2141220">
                  <a:moveTo>
                    <a:pt x="338607" y="394385"/>
                  </a:moveTo>
                  <a:lnTo>
                    <a:pt x="338251" y="386765"/>
                  </a:lnTo>
                  <a:lnTo>
                    <a:pt x="338124" y="384225"/>
                  </a:lnTo>
                  <a:lnTo>
                    <a:pt x="338010" y="381685"/>
                  </a:lnTo>
                  <a:lnTo>
                    <a:pt x="337896" y="379145"/>
                  </a:lnTo>
                  <a:lnTo>
                    <a:pt x="337781" y="376605"/>
                  </a:lnTo>
                  <a:lnTo>
                    <a:pt x="337654" y="374065"/>
                  </a:lnTo>
                  <a:lnTo>
                    <a:pt x="337540" y="371525"/>
                  </a:lnTo>
                  <a:lnTo>
                    <a:pt x="337426" y="368985"/>
                  </a:lnTo>
                  <a:lnTo>
                    <a:pt x="334594" y="349935"/>
                  </a:lnTo>
                  <a:lnTo>
                    <a:pt x="332752" y="339775"/>
                  </a:lnTo>
                  <a:lnTo>
                    <a:pt x="330898" y="329615"/>
                  </a:lnTo>
                  <a:lnTo>
                    <a:pt x="326097" y="310565"/>
                  </a:lnTo>
                  <a:lnTo>
                    <a:pt x="325069" y="307594"/>
                  </a:lnTo>
                  <a:lnTo>
                    <a:pt x="325069" y="360095"/>
                  </a:lnTo>
                  <a:lnTo>
                    <a:pt x="325031" y="376605"/>
                  </a:lnTo>
                  <a:lnTo>
                    <a:pt x="324954" y="376732"/>
                  </a:lnTo>
                  <a:lnTo>
                    <a:pt x="324954" y="394385"/>
                  </a:lnTo>
                  <a:lnTo>
                    <a:pt x="324954" y="417245"/>
                  </a:lnTo>
                  <a:lnTo>
                    <a:pt x="317614" y="455345"/>
                  </a:lnTo>
                  <a:lnTo>
                    <a:pt x="316750" y="456615"/>
                  </a:lnTo>
                  <a:lnTo>
                    <a:pt x="316039" y="459155"/>
                  </a:lnTo>
                  <a:lnTo>
                    <a:pt x="312674" y="474395"/>
                  </a:lnTo>
                  <a:lnTo>
                    <a:pt x="303898" y="494715"/>
                  </a:lnTo>
                  <a:lnTo>
                    <a:pt x="287185" y="531545"/>
                  </a:lnTo>
                  <a:lnTo>
                    <a:pt x="271399" y="556945"/>
                  </a:lnTo>
                  <a:lnTo>
                    <a:pt x="270078" y="556945"/>
                  </a:lnTo>
                  <a:lnTo>
                    <a:pt x="268401" y="558215"/>
                  </a:lnTo>
                  <a:lnTo>
                    <a:pt x="265772" y="553135"/>
                  </a:lnTo>
                  <a:lnTo>
                    <a:pt x="267385" y="549325"/>
                  </a:lnTo>
                  <a:lnTo>
                    <a:pt x="266738" y="544245"/>
                  </a:lnTo>
                  <a:lnTo>
                    <a:pt x="266865" y="539165"/>
                  </a:lnTo>
                  <a:lnTo>
                    <a:pt x="266928" y="536625"/>
                  </a:lnTo>
                  <a:lnTo>
                    <a:pt x="267208" y="536625"/>
                  </a:lnTo>
                  <a:lnTo>
                    <a:pt x="271322" y="529005"/>
                  </a:lnTo>
                  <a:lnTo>
                    <a:pt x="269316" y="521385"/>
                  </a:lnTo>
                  <a:lnTo>
                    <a:pt x="270383" y="513765"/>
                  </a:lnTo>
                  <a:lnTo>
                    <a:pt x="271780" y="504875"/>
                  </a:lnTo>
                  <a:lnTo>
                    <a:pt x="273126" y="495985"/>
                  </a:lnTo>
                  <a:lnTo>
                    <a:pt x="273227" y="494715"/>
                  </a:lnTo>
                  <a:lnTo>
                    <a:pt x="273862" y="487095"/>
                  </a:lnTo>
                  <a:lnTo>
                    <a:pt x="273989" y="476935"/>
                  </a:lnTo>
                  <a:lnTo>
                    <a:pt x="274878" y="468045"/>
                  </a:lnTo>
                  <a:lnTo>
                    <a:pt x="280619" y="464235"/>
                  </a:lnTo>
                  <a:lnTo>
                    <a:pt x="283756" y="457885"/>
                  </a:lnTo>
                  <a:lnTo>
                    <a:pt x="286880" y="456615"/>
                  </a:lnTo>
                  <a:lnTo>
                    <a:pt x="288505" y="454075"/>
                  </a:lnTo>
                  <a:lnTo>
                    <a:pt x="288823" y="450265"/>
                  </a:lnTo>
                  <a:lnTo>
                    <a:pt x="289356" y="448995"/>
                  </a:lnTo>
                  <a:lnTo>
                    <a:pt x="290195" y="447725"/>
                  </a:lnTo>
                  <a:lnTo>
                    <a:pt x="291122" y="447725"/>
                  </a:lnTo>
                  <a:lnTo>
                    <a:pt x="294144" y="445185"/>
                  </a:lnTo>
                  <a:lnTo>
                    <a:pt x="295821" y="442645"/>
                  </a:lnTo>
                  <a:lnTo>
                    <a:pt x="295998" y="438835"/>
                  </a:lnTo>
                  <a:lnTo>
                    <a:pt x="296684" y="437565"/>
                  </a:lnTo>
                  <a:lnTo>
                    <a:pt x="297421" y="437565"/>
                  </a:lnTo>
                  <a:lnTo>
                    <a:pt x="298297" y="436295"/>
                  </a:lnTo>
                  <a:lnTo>
                    <a:pt x="301523" y="432485"/>
                  </a:lnTo>
                  <a:lnTo>
                    <a:pt x="304939" y="428675"/>
                  </a:lnTo>
                  <a:lnTo>
                    <a:pt x="305689" y="422325"/>
                  </a:lnTo>
                  <a:lnTo>
                    <a:pt x="311048" y="418515"/>
                  </a:lnTo>
                  <a:lnTo>
                    <a:pt x="313436" y="412165"/>
                  </a:lnTo>
                  <a:lnTo>
                    <a:pt x="318757" y="402005"/>
                  </a:lnTo>
                  <a:lnTo>
                    <a:pt x="320370" y="398195"/>
                  </a:lnTo>
                  <a:lnTo>
                    <a:pt x="324383" y="395655"/>
                  </a:lnTo>
                  <a:lnTo>
                    <a:pt x="324612" y="394385"/>
                  </a:lnTo>
                  <a:lnTo>
                    <a:pt x="324954" y="394385"/>
                  </a:lnTo>
                  <a:lnTo>
                    <a:pt x="324954" y="376732"/>
                  </a:lnTo>
                  <a:lnTo>
                    <a:pt x="322668" y="380415"/>
                  </a:lnTo>
                  <a:lnTo>
                    <a:pt x="317830" y="386765"/>
                  </a:lnTo>
                  <a:lnTo>
                    <a:pt x="313029" y="394385"/>
                  </a:lnTo>
                  <a:lnTo>
                    <a:pt x="308495" y="400735"/>
                  </a:lnTo>
                  <a:lnTo>
                    <a:pt x="304419" y="408355"/>
                  </a:lnTo>
                  <a:lnTo>
                    <a:pt x="303428" y="410895"/>
                  </a:lnTo>
                  <a:lnTo>
                    <a:pt x="302971" y="412165"/>
                  </a:lnTo>
                  <a:lnTo>
                    <a:pt x="302348" y="412165"/>
                  </a:lnTo>
                  <a:lnTo>
                    <a:pt x="300672" y="414705"/>
                  </a:lnTo>
                  <a:lnTo>
                    <a:pt x="299542" y="414705"/>
                  </a:lnTo>
                  <a:lnTo>
                    <a:pt x="298513" y="415975"/>
                  </a:lnTo>
                  <a:lnTo>
                    <a:pt x="295008" y="419785"/>
                  </a:lnTo>
                  <a:lnTo>
                    <a:pt x="293789" y="422325"/>
                  </a:lnTo>
                  <a:lnTo>
                    <a:pt x="293458" y="423595"/>
                  </a:lnTo>
                  <a:lnTo>
                    <a:pt x="293293" y="424865"/>
                  </a:lnTo>
                  <a:lnTo>
                    <a:pt x="292684" y="426135"/>
                  </a:lnTo>
                  <a:lnTo>
                    <a:pt x="291846" y="427405"/>
                  </a:lnTo>
                  <a:lnTo>
                    <a:pt x="290957" y="428675"/>
                  </a:lnTo>
                  <a:lnTo>
                    <a:pt x="290245" y="428675"/>
                  </a:lnTo>
                  <a:lnTo>
                    <a:pt x="289420" y="429945"/>
                  </a:lnTo>
                  <a:lnTo>
                    <a:pt x="288556" y="431215"/>
                  </a:lnTo>
                  <a:lnTo>
                    <a:pt x="286689" y="431215"/>
                  </a:lnTo>
                  <a:lnTo>
                    <a:pt x="283044" y="435025"/>
                  </a:lnTo>
                  <a:lnTo>
                    <a:pt x="282054" y="436295"/>
                  </a:lnTo>
                  <a:lnTo>
                    <a:pt x="280225" y="436295"/>
                  </a:lnTo>
                  <a:lnTo>
                    <a:pt x="279628" y="437565"/>
                  </a:lnTo>
                  <a:lnTo>
                    <a:pt x="278955" y="437565"/>
                  </a:lnTo>
                  <a:lnTo>
                    <a:pt x="278955" y="419785"/>
                  </a:lnTo>
                  <a:lnTo>
                    <a:pt x="279717" y="415975"/>
                  </a:lnTo>
                  <a:lnTo>
                    <a:pt x="280111" y="414705"/>
                  </a:lnTo>
                  <a:lnTo>
                    <a:pt x="281292" y="410895"/>
                  </a:lnTo>
                  <a:lnTo>
                    <a:pt x="281216" y="409625"/>
                  </a:lnTo>
                  <a:lnTo>
                    <a:pt x="281139" y="405815"/>
                  </a:lnTo>
                  <a:lnTo>
                    <a:pt x="281305" y="402005"/>
                  </a:lnTo>
                  <a:lnTo>
                    <a:pt x="281406" y="399465"/>
                  </a:lnTo>
                  <a:lnTo>
                    <a:pt x="282943" y="393115"/>
                  </a:lnTo>
                  <a:lnTo>
                    <a:pt x="285432" y="386765"/>
                  </a:lnTo>
                  <a:lnTo>
                    <a:pt x="288594" y="380415"/>
                  </a:lnTo>
                  <a:lnTo>
                    <a:pt x="288683" y="379145"/>
                  </a:lnTo>
                  <a:lnTo>
                    <a:pt x="291757" y="377875"/>
                  </a:lnTo>
                  <a:lnTo>
                    <a:pt x="294246" y="375335"/>
                  </a:lnTo>
                  <a:lnTo>
                    <a:pt x="295630" y="371525"/>
                  </a:lnTo>
                  <a:lnTo>
                    <a:pt x="299605" y="366445"/>
                  </a:lnTo>
                  <a:lnTo>
                    <a:pt x="303669" y="362635"/>
                  </a:lnTo>
                  <a:lnTo>
                    <a:pt x="305562" y="356285"/>
                  </a:lnTo>
                  <a:lnTo>
                    <a:pt x="305816" y="355015"/>
                  </a:lnTo>
                  <a:lnTo>
                    <a:pt x="306552" y="353745"/>
                  </a:lnTo>
                  <a:lnTo>
                    <a:pt x="308254" y="352475"/>
                  </a:lnTo>
                  <a:lnTo>
                    <a:pt x="313055" y="349935"/>
                  </a:lnTo>
                  <a:lnTo>
                    <a:pt x="314515" y="343585"/>
                  </a:lnTo>
                  <a:lnTo>
                    <a:pt x="319049" y="339775"/>
                  </a:lnTo>
                  <a:lnTo>
                    <a:pt x="323697" y="346125"/>
                  </a:lnTo>
                  <a:lnTo>
                    <a:pt x="323672" y="347395"/>
                  </a:lnTo>
                  <a:lnTo>
                    <a:pt x="323545" y="353745"/>
                  </a:lnTo>
                  <a:lnTo>
                    <a:pt x="325069" y="360095"/>
                  </a:lnTo>
                  <a:lnTo>
                    <a:pt x="325069" y="307594"/>
                  </a:lnTo>
                  <a:lnTo>
                    <a:pt x="319951" y="292785"/>
                  </a:lnTo>
                  <a:lnTo>
                    <a:pt x="316776" y="281355"/>
                  </a:lnTo>
                  <a:lnTo>
                    <a:pt x="315772" y="277723"/>
                  </a:lnTo>
                  <a:lnTo>
                    <a:pt x="315772" y="316915"/>
                  </a:lnTo>
                  <a:lnTo>
                    <a:pt x="314693" y="323265"/>
                  </a:lnTo>
                  <a:lnTo>
                    <a:pt x="304774" y="332155"/>
                  </a:lnTo>
                  <a:lnTo>
                    <a:pt x="302615" y="335965"/>
                  </a:lnTo>
                  <a:lnTo>
                    <a:pt x="300545" y="341045"/>
                  </a:lnTo>
                  <a:lnTo>
                    <a:pt x="298221" y="343585"/>
                  </a:lnTo>
                  <a:lnTo>
                    <a:pt x="294894" y="344855"/>
                  </a:lnTo>
                  <a:lnTo>
                    <a:pt x="293649" y="349935"/>
                  </a:lnTo>
                  <a:lnTo>
                    <a:pt x="288467" y="349935"/>
                  </a:lnTo>
                  <a:lnTo>
                    <a:pt x="289826" y="332155"/>
                  </a:lnTo>
                  <a:lnTo>
                    <a:pt x="292481" y="315645"/>
                  </a:lnTo>
                  <a:lnTo>
                    <a:pt x="295541" y="299135"/>
                  </a:lnTo>
                  <a:lnTo>
                    <a:pt x="295732" y="297865"/>
                  </a:lnTo>
                  <a:lnTo>
                    <a:pt x="298132" y="281355"/>
                  </a:lnTo>
                  <a:lnTo>
                    <a:pt x="302971" y="281355"/>
                  </a:lnTo>
                  <a:lnTo>
                    <a:pt x="305447" y="288975"/>
                  </a:lnTo>
                  <a:lnTo>
                    <a:pt x="307301" y="295325"/>
                  </a:lnTo>
                  <a:lnTo>
                    <a:pt x="310845" y="304215"/>
                  </a:lnTo>
                  <a:lnTo>
                    <a:pt x="311759" y="306755"/>
                  </a:lnTo>
                  <a:lnTo>
                    <a:pt x="312801" y="309295"/>
                  </a:lnTo>
                  <a:lnTo>
                    <a:pt x="315772" y="316915"/>
                  </a:lnTo>
                  <a:lnTo>
                    <a:pt x="315772" y="277723"/>
                  </a:lnTo>
                  <a:lnTo>
                    <a:pt x="312216" y="264845"/>
                  </a:lnTo>
                  <a:lnTo>
                    <a:pt x="311289" y="261035"/>
                  </a:lnTo>
                  <a:lnTo>
                    <a:pt x="310616" y="257225"/>
                  </a:lnTo>
                  <a:lnTo>
                    <a:pt x="308013" y="247065"/>
                  </a:lnTo>
                  <a:lnTo>
                    <a:pt x="305879" y="243255"/>
                  </a:lnTo>
                  <a:lnTo>
                    <a:pt x="295719" y="240715"/>
                  </a:lnTo>
                  <a:lnTo>
                    <a:pt x="293357" y="244525"/>
                  </a:lnTo>
                  <a:lnTo>
                    <a:pt x="290830" y="249605"/>
                  </a:lnTo>
                  <a:lnTo>
                    <a:pt x="285991" y="257225"/>
                  </a:lnTo>
                  <a:lnTo>
                    <a:pt x="281101" y="264845"/>
                  </a:lnTo>
                  <a:lnTo>
                    <a:pt x="280936" y="265112"/>
                  </a:lnTo>
                  <a:lnTo>
                    <a:pt x="280936" y="297865"/>
                  </a:lnTo>
                  <a:lnTo>
                    <a:pt x="274434" y="349935"/>
                  </a:lnTo>
                  <a:lnTo>
                    <a:pt x="268427" y="394385"/>
                  </a:lnTo>
                  <a:lnTo>
                    <a:pt x="267347" y="405815"/>
                  </a:lnTo>
                  <a:lnTo>
                    <a:pt x="267220" y="407085"/>
                  </a:lnTo>
                  <a:lnTo>
                    <a:pt x="267106" y="408355"/>
                  </a:lnTo>
                  <a:lnTo>
                    <a:pt x="266992" y="409625"/>
                  </a:lnTo>
                  <a:lnTo>
                    <a:pt x="266890" y="410895"/>
                  </a:lnTo>
                  <a:lnTo>
                    <a:pt x="266712" y="412165"/>
                  </a:lnTo>
                  <a:lnTo>
                    <a:pt x="266623" y="414705"/>
                  </a:lnTo>
                  <a:lnTo>
                    <a:pt x="264185" y="413435"/>
                  </a:lnTo>
                  <a:lnTo>
                    <a:pt x="262712" y="410895"/>
                  </a:lnTo>
                  <a:lnTo>
                    <a:pt x="261899" y="406006"/>
                  </a:lnTo>
                  <a:lnTo>
                    <a:pt x="261899" y="462965"/>
                  </a:lnTo>
                  <a:lnTo>
                    <a:pt x="261734" y="464235"/>
                  </a:lnTo>
                  <a:lnTo>
                    <a:pt x="259080" y="469315"/>
                  </a:lnTo>
                  <a:lnTo>
                    <a:pt x="259257" y="471855"/>
                  </a:lnTo>
                  <a:lnTo>
                    <a:pt x="259359" y="473125"/>
                  </a:lnTo>
                  <a:lnTo>
                    <a:pt x="259461" y="484555"/>
                  </a:lnTo>
                  <a:lnTo>
                    <a:pt x="256603" y="487095"/>
                  </a:lnTo>
                  <a:lnTo>
                    <a:pt x="258076" y="490905"/>
                  </a:lnTo>
                  <a:lnTo>
                    <a:pt x="255587" y="494715"/>
                  </a:lnTo>
                  <a:lnTo>
                    <a:pt x="255117" y="493433"/>
                  </a:lnTo>
                  <a:lnTo>
                    <a:pt x="255117" y="521385"/>
                  </a:lnTo>
                  <a:lnTo>
                    <a:pt x="254812" y="526465"/>
                  </a:lnTo>
                  <a:lnTo>
                    <a:pt x="254736" y="527735"/>
                  </a:lnTo>
                  <a:lnTo>
                    <a:pt x="253238" y="536625"/>
                  </a:lnTo>
                  <a:lnTo>
                    <a:pt x="251434" y="544245"/>
                  </a:lnTo>
                  <a:lnTo>
                    <a:pt x="239788" y="523925"/>
                  </a:lnTo>
                  <a:lnTo>
                    <a:pt x="231394" y="499795"/>
                  </a:lnTo>
                  <a:lnTo>
                    <a:pt x="226898" y="475665"/>
                  </a:lnTo>
                  <a:lnTo>
                    <a:pt x="226961" y="452805"/>
                  </a:lnTo>
                  <a:lnTo>
                    <a:pt x="247434" y="498525"/>
                  </a:lnTo>
                  <a:lnTo>
                    <a:pt x="255117" y="521385"/>
                  </a:lnTo>
                  <a:lnTo>
                    <a:pt x="255117" y="493433"/>
                  </a:lnTo>
                  <a:lnTo>
                    <a:pt x="252361" y="485825"/>
                  </a:lnTo>
                  <a:lnTo>
                    <a:pt x="248894" y="479475"/>
                  </a:lnTo>
                  <a:lnTo>
                    <a:pt x="246354" y="471855"/>
                  </a:lnTo>
                  <a:lnTo>
                    <a:pt x="243039" y="461695"/>
                  </a:lnTo>
                  <a:lnTo>
                    <a:pt x="239217" y="452805"/>
                  </a:lnTo>
                  <a:lnTo>
                    <a:pt x="234848" y="445185"/>
                  </a:lnTo>
                  <a:lnTo>
                    <a:pt x="229920" y="436295"/>
                  </a:lnTo>
                  <a:lnTo>
                    <a:pt x="226021" y="431215"/>
                  </a:lnTo>
                  <a:lnTo>
                    <a:pt x="225907" y="429945"/>
                  </a:lnTo>
                  <a:lnTo>
                    <a:pt x="225806" y="428675"/>
                  </a:lnTo>
                  <a:lnTo>
                    <a:pt x="225704" y="427405"/>
                  </a:lnTo>
                  <a:lnTo>
                    <a:pt x="225602" y="426135"/>
                  </a:lnTo>
                  <a:lnTo>
                    <a:pt x="225501" y="424865"/>
                  </a:lnTo>
                  <a:lnTo>
                    <a:pt x="227241" y="418515"/>
                  </a:lnTo>
                  <a:lnTo>
                    <a:pt x="230225" y="405815"/>
                  </a:lnTo>
                  <a:lnTo>
                    <a:pt x="233641" y="394385"/>
                  </a:lnTo>
                  <a:lnTo>
                    <a:pt x="237578" y="384225"/>
                  </a:lnTo>
                  <a:lnTo>
                    <a:pt x="242176" y="372795"/>
                  </a:lnTo>
                  <a:lnTo>
                    <a:pt x="246126" y="374065"/>
                  </a:lnTo>
                  <a:lnTo>
                    <a:pt x="245719" y="377875"/>
                  </a:lnTo>
                  <a:lnTo>
                    <a:pt x="246087" y="379145"/>
                  </a:lnTo>
                  <a:lnTo>
                    <a:pt x="248869" y="393115"/>
                  </a:lnTo>
                  <a:lnTo>
                    <a:pt x="252133" y="407085"/>
                  </a:lnTo>
                  <a:lnTo>
                    <a:pt x="255739" y="421055"/>
                  </a:lnTo>
                  <a:lnTo>
                    <a:pt x="259524" y="435025"/>
                  </a:lnTo>
                  <a:lnTo>
                    <a:pt x="260985" y="442645"/>
                  </a:lnTo>
                  <a:lnTo>
                    <a:pt x="261708" y="448995"/>
                  </a:lnTo>
                  <a:lnTo>
                    <a:pt x="261810" y="452805"/>
                  </a:lnTo>
                  <a:lnTo>
                    <a:pt x="261899" y="462965"/>
                  </a:lnTo>
                  <a:lnTo>
                    <a:pt x="261899" y="406006"/>
                  </a:lnTo>
                  <a:lnTo>
                    <a:pt x="260184" y="395655"/>
                  </a:lnTo>
                  <a:lnTo>
                    <a:pt x="257898" y="381685"/>
                  </a:lnTo>
                  <a:lnTo>
                    <a:pt x="256146" y="372795"/>
                  </a:lnTo>
                  <a:lnTo>
                    <a:pt x="255384" y="368985"/>
                  </a:lnTo>
                  <a:lnTo>
                    <a:pt x="252577" y="356285"/>
                  </a:lnTo>
                  <a:lnTo>
                    <a:pt x="251968" y="353745"/>
                  </a:lnTo>
                  <a:lnTo>
                    <a:pt x="252361" y="351205"/>
                  </a:lnTo>
                  <a:lnTo>
                    <a:pt x="252463" y="347395"/>
                  </a:lnTo>
                  <a:lnTo>
                    <a:pt x="253085" y="346125"/>
                  </a:lnTo>
                  <a:lnTo>
                    <a:pt x="254520" y="343585"/>
                  </a:lnTo>
                  <a:lnTo>
                    <a:pt x="260718" y="332155"/>
                  </a:lnTo>
                  <a:lnTo>
                    <a:pt x="266712" y="320725"/>
                  </a:lnTo>
                  <a:lnTo>
                    <a:pt x="273202" y="308025"/>
                  </a:lnTo>
                  <a:lnTo>
                    <a:pt x="280936" y="297865"/>
                  </a:lnTo>
                  <a:lnTo>
                    <a:pt x="280936" y="265112"/>
                  </a:lnTo>
                  <a:lnTo>
                    <a:pt x="276301" y="272465"/>
                  </a:lnTo>
                  <a:lnTo>
                    <a:pt x="255917" y="310565"/>
                  </a:lnTo>
                  <a:lnTo>
                    <a:pt x="242443" y="341045"/>
                  </a:lnTo>
                  <a:lnTo>
                    <a:pt x="235470" y="353745"/>
                  </a:lnTo>
                  <a:lnTo>
                    <a:pt x="218287" y="395655"/>
                  </a:lnTo>
                  <a:lnTo>
                    <a:pt x="210578" y="445185"/>
                  </a:lnTo>
                  <a:lnTo>
                    <a:pt x="210667" y="450265"/>
                  </a:lnTo>
                  <a:lnTo>
                    <a:pt x="212686" y="471855"/>
                  </a:lnTo>
                  <a:lnTo>
                    <a:pt x="212801" y="473125"/>
                  </a:lnTo>
                  <a:lnTo>
                    <a:pt x="222605" y="513765"/>
                  </a:lnTo>
                  <a:lnTo>
                    <a:pt x="242646" y="550595"/>
                  </a:lnTo>
                  <a:lnTo>
                    <a:pt x="243433" y="550595"/>
                  </a:lnTo>
                  <a:lnTo>
                    <a:pt x="244970" y="553135"/>
                  </a:lnTo>
                  <a:lnTo>
                    <a:pt x="245859" y="554405"/>
                  </a:lnTo>
                  <a:lnTo>
                    <a:pt x="246672" y="554405"/>
                  </a:lnTo>
                  <a:lnTo>
                    <a:pt x="247357" y="555675"/>
                  </a:lnTo>
                  <a:lnTo>
                    <a:pt x="248285" y="556945"/>
                  </a:lnTo>
                  <a:lnTo>
                    <a:pt x="249085" y="556945"/>
                  </a:lnTo>
                  <a:lnTo>
                    <a:pt x="249783" y="558215"/>
                  </a:lnTo>
                  <a:lnTo>
                    <a:pt x="250710" y="559485"/>
                  </a:lnTo>
                  <a:lnTo>
                    <a:pt x="251523" y="560755"/>
                  </a:lnTo>
                  <a:lnTo>
                    <a:pt x="252209" y="560755"/>
                  </a:lnTo>
                  <a:lnTo>
                    <a:pt x="254482" y="564565"/>
                  </a:lnTo>
                  <a:lnTo>
                    <a:pt x="256425" y="573455"/>
                  </a:lnTo>
                  <a:lnTo>
                    <a:pt x="257556" y="573455"/>
                  </a:lnTo>
                  <a:lnTo>
                    <a:pt x="264426" y="572185"/>
                  </a:lnTo>
                  <a:lnTo>
                    <a:pt x="268986" y="572185"/>
                  </a:lnTo>
                  <a:lnTo>
                    <a:pt x="271335" y="568375"/>
                  </a:lnTo>
                  <a:lnTo>
                    <a:pt x="274383" y="564565"/>
                  </a:lnTo>
                  <a:lnTo>
                    <a:pt x="280504" y="558215"/>
                  </a:lnTo>
                  <a:lnTo>
                    <a:pt x="284175" y="554405"/>
                  </a:lnTo>
                  <a:lnTo>
                    <a:pt x="292290" y="541705"/>
                  </a:lnTo>
                  <a:lnTo>
                    <a:pt x="306806" y="515035"/>
                  </a:lnTo>
                  <a:lnTo>
                    <a:pt x="311785" y="506145"/>
                  </a:lnTo>
                  <a:lnTo>
                    <a:pt x="316293" y="497255"/>
                  </a:lnTo>
                  <a:lnTo>
                    <a:pt x="320014" y="487095"/>
                  </a:lnTo>
                  <a:lnTo>
                    <a:pt x="322580" y="476935"/>
                  </a:lnTo>
                  <a:lnTo>
                    <a:pt x="330441" y="450265"/>
                  </a:lnTo>
                  <a:lnTo>
                    <a:pt x="336105" y="423595"/>
                  </a:lnTo>
                  <a:lnTo>
                    <a:pt x="338226" y="402005"/>
                  </a:lnTo>
                  <a:lnTo>
                    <a:pt x="338353" y="400735"/>
                  </a:lnTo>
                  <a:lnTo>
                    <a:pt x="338467" y="399465"/>
                  </a:lnTo>
                  <a:lnTo>
                    <a:pt x="338594" y="398195"/>
                  </a:lnTo>
                  <a:lnTo>
                    <a:pt x="338607" y="394385"/>
                  </a:lnTo>
                  <a:close/>
                </a:path>
                <a:path w="2513965" h="2141220">
                  <a:moveTo>
                    <a:pt x="375793" y="960882"/>
                  </a:moveTo>
                  <a:lnTo>
                    <a:pt x="352615" y="926096"/>
                  </a:lnTo>
                  <a:lnTo>
                    <a:pt x="343865" y="925563"/>
                  </a:lnTo>
                  <a:lnTo>
                    <a:pt x="336130" y="928725"/>
                  </a:lnTo>
                  <a:lnTo>
                    <a:pt x="330492" y="935037"/>
                  </a:lnTo>
                  <a:lnTo>
                    <a:pt x="328066" y="943927"/>
                  </a:lnTo>
                  <a:lnTo>
                    <a:pt x="328269" y="953731"/>
                  </a:lnTo>
                  <a:lnTo>
                    <a:pt x="348030" y="988364"/>
                  </a:lnTo>
                  <a:lnTo>
                    <a:pt x="354101" y="989037"/>
                  </a:lnTo>
                  <a:lnTo>
                    <a:pt x="360730" y="987412"/>
                  </a:lnTo>
                  <a:lnTo>
                    <a:pt x="366928" y="983551"/>
                  </a:lnTo>
                  <a:lnTo>
                    <a:pt x="371614" y="977709"/>
                  </a:lnTo>
                  <a:lnTo>
                    <a:pt x="374624" y="970089"/>
                  </a:lnTo>
                  <a:lnTo>
                    <a:pt x="375793" y="960882"/>
                  </a:lnTo>
                  <a:close/>
                </a:path>
                <a:path w="2513965" h="2141220">
                  <a:moveTo>
                    <a:pt x="385813" y="800950"/>
                  </a:moveTo>
                  <a:lnTo>
                    <a:pt x="381977" y="775550"/>
                  </a:lnTo>
                  <a:lnTo>
                    <a:pt x="373291" y="751420"/>
                  </a:lnTo>
                  <a:lnTo>
                    <a:pt x="373316" y="748880"/>
                  </a:lnTo>
                  <a:lnTo>
                    <a:pt x="372783" y="747610"/>
                  </a:lnTo>
                  <a:lnTo>
                    <a:pt x="370967" y="746340"/>
                  </a:lnTo>
                  <a:lnTo>
                    <a:pt x="370268" y="743800"/>
                  </a:lnTo>
                  <a:lnTo>
                    <a:pt x="369798" y="741260"/>
                  </a:lnTo>
                  <a:lnTo>
                    <a:pt x="368884" y="739990"/>
                  </a:lnTo>
                  <a:lnTo>
                    <a:pt x="368554" y="739305"/>
                  </a:lnTo>
                  <a:lnTo>
                    <a:pt x="368554" y="790790"/>
                  </a:lnTo>
                  <a:lnTo>
                    <a:pt x="368515" y="818730"/>
                  </a:lnTo>
                  <a:lnTo>
                    <a:pt x="368414" y="821270"/>
                  </a:lnTo>
                  <a:lnTo>
                    <a:pt x="368325" y="823810"/>
                  </a:lnTo>
                  <a:lnTo>
                    <a:pt x="368236" y="826350"/>
                  </a:lnTo>
                  <a:lnTo>
                    <a:pt x="367284" y="835240"/>
                  </a:lnTo>
                  <a:lnTo>
                    <a:pt x="367017" y="836510"/>
                  </a:lnTo>
                  <a:lnTo>
                    <a:pt x="366725" y="839050"/>
                  </a:lnTo>
                  <a:lnTo>
                    <a:pt x="364439" y="846670"/>
                  </a:lnTo>
                  <a:lnTo>
                    <a:pt x="361962" y="853020"/>
                  </a:lnTo>
                  <a:lnTo>
                    <a:pt x="356412" y="864450"/>
                  </a:lnTo>
                  <a:lnTo>
                    <a:pt x="344424" y="875880"/>
                  </a:lnTo>
                  <a:lnTo>
                    <a:pt x="344233" y="877150"/>
                  </a:lnTo>
                  <a:lnTo>
                    <a:pt x="343877" y="877150"/>
                  </a:lnTo>
                  <a:lnTo>
                    <a:pt x="333095" y="883500"/>
                  </a:lnTo>
                  <a:lnTo>
                    <a:pt x="321703" y="888580"/>
                  </a:lnTo>
                  <a:lnTo>
                    <a:pt x="309994" y="893660"/>
                  </a:lnTo>
                  <a:lnTo>
                    <a:pt x="298323" y="897470"/>
                  </a:lnTo>
                  <a:lnTo>
                    <a:pt x="296633" y="897470"/>
                  </a:lnTo>
                  <a:lnTo>
                    <a:pt x="287718" y="898740"/>
                  </a:lnTo>
                  <a:lnTo>
                    <a:pt x="279552" y="900010"/>
                  </a:lnTo>
                  <a:lnTo>
                    <a:pt x="271792" y="902550"/>
                  </a:lnTo>
                  <a:lnTo>
                    <a:pt x="253542" y="901280"/>
                  </a:lnTo>
                  <a:lnTo>
                    <a:pt x="200875" y="887310"/>
                  </a:lnTo>
                  <a:lnTo>
                    <a:pt x="140995" y="855560"/>
                  </a:lnTo>
                  <a:lnTo>
                    <a:pt x="86182" y="813650"/>
                  </a:lnTo>
                  <a:lnTo>
                    <a:pt x="83616" y="811110"/>
                  </a:lnTo>
                  <a:lnTo>
                    <a:pt x="80708" y="809840"/>
                  </a:lnTo>
                  <a:lnTo>
                    <a:pt x="77965" y="808570"/>
                  </a:lnTo>
                  <a:lnTo>
                    <a:pt x="77673" y="807300"/>
                  </a:lnTo>
                  <a:lnTo>
                    <a:pt x="77317" y="806030"/>
                  </a:lnTo>
                  <a:lnTo>
                    <a:pt x="77203" y="804760"/>
                  </a:lnTo>
                  <a:lnTo>
                    <a:pt x="77089" y="803490"/>
                  </a:lnTo>
                  <a:lnTo>
                    <a:pt x="77558" y="803490"/>
                  </a:lnTo>
                  <a:lnTo>
                    <a:pt x="79743" y="802220"/>
                  </a:lnTo>
                  <a:lnTo>
                    <a:pt x="97243" y="802220"/>
                  </a:lnTo>
                  <a:lnTo>
                    <a:pt x="162001" y="817460"/>
                  </a:lnTo>
                  <a:lnTo>
                    <a:pt x="169837" y="818730"/>
                  </a:lnTo>
                  <a:lnTo>
                    <a:pt x="177622" y="821270"/>
                  </a:lnTo>
                  <a:lnTo>
                    <a:pt x="187401" y="823810"/>
                  </a:lnTo>
                  <a:lnTo>
                    <a:pt x="189395" y="823810"/>
                  </a:lnTo>
                  <a:lnTo>
                    <a:pt x="197612" y="825080"/>
                  </a:lnTo>
                  <a:lnTo>
                    <a:pt x="203873" y="825080"/>
                  </a:lnTo>
                  <a:lnTo>
                    <a:pt x="209829" y="809840"/>
                  </a:lnTo>
                  <a:lnTo>
                    <a:pt x="204901" y="804760"/>
                  </a:lnTo>
                  <a:lnTo>
                    <a:pt x="202666" y="802220"/>
                  </a:lnTo>
                  <a:lnTo>
                    <a:pt x="194868" y="793330"/>
                  </a:lnTo>
                  <a:lnTo>
                    <a:pt x="167132" y="761580"/>
                  </a:lnTo>
                  <a:lnTo>
                    <a:pt x="155575" y="747610"/>
                  </a:lnTo>
                  <a:lnTo>
                    <a:pt x="144792" y="733640"/>
                  </a:lnTo>
                  <a:lnTo>
                    <a:pt x="133604" y="719670"/>
                  </a:lnTo>
                  <a:lnTo>
                    <a:pt x="121475" y="708240"/>
                  </a:lnTo>
                  <a:lnTo>
                    <a:pt x="121831" y="706970"/>
                  </a:lnTo>
                  <a:lnTo>
                    <a:pt x="122770" y="705700"/>
                  </a:lnTo>
                  <a:lnTo>
                    <a:pt x="123037" y="705700"/>
                  </a:lnTo>
                  <a:lnTo>
                    <a:pt x="124828" y="704430"/>
                  </a:lnTo>
                  <a:lnTo>
                    <a:pt x="126339" y="704430"/>
                  </a:lnTo>
                  <a:lnTo>
                    <a:pt x="129260" y="706970"/>
                  </a:lnTo>
                  <a:lnTo>
                    <a:pt x="130670" y="706970"/>
                  </a:lnTo>
                  <a:lnTo>
                    <a:pt x="131978" y="708240"/>
                  </a:lnTo>
                  <a:lnTo>
                    <a:pt x="150964" y="718400"/>
                  </a:lnTo>
                  <a:lnTo>
                    <a:pt x="160642" y="722210"/>
                  </a:lnTo>
                  <a:lnTo>
                    <a:pt x="175361" y="729830"/>
                  </a:lnTo>
                  <a:lnTo>
                    <a:pt x="179539" y="729830"/>
                  </a:lnTo>
                  <a:lnTo>
                    <a:pt x="211734" y="745070"/>
                  </a:lnTo>
                  <a:lnTo>
                    <a:pt x="224663" y="750150"/>
                  </a:lnTo>
                  <a:lnTo>
                    <a:pt x="227088" y="751420"/>
                  </a:lnTo>
                  <a:lnTo>
                    <a:pt x="238861" y="751420"/>
                  </a:lnTo>
                  <a:lnTo>
                    <a:pt x="244563" y="745070"/>
                  </a:lnTo>
                  <a:lnTo>
                    <a:pt x="242062" y="736180"/>
                  </a:lnTo>
                  <a:lnTo>
                    <a:pt x="240068" y="727290"/>
                  </a:lnTo>
                  <a:lnTo>
                    <a:pt x="238277" y="720940"/>
                  </a:lnTo>
                  <a:lnTo>
                    <a:pt x="237921" y="719670"/>
                  </a:lnTo>
                  <a:lnTo>
                    <a:pt x="235229" y="710780"/>
                  </a:lnTo>
                  <a:lnTo>
                    <a:pt x="231597" y="703160"/>
                  </a:lnTo>
                  <a:lnTo>
                    <a:pt x="231279" y="703160"/>
                  </a:lnTo>
                  <a:lnTo>
                    <a:pt x="231013" y="701890"/>
                  </a:lnTo>
                  <a:lnTo>
                    <a:pt x="230682" y="701890"/>
                  </a:lnTo>
                  <a:lnTo>
                    <a:pt x="230543" y="700620"/>
                  </a:lnTo>
                  <a:lnTo>
                    <a:pt x="230416" y="696810"/>
                  </a:lnTo>
                  <a:lnTo>
                    <a:pt x="229882" y="695540"/>
                  </a:lnTo>
                  <a:lnTo>
                    <a:pt x="228092" y="694270"/>
                  </a:lnTo>
                  <a:lnTo>
                    <a:pt x="222021" y="677760"/>
                  </a:lnTo>
                  <a:lnTo>
                    <a:pt x="209880" y="644740"/>
                  </a:lnTo>
                  <a:lnTo>
                    <a:pt x="203746" y="629500"/>
                  </a:lnTo>
                  <a:lnTo>
                    <a:pt x="201574" y="623150"/>
                  </a:lnTo>
                  <a:lnTo>
                    <a:pt x="199504" y="616800"/>
                  </a:lnTo>
                  <a:lnTo>
                    <a:pt x="197180" y="610450"/>
                  </a:lnTo>
                  <a:lnTo>
                    <a:pt x="194310" y="604100"/>
                  </a:lnTo>
                  <a:lnTo>
                    <a:pt x="192506" y="591400"/>
                  </a:lnTo>
                  <a:lnTo>
                    <a:pt x="201523" y="593940"/>
                  </a:lnTo>
                  <a:lnTo>
                    <a:pt x="209765" y="597750"/>
                  </a:lnTo>
                  <a:lnTo>
                    <a:pt x="217665" y="602830"/>
                  </a:lnTo>
                  <a:lnTo>
                    <a:pt x="225615" y="606640"/>
                  </a:lnTo>
                  <a:lnTo>
                    <a:pt x="278688" y="647280"/>
                  </a:lnTo>
                  <a:lnTo>
                    <a:pt x="278968" y="647280"/>
                  </a:lnTo>
                  <a:lnTo>
                    <a:pt x="279107" y="648550"/>
                  </a:lnTo>
                  <a:lnTo>
                    <a:pt x="299935" y="667600"/>
                  </a:lnTo>
                  <a:lnTo>
                    <a:pt x="318719" y="689190"/>
                  </a:lnTo>
                  <a:lnTo>
                    <a:pt x="335648" y="713320"/>
                  </a:lnTo>
                  <a:lnTo>
                    <a:pt x="350926" y="738720"/>
                  </a:lnTo>
                  <a:lnTo>
                    <a:pt x="354139" y="743800"/>
                  </a:lnTo>
                  <a:lnTo>
                    <a:pt x="356882" y="750150"/>
                  </a:lnTo>
                  <a:lnTo>
                    <a:pt x="360248" y="756500"/>
                  </a:lnTo>
                  <a:lnTo>
                    <a:pt x="361289" y="759040"/>
                  </a:lnTo>
                  <a:lnTo>
                    <a:pt x="363258" y="767930"/>
                  </a:lnTo>
                  <a:lnTo>
                    <a:pt x="365417" y="775550"/>
                  </a:lnTo>
                  <a:lnTo>
                    <a:pt x="367372" y="783170"/>
                  </a:lnTo>
                  <a:lnTo>
                    <a:pt x="368554" y="790790"/>
                  </a:lnTo>
                  <a:lnTo>
                    <a:pt x="368554" y="739305"/>
                  </a:lnTo>
                  <a:lnTo>
                    <a:pt x="362813" y="727290"/>
                  </a:lnTo>
                  <a:lnTo>
                    <a:pt x="356057" y="717130"/>
                  </a:lnTo>
                  <a:lnTo>
                    <a:pt x="348767" y="705700"/>
                  </a:lnTo>
                  <a:lnTo>
                    <a:pt x="318884" y="667600"/>
                  </a:lnTo>
                  <a:lnTo>
                    <a:pt x="293268" y="643470"/>
                  </a:lnTo>
                  <a:lnTo>
                    <a:pt x="281813" y="633310"/>
                  </a:lnTo>
                  <a:lnTo>
                    <a:pt x="270002" y="624420"/>
                  </a:lnTo>
                  <a:lnTo>
                    <a:pt x="257822" y="615530"/>
                  </a:lnTo>
                  <a:lnTo>
                    <a:pt x="245275" y="606640"/>
                  </a:lnTo>
                  <a:lnTo>
                    <a:pt x="240461" y="600290"/>
                  </a:lnTo>
                  <a:lnTo>
                    <a:pt x="232498" y="597750"/>
                  </a:lnTo>
                  <a:lnTo>
                    <a:pt x="226136" y="593940"/>
                  </a:lnTo>
                  <a:lnTo>
                    <a:pt x="222910" y="591400"/>
                  </a:lnTo>
                  <a:lnTo>
                    <a:pt x="218084" y="587590"/>
                  </a:lnTo>
                  <a:lnTo>
                    <a:pt x="209702" y="583780"/>
                  </a:lnTo>
                  <a:lnTo>
                    <a:pt x="201015" y="579970"/>
                  </a:lnTo>
                  <a:lnTo>
                    <a:pt x="192074" y="576160"/>
                  </a:lnTo>
                  <a:lnTo>
                    <a:pt x="183210" y="574890"/>
                  </a:lnTo>
                  <a:lnTo>
                    <a:pt x="177507" y="576160"/>
                  </a:lnTo>
                  <a:lnTo>
                    <a:pt x="174815" y="582510"/>
                  </a:lnTo>
                  <a:lnTo>
                    <a:pt x="174891" y="587590"/>
                  </a:lnTo>
                  <a:lnTo>
                    <a:pt x="181940" y="620610"/>
                  </a:lnTo>
                  <a:lnTo>
                    <a:pt x="184988" y="634580"/>
                  </a:lnTo>
                  <a:lnTo>
                    <a:pt x="189420" y="648550"/>
                  </a:lnTo>
                  <a:lnTo>
                    <a:pt x="194259" y="662520"/>
                  </a:lnTo>
                  <a:lnTo>
                    <a:pt x="198488" y="677760"/>
                  </a:lnTo>
                  <a:lnTo>
                    <a:pt x="187261" y="666330"/>
                  </a:lnTo>
                  <a:lnTo>
                    <a:pt x="176276" y="656170"/>
                  </a:lnTo>
                  <a:lnTo>
                    <a:pt x="165011" y="647280"/>
                  </a:lnTo>
                  <a:lnTo>
                    <a:pt x="152946" y="639660"/>
                  </a:lnTo>
                  <a:lnTo>
                    <a:pt x="151028" y="638390"/>
                  </a:lnTo>
                  <a:lnTo>
                    <a:pt x="143383" y="633310"/>
                  </a:lnTo>
                  <a:lnTo>
                    <a:pt x="133261" y="628230"/>
                  </a:lnTo>
                  <a:lnTo>
                    <a:pt x="111645" y="623150"/>
                  </a:lnTo>
                  <a:lnTo>
                    <a:pt x="105244" y="621880"/>
                  </a:lnTo>
                  <a:lnTo>
                    <a:pt x="99187" y="620610"/>
                  </a:lnTo>
                  <a:lnTo>
                    <a:pt x="93764" y="616800"/>
                  </a:lnTo>
                  <a:lnTo>
                    <a:pt x="89230" y="611720"/>
                  </a:lnTo>
                  <a:lnTo>
                    <a:pt x="85166" y="602830"/>
                  </a:lnTo>
                  <a:lnTo>
                    <a:pt x="77406" y="601560"/>
                  </a:lnTo>
                  <a:lnTo>
                    <a:pt x="69202" y="601560"/>
                  </a:lnTo>
                  <a:lnTo>
                    <a:pt x="61010" y="602830"/>
                  </a:lnTo>
                  <a:lnTo>
                    <a:pt x="54622" y="607910"/>
                  </a:lnTo>
                  <a:lnTo>
                    <a:pt x="50406" y="614260"/>
                  </a:lnTo>
                  <a:lnTo>
                    <a:pt x="48742" y="623150"/>
                  </a:lnTo>
                  <a:lnTo>
                    <a:pt x="49961" y="630770"/>
                  </a:lnTo>
                  <a:lnTo>
                    <a:pt x="53848" y="638390"/>
                  </a:lnTo>
                  <a:lnTo>
                    <a:pt x="60020" y="643470"/>
                  </a:lnTo>
                  <a:lnTo>
                    <a:pt x="68059" y="644740"/>
                  </a:lnTo>
                  <a:lnTo>
                    <a:pt x="73228" y="646010"/>
                  </a:lnTo>
                  <a:lnTo>
                    <a:pt x="78460" y="644740"/>
                  </a:lnTo>
                  <a:lnTo>
                    <a:pt x="85966" y="647280"/>
                  </a:lnTo>
                  <a:lnTo>
                    <a:pt x="88684" y="646010"/>
                  </a:lnTo>
                  <a:lnTo>
                    <a:pt x="89877" y="644740"/>
                  </a:lnTo>
                  <a:lnTo>
                    <a:pt x="95885" y="638390"/>
                  </a:lnTo>
                  <a:lnTo>
                    <a:pt x="102717" y="639660"/>
                  </a:lnTo>
                  <a:lnTo>
                    <a:pt x="117106" y="639660"/>
                  </a:lnTo>
                  <a:lnTo>
                    <a:pt x="153822" y="658710"/>
                  </a:lnTo>
                  <a:lnTo>
                    <a:pt x="194551" y="696810"/>
                  </a:lnTo>
                  <a:lnTo>
                    <a:pt x="195249" y="699350"/>
                  </a:lnTo>
                  <a:lnTo>
                    <a:pt x="196799" y="700620"/>
                  </a:lnTo>
                  <a:lnTo>
                    <a:pt x="199072" y="701890"/>
                  </a:lnTo>
                  <a:lnTo>
                    <a:pt x="199212" y="701890"/>
                  </a:lnTo>
                  <a:lnTo>
                    <a:pt x="201764" y="708240"/>
                  </a:lnTo>
                  <a:lnTo>
                    <a:pt x="207924" y="712050"/>
                  </a:lnTo>
                  <a:lnTo>
                    <a:pt x="209232" y="720940"/>
                  </a:lnTo>
                  <a:lnTo>
                    <a:pt x="199351" y="717130"/>
                  </a:lnTo>
                  <a:lnTo>
                    <a:pt x="180136" y="709510"/>
                  </a:lnTo>
                  <a:lnTo>
                    <a:pt x="170281" y="706970"/>
                  </a:lnTo>
                  <a:lnTo>
                    <a:pt x="166954" y="704430"/>
                  </a:lnTo>
                  <a:lnTo>
                    <a:pt x="163626" y="701890"/>
                  </a:lnTo>
                  <a:lnTo>
                    <a:pt x="148145" y="696810"/>
                  </a:lnTo>
                  <a:lnTo>
                    <a:pt x="137947" y="691730"/>
                  </a:lnTo>
                  <a:lnTo>
                    <a:pt x="127558" y="687920"/>
                  </a:lnTo>
                  <a:lnTo>
                    <a:pt x="117043" y="682840"/>
                  </a:lnTo>
                  <a:lnTo>
                    <a:pt x="105359" y="679030"/>
                  </a:lnTo>
                  <a:lnTo>
                    <a:pt x="104178" y="677760"/>
                  </a:lnTo>
                  <a:lnTo>
                    <a:pt x="95681" y="677760"/>
                  </a:lnTo>
                  <a:lnTo>
                    <a:pt x="90690" y="685380"/>
                  </a:lnTo>
                  <a:lnTo>
                    <a:pt x="89839" y="690460"/>
                  </a:lnTo>
                  <a:lnTo>
                    <a:pt x="94754" y="698080"/>
                  </a:lnTo>
                  <a:lnTo>
                    <a:pt x="97256" y="701890"/>
                  </a:lnTo>
                  <a:lnTo>
                    <a:pt x="99656" y="704430"/>
                  </a:lnTo>
                  <a:lnTo>
                    <a:pt x="101117" y="708240"/>
                  </a:lnTo>
                  <a:lnTo>
                    <a:pt x="103606" y="710780"/>
                  </a:lnTo>
                  <a:lnTo>
                    <a:pt x="106654" y="713320"/>
                  </a:lnTo>
                  <a:lnTo>
                    <a:pt x="119329" y="728560"/>
                  </a:lnTo>
                  <a:lnTo>
                    <a:pt x="123431" y="733640"/>
                  </a:lnTo>
                  <a:lnTo>
                    <a:pt x="130898" y="743800"/>
                  </a:lnTo>
                  <a:lnTo>
                    <a:pt x="138671" y="752690"/>
                  </a:lnTo>
                  <a:lnTo>
                    <a:pt x="146735" y="761580"/>
                  </a:lnTo>
                  <a:lnTo>
                    <a:pt x="155143" y="770470"/>
                  </a:lnTo>
                  <a:lnTo>
                    <a:pt x="169011" y="790790"/>
                  </a:lnTo>
                  <a:lnTo>
                    <a:pt x="164363" y="793330"/>
                  </a:lnTo>
                  <a:lnTo>
                    <a:pt x="161531" y="789520"/>
                  </a:lnTo>
                  <a:lnTo>
                    <a:pt x="158394" y="788250"/>
                  </a:lnTo>
                  <a:lnTo>
                    <a:pt x="155740" y="786980"/>
                  </a:lnTo>
                  <a:lnTo>
                    <a:pt x="126542" y="773010"/>
                  </a:lnTo>
                  <a:lnTo>
                    <a:pt x="124726" y="771740"/>
                  </a:lnTo>
                  <a:lnTo>
                    <a:pt x="123952" y="770470"/>
                  </a:lnTo>
                  <a:lnTo>
                    <a:pt x="122389" y="770470"/>
                  </a:lnTo>
                  <a:lnTo>
                    <a:pt x="121589" y="769200"/>
                  </a:lnTo>
                  <a:lnTo>
                    <a:pt x="115354" y="764120"/>
                  </a:lnTo>
                  <a:lnTo>
                    <a:pt x="108813" y="759040"/>
                  </a:lnTo>
                  <a:lnTo>
                    <a:pt x="102006" y="755230"/>
                  </a:lnTo>
                  <a:lnTo>
                    <a:pt x="94919" y="751420"/>
                  </a:lnTo>
                  <a:lnTo>
                    <a:pt x="93916" y="748880"/>
                  </a:lnTo>
                  <a:lnTo>
                    <a:pt x="92303" y="746340"/>
                  </a:lnTo>
                  <a:lnTo>
                    <a:pt x="89954" y="746340"/>
                  </a:lnTo>
                  <a:lnTo>
                    <a:pt x="58508" y="715860"/>
                  </a:lnTo>
                  <a:lnTo>
                    <a:pt x="56997" y="713320"/>
                  </a:lnTo>
                  <a:lnTo>
                    <a:pt x="55626" y="712050"/>
                  </a:lnTo>
                  <a:lnTo>
                    <a:pt x="53962" y="709510"/>
                  </a:lnTo>
                  <a:lnTo>
                    <a:pt x="47536" y="701890"/>
                  </a:lnTo>
                  <a:lnTo>
                    <a:pt x="45593" y="699350"/>
                  </a:lnTo>
                  <a:lnTo>
                    <a:pt x="41706" y="694270"/>
                  </a:lnTo>
                  <a:lnTo>
                    <a:pt x="37439" y="685380"/>
                  </a:lnTo>
                  <a:lnTo>
                    <a:pt x="35687" y="675220"/>
                  </a:lnTo>
                  <a:lnTo>
                    <a:pt x="35572" y="666330"/>
                  </a:lnTo>
                  <a:lnTo>
                    <a:pt x="28460" y="658710"/>
                  </a:lnTo>
                  <a:lnTo>
                    <a:pt x="12192" y="654900"/>
                  </a:lnTo>
                  <a:lnTo>
                    <a:pt x="2768" y="668870"/>
                  </a:lnTo>
                  <a:lnTo>
                    <a:pt x="88" y="675220"/>
                  </a:lnTo>
                  <a:lnTo>
                    <a:pt x="0" y="684110"/>
                  </a:lnTo>
                  <a:lnTo>
                    <a:pt x="2171" y="691730"/>
                  </a:lnTo>
                  <a:lnTo>
                    <a:pt x="6299" y="696810"/>
                  </a:lnTo>
                  <a:lnTo>
                    <a:pt x="10591" y="700620"/>
                  </a:lnTo>
                  <a:lnTo>
                    <a:pt x="28155" y="699350"/>
                  </a:lnTo>
                  <a:lnTo>
                    <a:pt x="33718" y="701890"/>
                  </a:lnTo>
                  <a:lnTo>
                    <a:pt x="39103" y="708240"/>
                  </a:lnTo>
                  <a:lnTo>
                    <a:pt x="43078" y="714590"/>
                  </a:lnTo>
                  <a:lnTo>
                    <a:pt x="46850" y="719670"/>
                  </a:lnTo>
                  <a:lnTo>
                    <a:pt x="51041" y="724750"/>
                  </a:lnTo>
                  <a:lnTo>
                    <a:pt x="56235" y="729830"/>
                  </a:lnTo>
                  <a:lnTo>
                    <a:pt x="63258" y="737450"/>
                  </a:lnTo>
                  <a:lnTo>
                    <a:pt x="70942" y="745070"/>
                  </a:lnTo>
                  <a:lnTo>
                    <a:pt x="79133" y="752690"/>
                  </a:lnTo>
                  <a:lnTo>
                    <a:pt x="87706" y="759040"/>
                  </a:lnTo>
                  <a:lnTo>
                    <a:pt x="88658" y="761580"/>
                  </a:lnTo>
                  <a:lnTo>
                    <a:pt x="92316" y="761580"/>
                  </a:lnTo>
                  <a:lnTo>
                    <a:pt x="97129" y="767930"/>
                  </a:lnTo>
                  <a:lnTo>
                    <a:pt x="102527" y="771740"/>
                  </a:lnTo>
                  <a:lnTo>
                    <a:pt x="108305" y="775550"/>
                  </a:lnTo>
                  <a:lnTo>
                    <a:pt x="114261" y="778090"/>
                  </a:lnTo>
                  <a:lnTo>
                    <a:pt x="115316" y="780630"/>
                  </a:lnTo>
                  <a:lnTo>
                    <a:pt x="119049" y="780630"/>
                  </a:lnTo>
                  <a:lnTo>
                    <a:pt x="119773" y="781900"/>
                  </a:lnTo>
                  <a:lnTo>
                    <a:pt x="120561" y="783170"/>
                  </a:lnTo>
                  <a:lnTo>
                    <a:pt x="121564" y="783170"/>
                  </a:lnTo>
                  <a:lnTo>
                    <a:pt x="121958" y="784440"/>
                  </a:lnTo>
                  <a:lnTo>
                    <a:pt x="121818" y="785710"/>
                  </a:lnTo>
                  <a:lnTo>
                    <a:pt x="117767" y="786980"/>
                  </a:lnTo>
                  <a:lnTo>
                    <a:pt x="113652" y="786980"/>
                  </a:lnTo>
                  <a:lnTo>
                    <a:pt x="109994" y="785710"/>
                  </a:lnTo>
                  <a:lnTo>
                    <a:pt x="102565" y="784440"/>
                  </a:lnTo>
                  <a:lnTo>
                    <a:pt x="95135" y="783170"/>
                  </a:lnTo>
                  <a:lnTo>
                    <a:pt x="87680" y="783170"/>
                  </a:lnTo>
                  <a:lnTo>
                    <a:pt x="80213" y="784440"/>
                  </a:lnTo>
                  <a:lnTo>
                    <a:pt x="68757" y="784440"/>
                  </a:lnTo>
                  <a:lnTo>
                    <a:pt x="60159" y="783170"/>
                  </a:lnTo>
                  <a:lnTo>
                    <a:pt x="57061" y="789520"/>
                  </a:lnTo>
                  <a:lnTo>
                    <a:pt x="55867" y="795870"/>
                  </a:lnTo>
                  <a:lnTo>
                    <a:pt x="57873" y="800950"/>
                  </a:lnTo>
                  <a:lnTo>
                    <a:pt x="61633" y="806030"/>
                  </a:lnTo>
                  <a:lnTo>
                    <a:pt x="65735" y="811110"/>
                  </a:lnTo>
                  <a:lnTo>
                    <a:pt x="71501" y="820000"/>
                  </a:lnTo>
                  <a:lnTo>
                    <a:pt x="77812" y="827620"/>
                  </a:lnTo>
                  <a:lnTo>
                    <a:pt x="84658" y="835240"/>
                  </a:lnTo>
                  <a:lnTo>
                    <a:pt x="92011" y="841590"/>
                  </a:lnTo>
                  <a:lnTo>
                    <a:pt x="111633" y="859370"/>
                  </a:lnTo>
                  <a:lnTo>
                    <a:pt x="153022" y="891120"/>
                  </a:lnTo>
                  <a:lnTo>
                    <a:pt x="197878" y="911440"/>
                  </a:lnTo>
                  <a:lnTo>
                    <a:pt x="243293" y="922870"/>
                  </a:lnTo>
                  <a:lnTo>
                    <a:pt x="266865" y="924140"/>
                  </a:lnTo>
                  <a:lnTo>
                    <a:pt x="276885" y="924140"/>
                  </a:lnTo>
                  <a:lnTo>
                    <a:pt x="286689" y="922870"/>
                  </a:lnTo>
                  <a:lnTo>
                    <a:pt x="296291" y="920330"/>
                  </a:lnTo>
                  <a:lnTo>
                    <a:pt x="305727" y="916520"/>
                  </a:lnTo>
                  <a:lnTo>
                    <a:pt x="318185" y="913980"/>
                  </a:lnTo>
                  <a:lnTo>
                    <a:pt x="330034" y="908900"/>
                  </a:lnTo>
                  <a:lnTo>
                    <a:pt x="341236" y="903820"/>
                  </a:lnTo>
                  <a:lnTo>
                    <a:pt x="342747" y="902550"/>
                  </a:lnTo>
                  <a:lnTo>
                    <a:pt x="351764" y="894930"/>
                  </a:lnTo>
                  <a:lnTo>
                    <a:pt x="357428" y="891120"/>
                  </a:lnTo>
                  <a:lnTo>
                    <a:pt x="362445" y="887310"/>
                  </a:lnTo>
                  <a:lnTo>
                    <a:pt x="366864" y="882230"/>
                  </a:lnTo>
                  <a:lnTo>
                    <a:pt x="370725" y="875880"/>
                  </a:lnTo>
                  <a:lnTo>
                    <a:pt x="374307" y="870800"/>
                  </a:lnTo>
                  <a:lnTo>
                    <a:pt x="385457" y="826350"/>
                  </a:lnTo>
                  <a:lnTo>
                    <a:pt x="385559" y="818730"/>
                  </a:lnTo>
                  <a:lnTo>
                    <a:pt x="385673" y="811110"/>
                  </a:lnTo>
                  <a:lnTo>
                    <a:pt x="385775" y="803490"/>
                  </a:lnTo>
                  <a:lnTo>
                    <a:pt x="385813" y="800950"/>
                  </a:lnTo>
                  <a:close/>
                </a:path>
                <a:path w="2513965" h="2141220">
                  <a:moveTo>
                    <a:pt x="431761" y="1425790"/>
                  </a:moveTo>
                  <a:lnTo>
                    <a:pt x="431507" y="1421980"/>
                  </a:lnTo>
                  <a:lnTo>
                    <a:pt x="430961" y="1418170"/>
                  </a:lnTo>
                  <a:lnTo>
                    <a:pt x="430784" y="1416900"/>
                  </a:lnTo>
                  <a:lnTo>
                    <a:pt x="429514" y="1410550"/>
                  </a:lnTo>
                  <a:lnTo>
                    <a:pt x="429260" y="1409280"/>
                  </a:lnTo>
                  <a:lnTo>
                    <a:pt x="427977" y="1400390"/>
                  </a:lnTo>
                  <a:lnTo>
                    <a:pt x="426986" y="1391500"/>
                  </a:lnTo>
                  <a:lnTo>
                    <a:pt x="426516" y="1385150"/>
                  </a:lnTo>
                  <a:lnTo>
                    <a:pt x="426542" y="1350860"/>
                  </a:lnTo>
                  <a:lnTo>
                    <a:pt x="426656" y="1336890"/>
                  </a:lnTo>
                  <a:lnTo>
                    <a:pt x="426770" y="1330540"/>
                  </a:lnTo>
                  <a:lnTo>
                    <a:pt x="426808" y="1311490"/>
                  </a:lnTo>
                  <a:lnTo>
                    <a:pt x="425450" y="1298790"/>
                  </a:lnTo>
                  <a:lnTo>
                    <a:pt x="421843" y="1284820"/>
                  </a:lnTo>
                  <a:lnTo>
                    <a:pt x="419798" y="1274660"/>
                  </a:lnTo>
                  <a:lnTo>
                    <a:pt x="416090" y="1264500"/>
                  </a:lnTo>
                  <a:lnTo>
                    <a:pt x="414477" y="1261821"/>
                  </a:lnTo>
                  <a:lnTo>
                    <a:pt x="414477" y="1409280"/>
                  </a:lnTo>
                  <a:lnTo>
                    <a:pt x="412902" y="1410550"/>
                  </a:lnTo>
                  <a:lnTo>
                    <a:pt x="409702" y="1410550"/>
                  </a:lnTo>
                  <a:lnTo>
                    <a:pt x="405549" y="1405470"/>
                  </a:lnTo>
                  <a:lnTo>
                    <a:pt x="400583" y="1401660"/>
                  </a:lnTo>
                  <a:lnTo>
                    <a:pt x="395274" y="1399120"/>
                  </a:lnTo>
                  <a:lnTo>
                    <a:pt x="387108" y="1391500"/>
                  </a:lnTo>
                  <a:lnTo>
                    <a:pt x="378726" y="1385150"/>
                  </a:lnTo>
                  <a:lnTo>
                    <a:pt x="361416" y="1372450"/>
                  </a:lnTo>
                  <a:lnTo>
                    <a:pt x="360299" y="1369910"/>
                  </a:lnTo>
                  <a:lnTo>
                    <a:pt x="358254" y="1367370"/>
                  </a:lnTo>
                  <a:lnTo>
                    <a:pt x="320446" y="1336890"/>
                  </a:lnTo>
                  <a:lnTo>
                    <a:pt x="285953" y="1305140"/>
                  </a:lnTo>
                  <a:lnTo>
                    <a:pt x="252653" y="1272120"/>
                  </a:lnTo>
                  <a:lnTo>
                    <a:pt x="220433" y="1237830"/>
                  </a:lnTo>
                  <a:lnTo>
                    <a:pt x="210159" y="1226400"/>
                  </a:lnTo>
                  <a:lnTo>
                    <a:pt x="199707" y="1216240"/>
                  </a:lnTo>
                  <a:lnTo>
                    <a:pt x="177330" y="1192110"/>
                  </a:lnTo>
                  <a:lnTo>
                    <a:pt x="169341" y="1183220"/>
                  </a:lnTo>
                  <a:lnTo>
                    <a:pt x="160921" y="1173060"/>
                  </a:lnTo>
                  <a:lnTo>
                    <a:pt x="143624" y="1154010"/>
                  </a:lnTo>
                  <a:lnTo>
                    <a:pt x="133819" y="1142580"/>
                  </a:lnTo>
                  <a:lnTo>
                    <a:pt x="124371" y="1129880"/>
                  </a:lnTo>
                  <a:lnTo>
                    <a:pt x="114465" y="1118450"/>
                  </a:lnTo>
                  <a:lnTo>
                    <a:pt x="107480" y="1112100"/>
                  </a:lnTo>
                  <a:lnTo>
                    <a:pt x="103289" y="1108290"/>
                  </a:lnTo>
                  <a:lnTo>
                    <a:pt x="106121" y="1105750"/>
                  </a:lnTo>
                  <a:lnTo>
                    <a:pt x="116420" y="1105750"/>
                  </a:lnTo>
                  <a:lnTo>
                    <a:pt x="118376" y="1108290"/>
                  </a:lnTo>
                  <a:lnTo>
                    <a:pt x="123850" y="1108290"/>
                  </a:lnTo>
                  <a:lnTo>
                    <a:pt x="174942" y="1142580"/>
                  </a:lnTo>
                  <a:lnTo>
                    <a:pt x="219189" y="1187030"/>
                  </a:lnTo>
                  <a:lnTo>
                    <a:pt x="245618" y="1221320"/>
                  </a:lnTo>
                  <a:lnTo>
                    <a:pt x="271424" y="1254340"/>
                  </a:lnTo>
                  <a:lnTo>
                    <a:pt x="273786" y="1258150"/>
                  </a:lnTo>
                  <a:lnTo>
                    <a:pt x="275983" y="1260690"/>
                  </a:lnTo>
                  <a:lnTo>
                    <a:pt x="282003" y="1267040"/>
                  </a:lnTo>
                  <a:lnTo>
                    <a:pt x="286181" y="1267040"/>
                  </a:lnTo>
                  <a:lnTo>
                    <a:pt x="294119" y="1261960"/>
                  </a:lnTo>
                  <a:lnTo>
                    <a:pt x="294005" y="1259420"/>
                  </a:lnTo>
                  <a:lnTo>
                    <a:pt x="293890" y="1256880"/>
                  </a:lnTo>
                  <a:lnTo>
                    <a:pt x="289674" y="1245450"/>
                  </a:lnTo>
                  <a:lnTo>
                    <a:pt x="286829" y="1239100"/>
                  </a:lnTo>
                  <a:lnTo>
                    <a:pt x="284340" y="1231480"/>
                  </a:lnTo>
                  <a:lnTo>
                    <a:pt x="279260" y="1214970"/>
                  </a:lnTo>
                  <a:lnTo>
                    <a:pt x="278714" y="1212430"/>
                  </a:lnTo>
                  <a:lnTo>
                    <a:pt x="275717" y="1198460"/>
                  </a:lnTo>
                  <a:lnTo>
                    <a:pt x="273900" y="1180680"/>
                  </a:lnTo>
                  <a:lnTo>
                    <a:pt x="273989" y="1162900"/>
                  </a:lnTo>
                  <a:lnTo>
                    <a:pt x="274688" y="1161630"/>
                  </a:lnTo>
                  <a:lnTo>
                    <a:pt x="275386" y="1159090"/>
                  </a:lnTo>
                  <a:lnTo>
                    <a:pt x="275920" y="1157820"/>
                  </a:lnTo>
                  <a:lnTo>
                    <a:pt x="280758" y="1148930"/>
                  </a:lnTo>
                  <a:lnTo>
                    <a:pt x="287350" y="1143850"/>
                  </a:lnTo>
                  <a:lnTo>
                    <a:pt x="295198" y="1143850"/>
                  </a:lnTo>
                  <a:lnTo>
                    <a:pt x="321970" y="1175600"/>
                  </a:lnTo>
                  <a:lnTo>
                    <a:pt x="331978" y="1207350"/>
                  </a:lnTo>
                  <a:lnTo>
                    <a:pt x="334746" y="1217510"/>
                  </a:lnTo>
                  <a:lnTo>
                    <a:pt x="339991" y="1240370"/>
                  </a:lnTo>
                  <a:lnTo>
                    <a:pt x="344157" y="1263230"/>
                  </a:lnTo>
                  <a:lnTo>
                    <a:pt x="347865" y="1287360"/>
                  </a:lnTo>
                  <a:lnTo>
                    <a:pt x="351675" y="1310220"/>
                  </a:lnTo>
                  <a:lnTo>
                    <a:pt x="352132" y="1312760"/>
                  </a:lnTo>
                  <a:lnTo>
                    <a:pt x="353136" y="1315300"/>
                  </a:lnTo>
                  <a:lnTo>
                    <a:pt x="353974" y="1317840"/>
                  </a:lnTo>
                  <a:lnTo>
                    <a:pt x="354076" y="1319110"/>
                  </a:lnTo>
                  <a:lnTo>
                    <a:pt x="355968" y="1329270"/>
                  </a:lnTo>
                  <a:lnTo>
                    <a:pt x="357797" y="1331810"/>
                  </a:lnTo>
                  <a:lnTo>
                    <a:pt x="369900" y="1330540"/>
                  </a:lnTo>
                  <a:lnTo>
                    <a:pt x="373049" y="1326730"/>
                  </a:lnTo>
                  <a:lnTo>
                    <a:pt x="373151" y="1322920"/>
                  </a:lnTo>
                  <a:lnTo>
                    <a:pt x="373253" y="1319110"/>
                  </a:lnTo>
                  <a:lnTo>
                    <a:pt x="373329" y="1296250"/>
                  </a:lnTo>
                  <a:lnTo>
                    <a:pt x="378244" y="1270850"/>
                  </a:lnTo>
                  <a:lnTo>
                    <a:pt x="378485" y="1269580"/>
                  </a:lnTo>
                  <a:lnTo>
                    <a:pt x="379336" y="1268310"/>
                  </a:lnTo>
                  <a:lnTo>
                    <a:pt x="380936" y="1265770"/>
                  </a:lnTo>
                  <a:lnTo>
                    <a:pt x="386727" y="1259420"/>
                  </a:lnTo>
                  <a:lnTo>
                    <a:pt x="391795" y="1259420"/>
                  </a:lnTo>
                  <a:lnTo>
                    <a:pt x="396570" y="1263230"/>
                  </a:lnTo>
                  <a:lnTo>
                    <a:pt x="401523" y="1272120"/>
                  </a:lnTo>
                  <a:lnTo>
                    <a:pt x="404139" y="1278470"/>
                  </a:lnTo>
                  <a:lnTo>
                    <a:pt x="405790" y="1284820"/>
                  </a:lnTo>
                  <a:lnTo>
                    <a:pt x="407885" y="1291170"/>
                  </a:lnTo>
                  <a:lnTo>
                    <a:pt x="409727" y="1303870"/>
                  </a:lnTo>
                  <a:lnTo>
                    <a:pt x="411111" y="1316570"/>
                  </a:lnTo>
                  <a:lnTo>
                    <a:pt x="411962" y="1329270"/>
                  </a:lnTo>
                  <a:lnTo>
                    <a:pt x="411988" y="1343240"/>
                  </a:lnTo>
                  <a:lnTo>
                    <a:pt x="410591" y="1355940"/>
                  </a:lnTo>
                  <a:lnTo>
                    <a:pt x="410667" y="1383880"/>
                  </a:lnTo>
                  <a:lnTo>
                    <a:pt x="412051" y="1396580"/>
                  </a:lnTo>
                  <a:lnTo>
                    <a:pt x="412496" y="1400390"/>
                  </a:lnTo>
                  <a:lnTo>
                    <a:pt x="412584" y="1405470"/>
                  </a:lnTo>
                  <a:lnTo>
                    <a:pt x="414477" y="1409280"/>
                  </a:lnTo>
                  <a:lnTo>
                    <a:pt x="414477" y="1261821"/>
                  </a:lnTo>
                  <a:lnTo>
                    <a:pt x="413042" y="1259420"/>
                  </a:lnTo>
                  <a:lnTo>
                    <a:pt x="410768" y="1255610"/>
                  </a:lnTo>
                  <a:lnTo>
                    <a:pt x="403898" y="1246720"/>
                  </a:lnTo>
                  <a:lnTo>
                    <a:pt x="400088" y="1242910"/>
                  </a:lnTo>
                  <a:lnTo>
                    <a:pt x="396011" y="1241640"/>
                  </a:lnTo>
                  <a:lnTo>
                    <a:pt x="390944" y="1241640"/>
                  </a:lnTo>
                  <a:lnTo>
                    <a:pt x="383489" y="1242910"/>
                  </a:lnTo>
                  <a:lnTo>
                    <a:pt x="377329" y="1245450"/>
                  </a:lnTo>
                  <a:lnTo>
                    <a:pt x="372414" y="1250530"/>
                  </a:lnTo>
                  <a:lnTo>
                    <a:pt x="368706" y="1258150"/>
                  </a:lnTo>
                  <a:lnTo>
                    <a:pt x="365988" y="1261960"/>
                  </a:lnTo>
                  <a:lnTo>
                    <a:pt x="365887" y="1263230"/>
                  </a:lnTo>
                  <a:lnTo>
                    <a:pt x="365772" y="1264500"/>
                  </a:lnTo>
                  <a:lnTo>
                    <a:pt x="365671" y="1265770"/>
                  </a:lnTo>
                  <a:lnTo>
                    <a:pt x="365569" y="1267040"/>
                  </a:lnTo>
                  <a:lnTo>
                    <a:pt x="360908" y="1270850"/>
                  </a:lnTo>
                  <a:lnTo>
                    <a:pt x="358000" y="1256880"/>
                  </a:lnTo>
                  <a:lnTo>
                    <a:pt x="352437" y="1231480"/>
                  </a:lnTo>
                  <a:lnTo>
                    <a:pt x="336892" y="1176870"/>
                  </a:lnTo>
                  <a:lnTo>
                    <a:pt x="315264" y="1140040"/>
                  </a:lnTo>
                  <a:lnTo>
                    <a:pt x="289788" y="1127340"/>
                  </a:lnTo>
                  <a:lnTo>
                    <a:pt x="279831" y="1129880"/>
                  </a:lnTo>
                  <a:lnTo>
                    <a:pt x="272262" y="1133690"/>
                  </a:lnTo>
                  <a:lnTo>
                    <a:pt x="267081" y="1140040"/>
                  </a:lnTo>
                  <a:lnTo>
                    <a:pt x="263791" y="1148930"/>
                  </a:lnTo>
                  <a:lnTo>
                    <a:pt x="261899" y="1157820"/>
                  </a:lnTo>
                  <a:lnTo>
                    <a:pt x="258114" y="1162900"/>
                  </a:lnTo>
                  <a:lnTo>
                    <a:pt x="259829" y="1167980"/>
                  </a:lnTo>
                  <a:lnTo>
                    <a:pt x="259740" y="1170520"/>
                  </a:lnTo>
                  <a:lnTo>
                    <a:pt x="259651" y="1173060"/>
                  </a:lnTo>
                  <a:lnTo>
                    <a:pt x="259562" y="1183220"/>
                  </a:lnTo>
                  <a:lnTo>
                    <a:pt x="259435" y="1185760"/>
                  </a:lnTo>
                  <a:lnTo>
                    <a:pt x="259372" y="1187030"/>
                  </a:lnTo>
                  <a:lnTo>
                    <a:pt x="259245" y="1189570"/>
                  </a:lnTo>
                  <a:lnTo>
                    <a:pt x="260261" y="1197190"/>
                  </a:lnTo>
                  <a:lnTo>
                    <a:pt x="261429" y="1204810"/>
                  </a:lnTo>
                  <a:lnTo>
                    <a:pt x="261531" y="1212430"/>
                  </a:lnTo>
                  <a:lnTo>
                    <a:pt x="257200" y="1212430"/>
                  </a:lnTo>
                  <a:lnTo>
                    <a:pt x="255473" y="1208620"/>
                  </a:lnTo>
                  <a:lnTo>
                    <a:pt x="253606" y="1206080"/>
                  </a:lnTo>
                  <a:lnTo>
                    <a:pt x="243624" y="1193380"/>
                  </a:lnTo>
                  <a:lnTo>
                    <a:pt x="233045" y="1180680"/>
                  </a:lnTo>
                  <a:lnTo>
                    <a:pt x="222046" y="1167980"/>
                  </a:lnTo>
                  <a:lnTo>
                    <a:pt x="210845" y="1156550"/>
                  </a:lnTo>
                  <a:lnTo>
                    <a:pt x="196215" y="1141310"/>
                  </a:lnTo>
                  <a:lnTo>
                    <a:pt x="164934" y="1114640"/>
                  </a:lnTo>
                  <a:lnTo>
                    <a:pt x="129743" y="1094320"/>
                  </a:lnTo>
                  <a:lnTo>
                    <a:pt x="109499" y="1089240"/>
                  </a:lnTo>
                  <a:lnTo>
                    <a:pt x="104559" y="1085430"/>
                  </a:lnTo>
                  <a:lnTo>
                    <a:pt x="99568" y="1086700"/>
                  </a:lnTo>
                  <a:lnTo>
                    <a:pt x="94538" y="1089240"/>
                  </a:lnTo>
                  <a:lnTo>
                    <a:pt x="84658" y="1091780"/>
                  </a:lnTo>
                  <a:lnTo>
                    <a:pt x="77330" y="1098130"/>
                  </a:lnTo>
                  <a:lnTo>
                    <a:pt x="72593" y="1105750"/>
                  </a:lnTo>
                  <a:lnTo>
                    <a:pt x="70497" y="1117180"/>
                  </a:lnTo>
                  <a:lnTo>
                    <a:pt x="70434" y="1119720"/>
                  </a:lnTo>
                  <a:lnTo>
                    <a:pt x="70307" y="1124800"/>
                  </a:lnTo>
                  <a:lnTo>
                    <a:pt x="77152" y="1159090"/>
                  </a:lnTo>
                  <a:lnTo>
                    <a:pt x="77812" y="1160360"/>
                  </a:lnTo>
                  <a:lnTo>
                    <a:pt x="94742" y="1195920"/>
                  </a:lnTo>
                  <a:lnTo>
                    <a:pt x="96634" y="1198460"/>
                  </a:lnTo>
                  <a:lnTo>
                    <a:pt x="98412" y="1202270"/>
                  </a:lnTo>
                  <a:lnTo>
                    <a:pt x="133845" y="1246720"/>
                  </a:lnTo>
                  <a:lnTo>
                    <a:pt x="135928" y="1247990"/>
                  </a:lnTo>
                  <a:lnTo>
                    <a:pt x="139471" y="1250530"/>
                  </a:lnTo>
                  <a:lnTo>
                    <a:pt x="139001" y="1254340"/>
                  </a:lnTo>
                  <a:lnTo>
                    <a:pt x="171221" y="1254340"/>
                  </a:lnTo>
                  <a:lnTo>
                    <a:pt x="169113" y="1253070"/>
                  </a:lnTo>
                  <a:lnTo>
                    <a:pt x="158826" y="1245450"/>
                  </a:lnTo>
                  <a:lnTo>
                    <a:pt x="126314" y="1213700"/>
                  </a:lnTo>
                  <a:lnTo>
                    <a:pt x="103974" y="1180680"/>
                  </a:lnTo>
                  <a:lnTo>
                    <a:pt x="88569" y="1141310"/>
                  </a:lnTo>
                  <a:lnTo>
                    <a:pt x="85305" y="1119720"/>
                  </a:lnTo>
                  <a:lnTo>
                    <a:pt x="87782" y="1117180"/>
                  </a:lnTo>
                  <a:lnTo>
                    <a:pt x="87464" y="1114640"/>
                  </a:lnTo>
                  <a:lnTo>
                    <a:pt x="88125" y="1112100"/>
                  </a:lnTo>
                  <a:lnTo>
                    <a:pt x="89700" y="1112100"/>
                  </a:lnTo>
                  <a:lnTo>
                    <a:pt x="107315" y="1132420"/>
                  </a:lnTo>
                  <a:lnTo>
                    <a:pt x="124548" y="1152740"/>
                  </a:lnTo>
                  <a:lnTo>
                    <a:pt x="141973" y="1174330"/>
                  </a:lnTo>
                  <a:lnTo>
                    <a:pt x="160159" y="1194650"/>
                  </a:lnTo>
                  <a:lnTo>
                    <a:pt x="162496" y="1195920"/>
                  </a:lnTo>
                  <a:lnTo>
                    <a:pt x="164414" y="1199730"/>
                  </a:lnTo>
                  <a:lnTo>
                    <a:pt x="167551" y="1201000"/>
                  </a:lnTo>
                  <a:lnTo>
                    <a:pt x="167817" y="1201000"/>
                  </a:lnTo>
                  <a:lnTo>
                    <a:pt x="170141" y="1206080"/>
                  </a:lnTo>
                  <a:lnTo>
                    <a:pt x="172478" y="1207350"/>
                  </a:lnTo>
                  <a:lnTo>
                    <a:pt x="174612" y="1209890"/>
                  </a:lnTo>
                  <a:lnTo>
                    <a:pt x="182511" y="1218780"/>
                  </a:lnTo>
                  <a:lnTo>
                    <a:pt x="190449" y="1226400"/>
                  </a:lnTo>
                  <a:lnTo>
                    <a:pt x="198335" y="1235290"/>
                  </a:lnTo>
                  <a:lnTo>
                    <a:pt x="206070" y="1242910"/>
                  </a:lnTo>
                  <a:lnTo>
                    <a:pt x="229273" y="1269580"/>
                  </a:lnTo>
                  <a:lnTo>
                    <a:pt x="252882" y="1294980"/>
                  </a:lnTo>
                  <a:lnTo>
                    <a:pt x="277215" y="1319110"/>
                  </a:lnTo>
                  <a:lnTo>
                    <a:pt x="302615" y="1343240"/>
                  </a:lnTo>
                  <a:lnTo>
                    <a:pt x="313436" y="1352130"/>
                  </a:lnTo>
                  <a:lnTo>
                    <a:pt x="324205" y="1362290"/>
                  </a:lnTo>
                  <a:lnTo>
                    <a:pt x="335191" y="1371180"/>
                  </a:lnTo>
                  <a:lnTo>
                    <a:pt x="346633" y="1380070"/>
                  </a:lnTo>
                  <a:lnTo>
                    <a:pt x="356184" y="1388960"/>
                  </a:lnTo>
                  <a:lnTo>
                    <a:pt x="366128" y="1397850"/>
                  </a:lnTo>
                  <a:lnTo>
                    <a:pt x="376453" y="1405470"/>
                  </a:lnTo>
                  <a:lnTo>
                    <a:pt x="387223" y="1413090"/>
                  </a:lnTo>
                  <a:lnTo>
                    <a:pt x="387400" y="1413090"/>
                  </a:lnTo>
                  <a:lnTo>
                    <a:pt x="388556" y="1414360"/>
                  </a:lnTo>
                  <a:lnTo>
                    <a:pt x="390677" y="1418170"/>
                  </a:lnTo>
                  <a:lnTo>
                    <a:pt x="375031" y="1418170"/>
                  </a:lnTo>
                  <a:lnTo>
                    <a:pt x="368808" y="1415630"/>
                  </a:lnTo>
                  <a:lnTo>
                    <a:pt x="336969" y="1409280"/>
                  </a:lnTo>
                  <a:lnTo>
                    <a:pt x="324434" y="1405470"/>
                  </a:lnTo>
                  <a:lnTo>
                    <a:pt x="311924" y="1402930"/>
                  </a:lnTo>
                  <a:lnTo>
                    <a:pt x="299491" y="1399120"/>
                  </a:lnTo>
                  <a:lnTo>
                    <a:pt x="293535" y="1399120"/>
                  </a:lnTo>
                  <a:lnTo>
                    <a:pt x="286981" y="1395310"/>
                  </a:lnTo>
                  <a:lnTo>
                    <a:pt x="280149" y="1392770"/>
                  </a:lnTo>
                  <a:lnTo>
                    <a:pt x="234975" y="1376260"/>
                  </a:lnTo>
                  <a:lnTo>
                    <a:pt x="175806" y="1343240"/>
                  </a:lnTo>
                  <a:lnTo>
                    <a:pt x="138645" y="1311490"/>
                  </a:lnTo>
                  <a:lnTo>
                    <a:pt x="134264" y="1306410"/>
                  </a:lnTo>
                  <a:lnTo>
                    <a:pt x="118135" y="1279740"/>
                  </a:lnTo>
                  <a:lnTo>
                    <a:pt x="123977" y="1274660"/>
                  </a:lnTo>
                  <a:lnTo>
                    <a:pt x="125069" y="1273390"/>
                  </a:lnTo>
                  <a:lnTo>
                    <a:pt x="126466" y="1272120"/>
                  </a:lnTo>
                  <a:lnTo>
                    <a:pt x="149898" y="1272120"/>
                  </a:lnTo>
                  <a:lnTo>
                    <a:pt x="161417" y="1274660"/>
                  </a:lnTo>
                  <a:lnTo>
                    <a:pt x="172808" y="1278470"/>
                  </a:lnTo>
                  <a:lnTo>
                    <a:pt x="178168" y="1279740"/>
                  </a:lnTo>
                  <a:lnTo>
                    <a:pt x="184111" y="1282280"/>
                  </a:lnTo>
                  <a:lnTo>
                    <a:pt x="190017" y="1272120"/>
                  </a:lnTo>
                  <a:lnTo>
                    <a:pt x="190754" y="1270850"/>
                  </a:lnTo>
                  <a:lnTo>
                    <a:pt x="187718" y="1265770"/>
                  </a:lnTo>
                  <a:lnTo>
                    <a:pt x="179666" y="1259420"/>
                  </a:lnTo>
                  <a:lnTo>
                    <a:pt x="173329" y="1255610"/>
                  </a:lnTo>
                  <a:lnTo>
                    <a:pt x="138849" y="1255610"/>
                  </a:lnTo>
                  <a:lnTo>
                    <a:pt x="125361" y="1255610"/>
                  </a:lnTo>
                  <a:lnTo>
                    <a:pt x="119024" y="1258150"/>
                  </a:lnTo>
                  <a:lnTo>
                    <a:pt x="110083" y="1264500"/>
                  </a:lnTo>
                  <a:lnTo>
                    <a:pt x="105371" y="1272120"/>
                  </a:lnTo>
                  <a:lnTo>
                    <a:pt x="104749" y="1282280"/>
                  </a:lnTo>
                  <a:lnTo>
                    <a:pt x="108102" y="1293710"/>
                  </a:lnTo>
                  <a:lnTo>
                    <a:pt x="133273" y="1329270"/>
                  </a:lnTo>
                  <a:lnTo>
                    <a:pt x="175196" y="1362290"/>
                  </a:lnTo>
                  <a:lnTo>
                    <a:pt x="220802" y="1387690"/>
                  </a:lnTo>
                  <a:lnTo>
                    <a:pt x="227914" y="1390230"/>
                  </a:lnTo>
                  <a:lnTo>
                    <a:pt x="242125" y="1397850"/>
                  </a:lnTo>
                  <a:lnTo>
                    <a:pt x="249643" y="1399120"/>
                  </a:lnTo>
                  <a:lnTo>
                    <a:pt x="251256" y="1401660"/>
                  </a:lnTo>
                  <a:lnTo>
                    <a:pt x="253809" y="1401660"/>
                  </a:lnTo>
                  <a:lnTo>
                    <a:pt x="304457" y="1419440"/>
                  </a:lnTo>
                  <a:lnTo>
                    <a:pt x="353872" y="1430870"/>
                  </a:lnTo>
                  <a:lnTo>
                    <a:pt x="356450" y="1430870"/>
                  </a:lnTo>
                  <a:lnTo>
                    <a:pt x="357632" y="1432140"/>
                  </a:lnTo>
                  <a:lnTo>
                    <a:pt x="358838" y="1432140"/>
                  </a:lnTo>
                  <a:lnTo>
                    <a:pt x="365086" y="1434680"/>
                  </a:lnTo>
                  <a:lnTo>
                    <a:pt x="378117" y="1434680"/>
                  </a:lnTo>
                  <a:lnTo>
                    <a:pt x="380314" y="1437220"/>
                  </a:lnTo>
                  <a:lnTo>
                    <a:pt x="412915" y="1437220"/>
                  </a:lnTo>
                  <a:lnTo>
                    <a:pt x="421881" y="1438490"/>
                  </a:lnTo>
                  <a:lnTo>
                    <a:pt x="426707" y="1439760"/>
                  </a:lnTo>
                  <a:lnTo>
                    <a:pt x="430898" y="1435950"/>
                  </a:lnTo>
                  <a:lnTo>
                    <a:pt x="431761" y="1425790"/>
                  </a:lnTo>
                  <a:close/>
                </a:path>
                <a:path w="2513965" h="2141220">
                  <a:moveTo>
                    <a:pt x="472059" y="1516011"/>
                  </a:moveTo>
                  <a:lnTo>
                    <a:pt x="440296" y="1490929"/>
                  </a:lnTo>
                  <a:lnTo>
                    <a:pt x="440296" y="1535061"/>
                  </a:lnTo>
                  <a:lnTo>
                    <a:pt x="426974" y="1566811"/>
                  </a:lnTo>
                  <a:lnTo>
                    <a:pt x="413448" y="1597291"/>
                  </a:lnTo>
                  <a:lnTo>
                    <a:pt x="399034" y="1626501"/>
                  </a:lnTo>
                  <a:lnTo>
                    <a:pt x="383082" y="1654441"/>
                  </a:lnTo>
                  <a:lnTo>
                    <a:pt x="382397" y="1655711"/>
                  </a:lnTo>
                  <a:lnTo>
                    <a:pt x="380936" y="1656981"/>
                  </a:lnTo>
                  <a:lnTo>
                    <a:pt x="377748" y="1660791"/>
                  </a:lnTo>
                  <a:lnTo>
                    <a:pt x="374319" y="1664601"/>
                  </a:lnTo>
                  <a:lnTo>
                    <a:pt x="372973" y="1670951"/>
                  </a:lnTo>
                  <a:lnTo>
                    <a:pt x="371068" y="1672221"/>
                  </a:lnTo>
                  <a:lnTo>
                    <a:pt x="366509" y="1677301"/>
                  </a:lnTo>
                  <a:lnTo>
                    <a:pt x="362115" y="1682381"/>
                  </a:lnTo>
                  <a:lnTo>
                    <a:pt x="357924" y="1687461"/>
                  </a:lnTo>
                  <a:lnTo>
                    <a:pt x="353999" y="1692541"/>
                  </a:lnTo>
                  <a:lnTo>
                    <a:pt x="336867" y="1705241"/>
                  </a:lnTo>
                  <a:lnTo>
                    <a:pt x="323672" y="1707781"/>
                  </a:lnTo>
                  <a:lnTo>
                    <a:pt x="321868" y="1706511"/>
                  </a:lnTo>
                  <a:lnTo>
                    <a:pt x="319468" y="1698891"/>
                  </a:lnTo>
                  <a:lnTo>
                    <a:pt x="317931" y="1692541"/>
                  </a:lnTo>
                  <a:lnTo>
                    <a:pt x="317677" y="1688731"/>
                  </a:lnTo>
                  <a:lnTo>
                    <a:pt x="317550" y="1682381"/>
                  </a:lnTo>
                  <a:lnTo>
                    <a:pt x="317690" y="1679841"/>
                  </a:lnTo>
                  <a:lnTo>
                    <a:pt x="317754" y="1678571"/>
                  </a:lnTo>
                  <a:lnTo>
                    <a:pt x="318706" y="1670951"/>
                  </a:lnTo>
                  <a:lnTo>
                    <a:pt x="319824" y="1664601"/>
                  </a:lnTo>
                  <a:lnTo>
                    <a:pt x="321119" y="1659521"/>
                  </a:lnTo>
                  <a:lnTo>
                    <a:pt x="321437" y="1658251"/>
                  </a:lnTo>
                  <a:lnTo>
                    <a:pt x="322834" y="1651901"/>
                  </a:lnTo>
                  <a:lnTo>
                    <a:pt x="323481" y="1650631"/>
                  </a:lnTo>
                  <a:lnTo>
                    <a:pt x="324002" y="1649361"/>
                  </a:lnTo>
                  <a:lnTo>
                    <a:pt x="328637" y="1641741"/>
                  </a:lnTo>
                  <a:lnTo>
                    <a:pt x="331406" y="1634121"/>
                  </a:lnTo>
                  <a:lnTo>
                    <a:pt x="334632" y="1626501"/>
                  </a:lnTo>
                  <a:lnTo>
                    <a:pt x="337350" y="1625231"/>
                  </a:lnTo>
                  <a:lnTo>
                    <a:pt x="337350" y="1621421"/>
                  </a:lnTo>
                  <a:lnTo>
                    <a:pt x="339966" y="1613801"/>
                  </a:lnTo>
                  <a:lnTo>
                    <a:pt x="340131" y="1611261"/>
                  </a:lnTo>
                  <a:lnTo>
                    <a:pt x="340207" y="1609991"/>
                  </a:lnTo>
                  <a:lnTo>
                    <a:pt x="331952" y="1603641"/>
                  </a:lnTo>
                  <a:lnTo>
                    <a:pt x="328193" y="1606181"/>
                  </a:lnTo>
                  <a:lnTo>
                    <a:pt x="320306" y="1615071"/>
                  </a:lnTo>
                  <a:lnTo>
                    <a:pt x="314452" y="1620151"/>
                  </a:lnTo>
                  <a:lnTo>
                    <a:pt x="277685" y="1663331"/>
                  </a:lnTo>
                  <a:lnTo>
                    <a:pt x="240423" y="1696351"/>
                  </a:lnTo>
                  <a:lnTo>
                    <a:pt x="211366" y="1715401"/>
                  </a:lnTo>
                  <a:lnTo>
                    <a:pt x="192887" y="1725561"/>
                  </a:lnTo>
                  <a:lnTo>
                    <a:pt x="183095" y="1728101"/>
                  </a:lnTo>
                  <a:lnTo>
                    <a:pt x="175526" y="1730641"/>
                  </a:lnTo>
                  <a:lnTo>
                    <a:pt x="167894" y="1731911"/>
                  </a:lnTo>
                  <a:lnTo>
                    <a:pt x="160096" y="1731911"/>
                  </a:lnTo>
                  <a:lnTo>
                    <a:pt x="152082" y="1729371"/>
                  </a:lnTo>
                  <a:lnTo>
                    <a:pt x="152438" y="1725561"/>
                  </a:lnTo>
                  <a:lnTo>
                    <a:pt x="152552" y="1724291"/>
                  </a:lnTo>
                  <a:lnTo>
                    <a:pt x="155511" y="1719211"/>
                  </a:lnTo>
                  <a:lnTo>
                    <a:pt x="158051" y="1715401"/>
                  </a:lnTo>
                  <a:lnTo>
                    <a:pt x="167894" y="1698891"/>
                  </a:lnTo>
                  <a:lnTo>
                    <a:pt x="178384" y="1683651"/>
                  </a:lnTo>
                  <a:lnTo>
                    <a:pt x="189560" y="1668411"/>
                  </a:lnTo>
                  <a:lnTo>
                    <a:pt x="201447" y="1654441"/>
                  </a:lnTo>
                  <a:lnTo>
                    <a:pt x="202323" y="1653171"/>
                  </a:lnTo>
                  <a:lnTo>
                    <a:pt x="204127" y="1651901"/>
                  </a:lnTo>
                  <a:lnTo>
                    <a:pt x="210185" y="1646821"/>
                  </a:lnTo>
                  <a:lnTo>
                    <a:pt x="216700" y="1641741"/>
                  </a:lnTo>
                  <a:lnTo>
                    <a:pt x="223723" y="1639201"/>
                  </a:lnTo>
                  <a:lnTo>
                    <a:pt x="231279" y="1636661"/>
                  </a:lnTo>
                  <a:lnTo>
                    <a:pt x="232524" y="1636661"/>
                  </a:lnTo>
                  <a:lnTo>
                    <a:pt x="233133" y="1635391"/>
                  </a:lnTo>
                  <a:lnTo>
                    <a:pt x="240157" y="1635391"/>
                  </a:lnTo>
                  <a:lnTo>
                    <a:pt x="246468" y="1631581"/>
                  </a:lnTo>
                  <a:lnTo>
                    <a:pt x="252806" y="1629041"/>
                  </a:lnTo>
                  <a:lnTo>
                    <a:pt x="255625" y="1627771"/>
                  </a:lnTo>
                  <a:lnTo>
                    <a:pt x="269709" y="1621421"/>
                  </a:lnTo>
                  <a:lnTo>
                    <a:pt x="286562" y="1615071"/>
                  </a:lnTo>
                  <a:lnTo>
                    <a:pt x="320230" y="1599831"/>
                  </a:lnTo>
                  <a:lnTo>
                    <a:pt x="321068" y="1598561"/>
                  </a:lnTo>
                  <a:lnTo>
                    <a:pt x="321856" y="1598561"/>
                  </a:lnTo>
                  <a:lnTo>
                    <a:pt x="322630" y="1597291"/>
                  </a:lnTo>
                  <a:lnTo>
                    <a:pt x="329806" y="1597291"/>
                  </a:lnTo>
                  <a:lnTo>
                    <a:pt x="341960" y="1589671"/>
                  </a:lnTo>
                  <a:lnTo>
                    <a:pt x="343954" y="1589671"/>
                  </a:lnTo>
                  <a:lnTo>
                    <a:pt x="345719" y="1588401"/>
                  </a:lnTo>
                  <a:lnTo>
                    <a:pt x="346837" y="1587131"/>
                  </a:lnTo>
                  <a:lnTo>
                    <a:pt x="361950" y="1580781"/>
                  </a:lnTo>
                  <a:lnTo>
                    <a:pt x="376542" y="1573161"/>
                  </a:lnTo>
                  <a:lnTo>
                    <a:pt x="390753" y="1564271"/>
                  </a:lnTo>
                  <a:lnTo>
                    <a:pt x="406374" y="1554111"/>
                  </a:lnTo>
                  <a:lnTo>
                    <a:pt x="407238" y="1554111"/>
                  </a:lnTo>
                  <a:lnTo>
                    <a:pt x="408190" y="1552841"/>
                  </a:lnTo>
                  <a:lnTo>
                    <a:pt x="409067" y="1551571"/>
                  </a:lnTo>
                  <a:lnTo>
                    <a:pt x="410057" y="1551571"/>
                  </a:lnTo>
                  <a:lnTo>
                    <a:pt x="417347" y="1549031"/>
                  </a:lnTo>
                  <a:lnTo>
                    <a:pt x="424243" y="1543951"/>
                  </a:lnTo>
                  <a:lnTo>
                    <a:pt x="431609" y="1538871"/>
                  </a:lnTo>
                  <a:lnTo>
                    <a:pt x="440296" y="1535061"/>
                  </a:lnTo>
                  <a:lnTo>
                    <a:pt x="440296" y="1490929"/>
                  </a:lnTo>
                  <a:lnTo>
                    <a:pt x="439597" y="1490611"/>
                  </a:lnTo>
                  <a:lnTo>
                    <a:pt x="436384" y="1489456"/>
                  </a:lnTo>
                  <a:lnTo>
                    <a:pt x="436384" y="1514741"/>
                  </a:lnTo>
                  <a:lnTo>
                    <a:pt x="426097" y="1522361"/>
                  </a:lnTo>
                  <a:lnTo>
                    <a:pt x="415429" y="1529981"/>
                  </a:lnTo>
                  <a:lnTo>
                    <a:pt x="404901" y="1536331"/>
                  </a:lnTo>
                  <a:lnTo>
                    <a:pt x="395008" y="1542681"/>
                  </a:lnTo>
                  <a:lnTo>
                    <a:pt x="383197" y="1549031"/>
                  </a:lnTo>
                  <a:lnTo>
                    <a:pt x="371487" y="1554111"/>
                  </a:lnTo>
                  <a:lnTo>
                    <a:pt x="359956" y="1560461"/>
                  </a:lnTo>
                  <a:lnTo>
                    <a:pt x="348805" y="1566811"/>
                  </a:lnTo>
                  <a:lnTo>
                    <a:pt x="347421" y="1566811"/>
                  </a:lnTo>
                  <a:lnTo>
                    <a:pt x="346748" y="1568081"/>
                  </a:lnTo>
                  <a:lnTo>
                    <a:pt x="343001" y="1568081"/>
                  </a:lnTo>
                  <a:lnTo>
                    <a:pt x="341896" y="1570621"/>
                  </a:lnTo>
                  <a:lnTo>
                    <a:pt x="337540" y="1570621"/>
                  </a:lnTo>
                  <a:lnTo>
                    <a:pt x="333248" y="1571891"/>
                  </a:lnTo>
                  <a:lnTo>
                    <a:pt x="329768" y="1575701"/>
                  </a:lnTo>
                  <a:lnTo>
                    <a:pt x="325869" y="1575701"/>
                  </a:lnTo>
                  <a:lnTo>
                    <a:pt x="324561" y="1578241"/>
                  </a:lnTo>
                  <a:lnTo>
                    <a:pt x="319316" y="1578241"/>
                  </a:lnTo>
                  <a:lnTo>
                    <a:pt x="317639" y="1580781"/>
                  </a:lnTo>
                  <a:lnTo>
                    <a:pt x="315556" y="1580781"/>
                  </a:lnTo>
                  <a:lnTo>
                    <a:pt x="313715" y="1582051"/>
                  </a:lnTo>
                  <a:lnTo>
                    <a:pt x="312407" y="1583321"/>
                  </a:lnTo>
                  <a:lnTo>
                    <a:pt x="309079" y="1583321"/>
                  </a:lnTo>
                  <a:lnTo>
                    <a:pt x="306209" y="1584591"/>
                  </a:lnTo>
                  <a:lnTo>
                    <a:pt x="290283" y="1592211"/>
                  </a:lnTo>
                  <a:lnTo>
                    <a:pt x="251358" y="1611261"/>
                  </a:lnTo>
                  <a:lnTo>
                    <a:pt x="224675" y="1622691"/>
                  </a:lnTo>
                  <a:lnTo>
                    <a:pt x="216103" y="1627771"/>
                  </a:lnTo>
                  <a:lnTo>
                    <a:pt x="191719" y="1627771"/>
                  </a:lnTo>
                  <a:lnTo>
                    <a:pt x="181622" y="1625231"/>
                  </a:lnTo>
                  <a:lnTo>
                    <a:pt x="171538" y="1623961"/>
                  </a:lnTo>
                  <a:lnTo>
                    <a:pt x="151650" y="1618881"/>
                  </a:lnTo>
                  <a:lnTo>
                    <a:pt x="146304" y="1617611"/>
                  </a:lnTo>
                  <a:lnTo>
                    <a:pt x="141084" y="1615071"/>
                  </a:lnTo>
                  <a:lnTo>
                    <a:pt x="136423" y="1611261"/>
                  </a:lnTo>
                  <a:lnTo>
                    <a:pt x="130771" y="1604911"/>
                  </a:lnTo>
                  <a:lnTo>
                    <a:pt x="128041" y="1599831"/>
                  </a:lnTo>
                  <a:lnTo>
                    <a:pt x="128143" y="1594751"/>
                  </a:lnTo>
                  <a:lnTo>
                    <a:pt x="128193" y="1592211"/>
                  </a:lnTo>
                  <a:lnTo>
                    <a:pt x="131191" y="1584591"/>
                  </a:lnTo>
                  <a:lnTo>
                    <a:pt x="135191" y="1576971"/>
                  </a:lnTo>
                  <a:lnTo>
                    <a:pt x="140411" y="1571891"/>
                  </a:lnTo>
                  <a:lnTo>
                    <a:pt x="152679" y="1565541"/>
                  </a:lnTo>
                  <a:lnTo>
                    <a:pt x="157632" y="1561731"/>
                  </a:lnTo>
                  <a:lnTo>
                    <a:pt x="162648" y="1559191"/>
                  </a:lnTo>
                  <a:lnTo>
                    <a:pt x="193522" y="1547761"/>
                  </a:lnTo>
                  <a:lnTo>
                    <a:pt x="194144" y="1547761"/>
                  </a:lnTo>
                  <a:lnTo>
                    <a:pt x="220472" y="1542681"/>
                  </a:lnTo>
                  <a:lnTo>
                    <a:pt x="220649" y="1542681"/>
                  </a:lnTo>
                  <a:lnTo>
                    <a:pt x="242493" y="1540141"/>
                  </a:lnTo>
                  <a:lnTo>
                    <a:pt x="307797" y="1540141"/>
                  </a:lnTo>
                  <a:lnTo>
                    <a:pt x="312293" y="1543951"/>
                  </a:lnTo>
                  <a:lnTo>
                    <a:pt x="317461" y="1542681"/>
                  </a:lnTo>
                  <a:lnTo>
                    <a:pt x="332206" y="1542681"/>
                  </a:lnTo>
                  <a:lnTo>
                    <a:pt x="332333" y="1543951"/>
                  </a:lnTo>
                  <a:lnTo>
                    <a:pt x="338162" y="1547761"/>
                  </a:lnTo>
                  <a:lnTo>
                    <a:pt x="344563" y="1545221"/>
                  </a:lnTo>
                  <a:lnTo>
                    <a:pt x="354152" y="1545221"/>
                  </a:lnTo>
                  <a:lnTo>
                    <a:pt x="356743" y="1542681"/>
                  </a:lnTo>
                  <a:lnTo>
                    <a:pt x="357441" y="1540141"/>
                  </a:lnTo>
                  <a:lnTo>
                    <a:pt x="358838" y="1535061"/>
                  </a:lnTo>
                  <a:lnTo>
                    <a:pt x="355968" y="1532521"/>
                  </a:lnTo>
                  <a:lnTo>
                    <a:pt x="347103" y="1527441"/>
                  </a:lnTo>
                  <a:lnTo>
                    <a:pt x="340918" y="1523631"/>
                  </a:lnTo>
                  <a:lnTo>
                    <a:pt x="337299" y="1522361"/>
                  </a:lnTo>
                  <a:lnTo>
                    <a:pt x="333679" y="1521091"/>
                  </a:lnTo>
                  <a:lnTo>
                    <a:pt x="332257" y="1521091"/>
                  </a:lnTo>
                  <a:lnTo>
                    <a:pt x="331190" y="1518551"/>
                  </a:lnTo>
                  <a:lnTo>
                    <a:pt x="327406" y="1518551"/>
                  </a:lnTo>
                  <a:lnTo>
                    <a:pt x="321856" y="1512201"/>
                  </a:lnTo>
                  <a:lnTo>
                    <a:pt x="314706" y="1509661"/>
                  </a:lnTo>
                  <a:lnTo>
                    <a:pt x="304825" y="1496961"/>
                  </a:lnTo>
                  <a:lnTo>
                    <a:pt x="305282" y="1493151"/>
                  </a:lnTo>
                  <a:lnTo>
                    <a:pt x="312318" y="1491881"/>
                  </a:lnTo>
                  <a:lnTo>
                    <a:pt x="328193" y="1489341"/>
                  </a:lnTo>
                  <a:lnTo>
                    <a:pt x="344233" y="1489341"/>
                  </a:lnTo>
                  <a:lnTo>
                    <a:pt x="345135" y="1490611"/>
                  </a:lnTo>
                  <a:lnTo>
                    <a:pt x="351777" y="1490611"/>
                  </a:lnTo>
                  <a:lnTo>
                    <a:pt x="358889" y="1491881"/>
                  </a:lnTo>
                  <a:lnTo>
                    <a:pt x="397040" y="1502041"/>
                  </a:lnTo>
                  <a:lnTo>
                    <a:pt x="407060" y="1504581"/>
                  </a:lnTo>
                  <a:lnTo>
                    <a:pt x="416521" y="1507121"/>
                  </a:lnTo>
                  <a:lnTo>
                    <a:pt x="426237" y="1510931"/>
                  </a:lnTo>
                  <a:lnTo>
                    <a:pt x="436384" y="1514741"/>
                  </a:lnTo>
                  <a:lnTo>
                    <a:pt x="436384" y="1489456"/>
                  </a:lnTo>
                  <a:lnTo>
                    <a:pt x="436067" y="1489341"/>
                  </a:lnTo>
                  <a:lnTo>
                    <a:pt x="421944" y="1484261"/>
                  </a:lnTo>
                  <a:lnTo>
                    <a:pt x="403872" y="1479181"/>
                  </a:lnTo>
                  <a:lnTo>
                    <a:pt x="385470" y="1475371"/>
                  </a:lnTo>
                  <a:lnTo>
                    <a:pt x="370052" y="1470291"/>
                  </a:lnTo>
                  <a:lnTo>
                    <a:pt x="362115" y="1469021"/>
                  </a:lnTo>
                  <a:lnTo>
                    <a:pt x="354050" y="1470291"/>
                  </a:lnTo>
                  <a:lnTo>
                    <a:pt x="347941" y="1467751"/>
                  </a:lnTo>
                  <a:lnTo>
                    <a:pt x="341833" y="1466481"/>
                  </a:lnTo>
                  <a:lnTo>
                    <a:pt x="329590" y="1469021"/>
                  </a:lnTo>
                  <a:lnTo>
                    <a:pt x="313537" y="1471561"/>
                  </a:lnTo>
                  <a:lnTo>
                    <a:pt x="305904" y="1474101"/>
                  </a:lnTo>
                  <a:lnTo>
                    <a:pt x="298577" y="1477911"/>
                  </a:lnTo>
                  <a:lnTo>
                    <a:pt x="291465" y="1484261"/>
                  </a:lnTo>
                  <a:lnTo>
                    <a:pt x="288645" y="1493151"/>
                  </a:lnTo>
                  <a:lnTo>
                    <a:pt x="290144" y="1500771"/>
                  </a:lnTo>
                  <a:lnTo>
                    <a:pt x="295986" y="1509661"/>
                  </a:lnTo>
                  <a:lnTo>
                    <a:pt x="300304" y="1513471"/>
                  </a:lnTo>
                  <a:lnTo>
                    <a:pt x="305447" y="1516011"/>
                  </a:lnTo>
                  <a:lnTo>
                    <a:pt x="310388" y="1518551"/>
                  </a:lnTo>
                  <a:lnTo>
                    <a:pt x="307721" y="1522361"/>
                  </a:lnTo>
                  <a:lnTo>
                    <a:pt x="303860" y="1521091"/>
                  </a:lnTo>
                  <a:lnTo>
                    <a:pt x="262597" y="1521091"/>
                  </a:lnTo>
                  <a:lnTo>
                    <a:pt x="224891" y="1523631"/>
                  </a:lnTo>
                  <a:lnTo>
                    <a:pt x="201904" y="1527441"/>
                  </a:lnTo>
                  <a:lnTo>
                    <a:pt x="190576" y="1529981"/>
                  </a:lnTo>
                  <a:lnTo>
                    <a:pt x="179616" y="1535061"/>
                  </a:lnTo>
                  <a:lnTo>
                    <a:pt x="167297" y="1537601"/>
                  </a:lnTo>
                  <a:lnTo>
                    <a:pt x="162382" y="1542681"/>
                  </a:lnTo>
                  <a:lnTo>
                    <a:pt x="154482" y="1545221"/>
                  </a:lnTo>
                  <a:lnTo>
                    <a:pt x="147066" y="1549031"/>
                  </a:lnTo>
                  <a:lnTo>
                    <a:pt x="117030" y="1578241"/>
                  </a:lnTo>
                  <a:lnTo>
                    <a:pt x="112039" y="1594751"/>
                  </a:lnTo>
                  <a:lnTo>
                    <a:pt x="112166" y="1597291"/>
                  </a:lnTo>
                  <a:lnTo>
                    <a:pt x="112293" y="1599831"/>
                  </a:lnTo>
                  <a:lnTo>
                    <a:pt x="138557" y="1631581"/>
                  </a:lnTo>
                  <a:lnTo>
                    <a:pt x="177203" y="1640471"/>
                  </a:lnTo>
                  <a:lnTo>
                    <a:pt x="185610" y="1640471"/>
                  </a:lnTo>
                  <a:lnTo>
                    <a:pt x="194741" y="1641741"/>
                  </a:lnTo>
                  <a:lnTo>
                    <a:pt x="161010" y="1684921"/>
                  </a:lnTo>
                  <a:lnTo>
                    <a:pt x="138099" y="1728101"/>
                  </a:lnTo>
                  <a:lnTo>
                    <a:pt x="139293" y="1736991"/>
                  </a:lnTo>
                  <a:lnTo>
                    <a:pt x="145491" y="1743341"/>
                  </a:lnTo>
                  <a:lnTo>
                    <a:pt x="156349" y="1745881"/>
                  </a:lnTo>
                  <a:lnTo>
                    <a:pt x="172110" y="1745881"/>
                  </a:lnTo>
                  <a:lnTo>
                    <a:pt x="186309" y="1743341"/>
                  </a:lnTo>
                  <a:lnTo>
                    <a:pt x="200152" y="1739531"/>
                  </a:lnTo>
                  <a:lnTo>
                    <a:pt x="213575" y="1733181"/>
                  </a:lnTo>
                  <a:lnTo>
                    <a:pt x="216230" y="1733181"/>
                  </a:lnTo>
                  <a:lnTo>
                    <a:pt x="217081" y="1731911"/>
                  </a:lnTo>
                  <a:lnTo>
                    <a:pt x="217881" y="1730641"/>
                  </a:lnTo>
                  <a:lnTo>
                    <a:pt x="218719" y="1730641"/>
                  </a:lnTo>
                  <a:lnTo>
                    <a:pt x="261327" y="1702701"/>
                  </a:lnTo>
                  <a:lnTo>
                    <a:pt x="293014" y="1674761"/>
                  </a:lnTo>
                  <a:lnTo>
                    <a:pt x="308051" y="1659521"/>
                  </a:lnTo>
                  <a:lnTo>
                    <a:pt x="308152" y="1670951"/>
                  </a:lnTo>
                  <a:lnTo>
                    <a:pt x="306743" y="1676031"/>
                  </a:lnTo>
                  <a:lnTo>
                    <a:pt x="305828" y="1683651"/>
                  </a:lnTo>
                  <a:lnTo>
                    <a:pt x="305904" y="1687461"/>
                  </a:lnTo>
                  <a:lnTo>
                    <a:pt x="321322" y="1723021"/>
                  </a:lnTo>
                  <a:lnTo>
                    <a:pt x="335876" y="1721751"/>
                  </a:lnTo>
                  <a:lnTo>
                    <a:pt x="340436" y="1720481"/>
                  </a:lnTo>
                  <a:lnTo>
                    <a:pt x="344424" y="1716671"/>
                  </a:lnTo>
                  <a:lnTo>
                    <a:pt x="348183" y="1716671"/>
                  </a:lnTo>
                  <a:lnTo>
                    <a:pt x="351510" y="1714131"/>
                  </a:lnTo>
                  <a:lnTo>
                    <a:pt x="353974" y="1711591"/>
                  </a:lnTo>
                  <a:lnTo>
                    <a:pt x="360019" y="1709051"/>
                  </a:lnTo>
                  <a:lnTo>
                    <a:pt x="361276" y="1707781"/>
                  </a:lnTo>
                  <a:lnTo>
                    <a:pt x="365048" y="1703971"/>
                  </a:lnTo>
                  <a:lnTo>
                    <a:pt x="368719" y="1697621"/>
                  </a:lnTo>
                  <a:lnTo>
                    <a:pt x="374865" y="1692541"/>
                  </a:lnTo>
                  <a:lnTo>
                    <a:pt x="380885" y="1686191"/>
                  </a:lnTo>
                  <a:lnTo>
                    <a:pt x="386283" y="1678571"/>
                  </a:lnTo>
                  <a:lnTo>
                    <a:pt x="390525" y="1670951"/>
                  </a:lnTo>
                  <a:lnTo>
                    <a:pt x="395046" y="1665871"/>
                  </a:lnTo>
                  <a:lnTo>
                    <a:pt x="420319" y="1623961"/>
                  </a:lnTo>
                  <a:lnTo>
                    <a:pt x="444677" y="1568081"/>
                  </a:lnTo>
                  <a:lnTo>
                    <a:pt x="455650" y="1538871"/>
                  </a:lnTo>
                  <a:lnTo>
                    <a:pt x="457276" y="1535061"/>
                  </a:lnTo>
                  <a:lnTo>
                    <a:pt x="457822" y="1533791"/>
                  </a:lnTo>
                  <a:lnTo>
                    <a:pt x="459206" y="1527441"/>
                  </a:lnTo>
                  <a:lnTo>
                    <a:pt x="464070" y="1523631"/>
                  </a:lnTo>
                  <a:lnTo>
                    <a:pt x="472059" y="1516011"/>
                  </a:lnTo>
                  <a:close/>
                </a:path>
                <a:path w="2513965" h="2141220">
                  <a:moveTo>
                    <a:pt x="495515" y="546976"/>
                  </a:moveTo>
                  <a:lnTo>
                    <a:pt x="494766" y="536816"/>
                  </a:lnTo>
                  <a:lnTo>
                    <a:pt x="492264" y="525386"/>
                  </a:lnTo>
                  <a:lnTo>
                    <a:pt x="492315" y="516496"/>
                  </a:lnTo>
                  <a:lnTo>
                    <a:pt x="491439" y="512686"/>
                  </a:lnTo>
                  <a:lnTo>
                    <a:pt x="487959" y="496176"/>
                  </a:lnTo>
                  <a:lnTo>
                    <a:pt x="484009" y="479666"/>
                  </a:lnTo>
                  <a:lnTo>
                    <a:pt x="482828" y="475729"/>
                  </a:lnTo>
                  <a:lnTo>
                    <a:pt x="482828" y="536816"/>
                  </a:lnTo>
                  <a:lnTo>
                    <a:pt x="482269" y="538619"/>
                  </a:lnTo>
                  <a:lnTo>
                    <a:pt x="482269" y="566026"/>
                  </a:lnTo>
                  <a:lnTo>
                    <a:pt x="482206" y="569836"/>
                  </a:lnTo>
                  <a:lnTo>
                    <a:pt x="482104" y="571106"/>
                  </a:lnTo>
                  <a:lnTo>
                    <a:pt x="482003" y="572376"/>
                  </a:lnTo>
                  <a:lnTo>
                    <a:pt x="481888" y="573646"/>
                  </a:lnTo>
                  <a:lnTo>
                    <a:pt x="481787" y="574916"/>
                  </a:lnTo>
                  <a:lnTo>
                    <a:pt x="481685" y="576186"/>
                  </a:lnTo>
                  <a:lnTo>
                    <a:pt x="465963" y="623176"/>
                  </a:lnTo>
                  <a:lnTo>
                    <a:pt x="450875" y="653656"/>
                  </a:lnTo>
                  <a:lnTo>
                    <a:pt x="450443" y="653656"/>
                  </a:lnTo>
                  <a:lnTo>
                    <a:pt x="450062" y="654926"/>
                  </a:lnTo>
                  <a:lnTo>
                    <a:pt x="449643" y="654926"/>
                  </a:lnTo>
                  <a:lnTo>
                    <a:pt x="444449" y="662546"/>
                  </a:lnTo>
                  <a:lnTo>
                    <a:pt x="439407" y="670166"/>
                  </a:lnTo>
                  <a:lnTo>
                    <a:pt x="434149" y="676516"/>
                  </a:lnTo>
                  <a:lnTo>
                    <a:pt x="428320" y="682866"/>
                  </a:lnTo>
                  <a:lnTo>
                    <a:pt x="425234" y="686676"/>
                  </a:lnTo>
                  <a:lnTo>
                    <a:pt x="424395" y="684136"/>
                  </a:lnTo>
                  <a:lnTo>
                    <a:pt x="424281" y="682866"/>
                  </a:lnTo>
                  <a:lnTo>
                    <a:pt x="424167" y="681596"/>
                  </a:lnTo>
                  <a:lnTo>
                    <a:pt x="424129" y="679056"/>
                  </a:lnTo>
                  <a:lnTo>
                    <a:pt x="426986" y="667626"/>
                  </a:lnTo>
                  <a:lnTo>
                    <a:pt x="429895" y="656196"/>
                  </a:lnTo>
                  <a:lnTo>
                    <a:pt x="432308" y="644766"/>
                  </a:lnTo>
                  <a:lnTo>
                    <a:pt x="433819" y="632066"/>
                  </a:lnTo>
                  <a:lnTo>
                    <a:pt x="433908" y="629526"/>
                  </a:lnTo>
                  <a:lnTo>
                    <a:pt x="434009" y="628256"/>
                  </a:lnTo>
                  <a:lnTo>
                    <a:pt x="434098" y="626986"/>
                  </a:lnTo>
                  <a:lnTo>
                    <a:pt x="435724" y="625716"/>
                  </a:lnTo>
                  <a:lnTo>
                    <a:pt x="436219" y="623176"/>
                  </a:lnTo>
                  <a:lnTo>
                    <a:pt x="435838" y="620636"/>
                  </a:lnTo>
                  <a:lnTo>
                    <a:pt x="436016" y="619366"/>
                  </a:lnTo>
                  <a:lnTo>
                    <a:pt x="436359" y="618096"/>
                  </a:lnTo>
                  <a:lnTo>
                    <a:pt x="436486" y="614286"/>
                  </a:lnTo>
                  <a:lnTo>
                    <a:pt x="456171" y="582536"/>
                  </a:lnTo>
                  <a:lnTo>
                    <a:pt x="464489" y="574916"/>
                  </a:lnTo>
                  <a:lnTo>
                    <a:pt x="467296" y="572376"/>
                  </a:lnTo>
                  <a:lnTo>
                    <a:pt x="472935" y="567296"/>
                  </a:lnTo>
                  <a:lnTo>
                    <a:pt x="481533" y="559676"/>
                  </a:lnTo>
                  <a:lnTo>
                    <a:pt x="482269" y="566026"/>
                  </a:lnTo>
                  <a:lnTo>
                    <a:pt x="482269" y="538619"/>
                  </a:lnTo>
                  <a:lnTo>
                    <a:pt x="480860" y="543166"/>
                  </a:lnTo>
                  <a:lnTo>
                    <a:pt x="476948" y="548246"/>
                  </a:lnTo>
                  <a:lnTo>
                    <a:pt x="471233" y="552056"/>
                  </a:lnTo>
                  <a:lnTo>
                    <a:pt x="457073" y="562216"/>
                  </a:lnTo>
                  <a:lnTo>
                    <a:pt x="449630" y="567296"/>
                  </a:lnTo>
                  <a:lnTo>
                    <a:pt x="441579" y="572376"/>
                  </a:lnTo>
                  <a:lnTo>
                    <a:pt x="443026" y="543166"/>
                  </a:lnTo>
                  <a:lnTo>
                    <a:pt x="443090" y="541896"/>
                  </a:lnTo>
                  <a:lnTo>
                    <a:pt x="443433" y="531736"/>
                  </a:lnTo>
                  <a:lnTo>
                    <a:pt x="443547" y="527926"/>
                  </a:lnTo>
                  <a:lnTo>
                    <a:pt x="443598" y="522846"/>
                  </a:lnTo>
                  <a:lnTo>
                    <a:pt x="443598" y="512686"/>
                  </a:lnTo>
                  <a:lnTo>
                    <a:pt x="450977" y="503796"/>
                  </a:lnTo>
                  <a:lnTo>
                    <a:pt x="457263" y="493636"/>
                  </a:lnTo>
                  <a:lnTo>
                    <a:pt x="459511" y="489826"/>
                  </a:lnTo>
                  <a:lnTo>
                    <a:pt x="463257" y="483476"/>
                  </a:lnTo>
                  <a:lnTo>
                    <a:pt x="482600" y="527926"/>
                  </a:lnTo>
                  <a:lnTo>
                    <a:pt x="482828" y="536816"/>
                  </a:lnTo>
                  <a:lnTo>
                    <a:pt x="482828" y="475729"/>
                  </a:lnTo>
                  <a:lnTo>
                    <a:pt x="481723" y="472046"/>
                  </a:lnTo>
                  <a:lnTo>
                    <a:pt x="479450" y="464426"/>
                  </a:lnTo>
                  <a:lnTo>
                    <a:pt x="474167" y="449186"/>
                  </a:lnTo>
                  <a:lnTo>
                    <a:pt x="467144" y="431406"/>
                  </a:lnTo>
                  <a:lnTo>
                    <a:pt x="464972" y="427443"/>
                  </a:lnTo>
                  <a:lnTo>
                    <a:pt x="464972" y="456806"/>
                  </a:lnTo>
                  <a:lnTo>
                    <a:pt x="464172" y="463156"/>
                  </a:lnTo>
                  <a:lnTo>
                    <a:pt x="460387" y="468236"/>
                  </a:lnTo>
                  <a:lnTo>
                    <a:pt x="455599" y="473316"/>
                  </a:lnTo>
                  <a:lnTo>
                    <a:pt x="451815" y="478396"/>
                  </a:lnTo>
                  <a:lnTo>
                    <a:pt x="450215" y="483476"/>
                  </a:lnTo>
                  <a:lnTo>
                    <a:pt x="447116" y="486016"/>
                  </a:lnTo>
                  <a:lnTo>
                    <a:pt x="441299" y="489826"/>
                  </a:lnTo>
                  <a:lnTo>
                    <a:pt x="441185" y="466966"/>
                  </a:lnTo>
                  <a:lnTo>
                    <a:pt x="441058" y="460616"/>
                  </a:lnTo>
                  <a:lnTo>
                    <a:pt x="440956" y="455536"/>
                  </a:lnTo>
                  <a:lnTo>
                    <a:pt x="440829" y="449186"/>
                  </a:lnTo>
                  <a:lnTo>
                    <a:pt x="440804" y="447916"/>
                  </a:lnTo>
                  <a:lnTo>
                    <a:pt x="439242" y="427596"/>
                  </a:lnTo>
                  <a:lnTo>
                    <a:pt x="435813" y="406006"/>
                  </a:lnTo>
                  <a:lnTo>
                    <a:pt x="441972" y="411086"/>
                  </a:lnTo>
                  <a:lnTo>
                    <a:pt x="446506" y="417436"/>
                  </a:lnTo>
                  <a:lnTo>
                    <a:pt x="450088" y="423786"/>
                  </a:lnTo>
                  <a:lnTo>
                    <a:pt x="453440" y="430136"/>
                  </a:lnTo>
                  <a:lnTo>
                    <a:pt x="457123" y="436486"/>
                  </a:lnTo>
                  <a:lnTo>
                    <a:pt x="460476" y="442836"/>
                  </a:lnTo>
                  <a:lnTo>
                    <a:pt x="463194" y="449186"/>
                  </a:lnTo>
                  <a:lnTo>
                    <a:pt x="464972" y="456806"/>
                  </a:lnTo>
                  <a:lnTo>
                    <a:pt x="464972" y="427443"/>
                  </a:lnTo>
                  <a:lnTo>
                    <a:pt x="437527" y="386956"/>
                  </a:lnTo>
                  <a:lnTo>
                    <a:pt x="433324" y="382473"/>
                  </a:lnTo>
                  <a:lnTo>
                    <a:pt x="433324" y="522846"/>
                  </a:lnTo>
                  <a:lnTo>
                    <a:pt x="430987" y="517804"/>
                  </a:lnTo>
                  <a:lnTo>
                    <a:pt x="430987" y="548246"/>
                  </a:lnTo>
                  <a:lnTo>
                    <a:pt x="430885" y="559676"/>
                  </a:lnTo>
                  <a:lnTo>
                    <a:pt x="430784" y="560946"/>
                  </a:lnTo>
                  <a:lnTo>
                    <a:pt x="430669" y="562216"/>
                  </a:lnTo>
                  <a:lnTo>
                    <a:pt x="430568" y="563486"/>
                  </a:lnTo>
                  <a:lnTo>
                    <a:pt x="428650" y="574916"/>
                  </a:lnTo>
                  <a:lnTo>
                    <a:pt x="426593" y="587616"/>
                  </a:lnTo>
                  <a:lnTo>
                    <a:pt x="424916" y="600316"/>
                  </a:lnTo>
                  <a:lnTo>
                    <a:pt x="424116" y="611746"/>
                  </a:lnTo>
                  <a:lnTo>
                    <a:pt x="423519" y="613016"/>
                  </a:lnTo>
                  <a:lnTo>
                    <a:pt x="422973" y="614286"/>
                  </a:lnTo>
                  <a:lnTo>
                    <a:pt x="422503" y="615556"/>
                  </a:lnTo>
                  <a:lnTo>
                    <a:pt x="421817" y="623176"/>
                  </a:lnTo>
                  <a:lnTo>
                    <a:pt x="417855" y="623176"/>
                  </a:lnTo>
                  <a:lnTo>
                    <a:pt x="416864" y="619366"/>
                  </a:lnTo>
                  <a:lnTo>
                    <a:pt x="416217" y="619010"/>
                  </a:lnTo>
                  <a:lnTo>
                    <a:pt x="416217" y="642226"/>
                  </a:lnTo>
                  <a:lnTo>
                    <a:pt x="415886" y="649846"/>
                  </a:lnTo>
                  <a:lnTo>
                    <a:pt x="413804" y="658736"/>
                  </a:lnTo>
                  <a:lnTo>
                    <a:pt x="411568" y="666356"/>
                  </a:lnTo>
                  <a:lnTo>
                    <a:pt x="409651" y="673976"/>
                  </a:lnTo>
                  <a:lnTo>
                    <a:pt x="408178" y="681596"/>
                  </a:lnTo>
                  <a:lnTo>
                    <a:pt x="407123" y="690486"/>
                  </a:lnTo>
                  <a:lnTo>
                    <a:pt x="402856" y="695566"/>
                  </a:lnTo>
                  <a:lnTo>
                    <a:pt x="393877" y="681596"/>
                  </a:lnTo>
                  <a:lnTo>
                    <a:pt x="389775" y="673976"/>
                  </a:lnTo>
                  <a:lnTo>
                    <a:pt x="385508" y="667626"/>
                  </a:lnTo>
                  <a:lnTo>
                    <a:pt x="371881" y="623176"/>
                  </a:lnTo>
                  <a:lnTo>
                    <a:pt x="368439" y="600316"/>
                  </a:lnTo>
                  <a:lnTo>
                    <a:pt x="368147" y="595236"/>
                  </a:lnTo>
                  <a:lnTo>
                    <a:pt x="367182" y="586346"/>
                  </a:lnTo>
                  <a:lnTo>
                    <a:pt x="367055" y="585076"/>
                  </a:lnTo>
                  <a:lnTo>
                    <a:pt x="366941" y="583806"/>
                  </a:lnTo>
                  <a:lnTo>
                    <a:pt x="366814" y="582536"/>
                  </a:lnTo>
                  <a:lnTo>
                    <a:pt x="366699" y="581266"/>
                  </a:lnTo>
                  <a:lnTo>
                    <a:pt x="366572" y="579996"/>
                  </a:lnTo>
                  <a:lnTo>
                    <a:pt x="366458" y="578726"/>
                  </a:lnTo>
                  <a:lnTo>
                    <a:pt x="366331" y="577456"/>
                  </a:lnTo>
                  <a:lnTo>
                    <a:pt x="366255" y="569836"/>
                  </a:lnTo>
                  <a:lnTo>
                    <a:pt x="370967" y="563486"/>
                  </a:lnTo>
                  <a:lnTo>
                    <a:pt x="371703" y="564756"/>
                  </a:lnTo>
                  <a:lnTo>
                    <a:pt x="372643" y="566026"/>
                  </a:lnTo>
                  <a:lnTo>
                    <a:pt x="373278" y="567296"/>
                  </a:lnTo>
                  <a:lnTo>
                    <a:pt x="373329" y="568566"/>
                  </a:lnTo>
                  <a:lnTo>
                    <a:pt x="373913" y="571106"/>
                  </a:lnTo>
                  <a:lnTo>
                    <a:pt x="375831" y="572376"/>
                  </a:lnTo>
                  <a:lnTo>
                    <a:pt x="376618" y="572376"/>
                  </a:lnTo>
                  <a:lnTo>
                    <a:pt x="377469" y="573646"/>
                  </a:lnTo>
                  <a:lnTo>
                    <a:pt x="378129" y="574916"/>
                  </a:lnTo>
                  <a:lnTo>
                    <a:pt x="378155" y="576186"/>
                  </a:lnTo>
                  <a:lnTo>
                    <a:pt x="378409" y="577456"/>
                  </a:lnTo>
                  <a:lnTo>
                    <a:pt x="379145" y="578726"/>
                  </a:lnTo>
                  <a:lnTo>
                    <a:pt x="379742" y="579996"/>
                  </a:lnTo>
                  <a:lnTo>
                    <a:pt x="381177" y="581266"/>
                  </a:lnTo>
                  <a:lnTo>
                    <a:pt x="381965" y="582536"/>
                  </a:lnTo>
                  <a:lnTo>
                    <a:pt x="382930" y="582536"/>
                  </a:lnTo>
                  <a:lnTo>
                    <a:pt x="383032" y="583806"/>
                  </a:lnTo>
                  <a:lnTo>
                    <a:pt x="383400" y="585076"/>
                  </a:lnTo>
                  <a:lnTo>
                    <a:pt x="384314" y="587616"/>
                  </a:lnTo>
                  <a:lnTo>
                    <a:pt x="384822" y="588886"/>
                  </a:lnTo>
                  <a:lnTo>
                    <a:pt x="386156" y="590156"/>
                  </a:lnTo>
                  <a:lnTo>
                    <a:pt x="386905" y="590156"/>
                  </a:lnTo>
                  <a:lnTo>
                    <a:pt x="387845" y="591426"/>
                  </a:lnTo>
                  <a:lnTo>
                    <a:pt x="388061" y="591426"/>
                  </a:lnTo>
                  <a:lnTo>
                    <a:pt x="388340" y="592696"/>
                  </a:lnTo>
                  <a:lnTo>
                    <a:pt x="388569" y="592696"/>
                  </a:lnTo>
                  <a:lnTo>
                    <a:pt x="392442" y="601586"/>
                  </a:lnTo>
                  <a:lnTo>
                    <a:pt x="396836" y="609206"/>
                  </a:lnTo>
                  <a:lnTo>
                    <a:pt x="401777" y="616826"/>
                  </a:lnTo>
                  <a:lnTo>
                    <a:pt x="407238" y="623176"/>
                  </a:lnTo>
                  <a:lnTo>
                    <a:pt x="407987" y="625716"/>
                  </a:lnTo>
                  <a:lnTo>
                    <a:pt x="408419" y="626986"/>
                  </a:lnTo>
                  <a:lnTo>
                    <a:pt x="409473" y="628256"/>
                  </a:lnTo>
                  <a:lnTo>
                    <a:pt x="414261" y="634606"/>
                  </a:lnTo>
                  <a:lnTo>
                    <a:pt x="416217" y="642226"/>
                  </a:lnTo>
                  <a:lnTo>
                    <a:pt x="416217" y="619010"/>
                  </a:lnTo>
                  <a:lnTo>
                    <a:pt x="414591" y="618096"/>
                  </a:lnTo>
                  <a:lnTo>
                    <a:pt x="409003" y="606666"/>
                  </a:lnTo>
                  <a:lnTo>
                    <a:pt x="403263" y="595236"/>
                  </a:lnTo>
                  <a:lnTo>
                    <a:pt x="397002" y="585076"/>
                  </a:lnTo>
                  <a:lnTo>
                    <a:pt x="389877" y="573646"/>
                  </a:lnTo>
                  <a:lnTo>
                    <a:pt x="389293" y="573646"/>
                  </a:lnTo>
                  <a:lnTo>
                    <a:pt x="388734" y="572376"/>
                  </a:lnTo>
                  <a:lnTo>
                    <a:pt x="388124" y="572376"/>
                  </a:lnTo>
                  <a:lnTo>
                    <a:pt x="388048" y="571106"/>
                  </a:lnTo>
                  <a:lnTo>
                    <a:pt x="387985" y="569836"/>
                  </a:lnTo>
                  <a:lnTo>
                    <a:pt x="387908" y="568566"/>
                  </a:lnTo>
                  <a:lnTo>
                    <a:pt x="386257" y="564756"/>
                  </a:lnTo>
                  <a:lnTo>
                    <a:pt x="383235" y="563486"/>
                  </a:lnTo>
                  <a:lnTo>
                    <a:pt x="382981" y="562216"/>
                  </a:lnTo>
                  <a:lnTo>
                    <a:pt x="382536" y="560946"/>
                  </a:lnTo>
                  <a:lnTo>
                    <a:pt x="380834" y="557136"/>
                  </a:lnTo>
                  <a:lnTo>
                    <a:pt x="379095" y="554596"/>
                  </a:lnTo>
                  <a:lnTo>
                    <a:pt x="375932" y="552056"/>
                  </a:lnTo>
                  <a:lnTo>
                    <a:pt x="374738" y="550786"/>
                  </a:lnTo>
                  <a:lnTo>
                    <a:pt x="373507" y="549516"/>
                  </a:lnTo>
                  <a:lnTo>
                    <a:pt x="371106" y="546976"/>
                  </a:lnTo>
                  <a:lnTo>
                    <a:pt x="371081" y="531736"/>
                  </a:lnTo>
                  <a:lnTo>
                    <a:pt x="375323" y="516496"/>
                  </a:lnTo>
                  <a:lnTo>
                    <a:pt x="379793" y="501256"/>
                  </a:lnTo>
                  <a:lnTo>
                    <a:pt x="384721" y="487286"/>
                  </a:lnTo>
                  <a:lnTo>
                    <a:pt x="390296" y="473316"/>
                  </a:lnTo>
                  <a:lnTo>
                    <a:pt x="391490" y="469506"/>
                  </a:lnTo>
                  <a:lnTo>
                    <a:pt x="392150" y="466966"/>
                  </a:lnTo>
                  <a:lnTo>
                    <a:pt x="395211" y="464426"/>
                  </a:lnTo>
                  <a:lnTo>
                    <a:pt x="401320" y="474586"/>
                  </a:lnTo>
                  <a:lnTo>
                    <a:pt x="406298" y="486016"/>
                  </a:lnTo>
                  <a:lnTo>
                    <a:pt x="411162" y="496176"/>
                  </a:lnTo>
                  <a:lnTo>
                    <a:pt x="416902" y="506336"/>
                  </a:lnTo>
                  <a:lnTo>
                    <a:pt x="419176" y="515226"/>
                  </a:lnTo>
                  <a:lnTo>
                    <a:pt x="422135" y="521576"/>
                  </a:lnTo>
                  <a:lnTo>
                    <a:pt x="425348" y="529196"/>
                  </a:lnTo>
                  <a:lnTo>
                    <a:pt x="428371" y="536816"/>
                  </a:lnTo>
                  <a:lnTo>
                    <a:pt x="430276" y="543166"/>
                  </a:lnTo>
                  <a:lnTo>
                    <a:pt x="430987" y="548246"/>
                  </a:lnTo>
                  <a:lnTo>
                    <a:pt x="430987" y="517804"/>
                  </a:lnTo>
                  <a:lnTo>
                    <a:pt x="429793" y="515226"/>
                  </a:lnTo>
                  <a:lnTo>
                    <a:pt x="424992" y="502526"/>
                  </a:lnTo>
                  <a:lnTo>
                    <a:pt x="421868" y="496176"/>
                  </a:lnTo>
                  <a:lnTo>
                    <a:pt x="419049" y="486016"/>
                  </a:lnTo>
                  <a:lnTo>
                    <a:pt x="415340" y="475856"/>
                  </a:lnTo>
                  <a:lnTo>
                    <a:pt x="411124" y="465696"/>
                  </a:lnTo>
                  <a:lnTo>
                    <a:pt x="410514" y="464426"/>
                  </a:lnTo>
                  <a:lnTo>
                    <a:pt x="406882" y="456806"/>
                  </a:lnTo>
                  <a:lnTo>
                    <a:pt x="405168" y="452996"/>
                  </a:lnTo>
                  <a:lnTo>
                    <a:pt x="402539" y="449186"/>
                  </a:lnTo>
                  <a:lnTo>
                    <a:pt x="402272" y="444106"/>
                  </a:lnTo>
                  <a:lnTo>
                    <a:pt x="423329" y="402196"/>
                  </a:lnTo>
                  <a:lnTo>
                    <a:pt x="424230" y="400926"/>
                  </a:lnTo>
                  <a:lnTo>
                    <a:pt x="427088" y="402196"/>
                  </a:lnTo>
                  <a:lnTo>
                    <a:pt x="428739" y="404736"/>
                  </a:lnTo>
                  <a:lnTo>
                    <a:pt x="428790" y="406006"/>
                  </a:lnTo>
                  <a:lnTo>
                    <a:pt x="428879" y="408546"/>
                  </a:lnTo>
                  <a:lnTo>
                    <a:pt x="429399" y="414896"/>
                  </a:lnTo>
                  <a:lnTo>
                    <a:pt x="430225" y="422516"/>
                  </a:lnTo>
                  <a:lnTo>
                    <a:pt x="431114" y="430136"/>
                  </a:lnTo>
                  <a:lnTo>
                    <a:pt x="431711" y="436486"/>
                  </a:lnTo>
                  <a:lnTo>
                    <a:pt x="431838" y="437756"/>
                  </a:lnTo>
                  <a:lnTo>
                    <a:pt x="432930" y="455536"/>
                  </a:lnTo>
                  <a:lnTo>
                    <a:pt x="432955" y="456806"/>
                  </a:lnTo>
                  <a:lnTo>
                    <a:pt x="433070" y="460616"/>
                  </a:lnTo>
                  <a:lnTo>
                    <a:pt x="433171" y="464426"/>
                  </a:lnTo>
                  <a:lnTo>
                    <a:pt x="433285" y="468236"/>
                  </a:lnTo>
                  <a:lnTo>
                    <a:pt x="433324" y="522846"/>
                  </a:lnTo>
                  <a:lnTo>
                    <a:pt x="433324" y="382473"/>
                  </a:lnTo>
                  <a:lnTo>
                    <a:pt x="432765" y="381876"/>
                  </a:lnTo>
                  <a:lnTo>
                    <a:pt x="428053" y="378066"/>
                  </a:lnTo>
                  <a:lnTo>
                    <a:pt x="421881" y="384416"/>
                  </a:lnTo>
                  <a:lnTo>
                    <a:pt x="410032" y="399656"/>
                  </a:lnTo>
                  <a:lnTo>
                    <a:pt x="399961" y="414896"/>
                  </a:lnTo>
                  <a:lnTo>
                    <a:pt x="382790" y="449186"/>
                  </a:lnTo>
                  <a:lnTo>
                    <a:pt x="376174" y="460616"/>
                  </a:lnTo>
                  <a:lnTo>
                    <a:pt x="358648" y="502526"/>
                  </a:lnTo>
                  <a:lnTo>
                    <a:pt x="353644" y="525386"/>
                  </a:lnTo>
                  <a:lnTo>
                    <a:pt x="350710" y="536816"/>
                  </a:lnTo>
                  <a:lnTo>
                    <a:pt x="349173" y="546976"/>
                  </a:lnTo>
                  <a:lnTo>
                    <a:pt x="348615" y="554596"/>
                  </a:lnTo>
                  <a:lnTo>
                    <a:pt x="348526" y="555866"/>
                  </a:lnTo>
                  <a:lnTo>
                    <a:pt x="348437" y="557136"/>
                  </a:lnTo>
                  <a:lnTo>
                    <a:pt x="348335" y="558406"/>
                  </a:lnTo>
                  <a:lnTo>
                    <a:pt x="348259" y="559676"/>
                  </a:lnTo>
                  <a:lnTo>
                    <a:pt x="348170" y="560946"/>
                  </a:lnTo>
                  <a:lnTo>
                    <a:pt x="348081" y="562216"/>
                  </a:lnTo>
                  <a:lnTo>
                    <a:pt x="347992" y="563486"/>
                  </a:lnTo>
                  <a:lnTo>
                    <a:pt x="347903" y="564756"/>
                  </a:lnTo>
                  <a:lnTo>
                    <a:pt x="347865" y="592696"/>
                  </a:lnTo>
                  <a:lnTo>
                    <a:pt x="356260" y="633336"/>
                  </a:lnTo>
                  <a:lnTo>
                    <a:pt x="380339" y="682866"/>
                  </a:lnTo>
                  <a:lnTo>
                    <a:pt x="383717" y="690486"/>
                  </a:lnTo>
                  <a:lnTo>
                    <a:pt x="388124" y="695566"/>
                  </a:lnTo>
                  <a:lnTo>
                    <a:pt x="393268" y="700646"/>
                  </a:lnTo>
                  <a:lnTo>
                    <a:pt x="402983" y="709536"/>
                  </a:lnTo>
                  <a:lnTo>
                    <a:pt x="402399" y="717156"/>
                  </a:lnTo>
                  <a:lnTo>
                    <a:pt x="415302" y="717156"/>
                  </a:lnTo>
                  <a:lnTo>
                    <a:pt x="418172" y="710806"/>
                  </a:lnTo>
                  <a:lnTo>
                    <a:pt x="436054" y="695566"/>
                  </a:lnTo>
                  <a:lnTo>
                    <a:pt x="461530" y="661276"/>
                  </a:lnTo>
                  <a:lnTo>
                    <a:pt x="470547" y="642226"/>
                  </a:lnTo>
                  <a:lnTo>
                    <a:pt x="479082" y="625716"/>
                  </a:lnTo>
                  <a:lnTo>
                    <a:pt x="485863" y="606666"/>
                  </a:lnTo>
                  <a:lnTo>
                    <a:pt x="490855" y="587616"/>
                  </a:lnTo>
                  <a:lnTo>
                    <a:pt x="494030" y="568566"/>
                  </a:lnTo>
                  <a:lnTo>
                    <a:pt x="494144" y="567296"/>
                  </a:lnTo>
                  <a:lnTo>
                    <a:pt x="494258" y="566026"/>
                  </a:lnTo>
                  <a:lnTo>
                    <a:pt x="494385" y="564756"/>
                  </a:lnTo>
                  <a:lnTo>
                    <a:pt x="494499" y="563486"/>
                  </a:lnTo>
                  <a:lnTo>
                    <a:pt x="494614" y="562216"/>
                  </a:lnTo>
                  <a:lnTo>
                    <a:pt x="494728" y="560946"/>
                  </a:lnTo>
                  <a:lnTo>
                    <a:pt x="494842" y="559676"/>
                  </a:lnTo>
                  <a:lnTo>
                    <a:pt x="494969" y="558406"/>
                  </a:lnTo>
                  <a:lnTo>
                    <a:pt x="495084" y="557136"/>
                  </a:lnTo>
                  <a:lnTo>
                    <a:pt x="495185" y="554596"/>
                  </a:lnTo>
                  <a:lnTo>
                    <a:pt x="495300" y="552056"/>
                  </a:lnTo>
                  <a:lnTo>
                    <a:pt x="495401" y="549516"/>
                  </a:lnTo>
                  <a:lnTo>
                    <a:pt x="495515" y="546976"/>
                  </a:lnTo>
                  <a:close/>
                </a:path>
                <a:path w="2513965" h="2141220">
                  <a:moveTo>
                    <a:pt x="509600" y="972451"/>
                  </a:moveTo>
                  <a:lnTo>
                    <a:pt x="505993" y="961644"/>
                  </a:lnTo>
                  <a:lnTo>
                    <a:pt x="505180" y="959192"/>
                  </a:lnTo>
                  <a:lnTo>
                    <a:pt x="496074" y="949439"/>
                  </a:lnTo>
                  <a:lnTo>
                    <a:pt x="494753" y="949045"/>
                  </a:lnTo>
                  <a:lnTo>
                    <a:pt x="494753" y="967371"/>
                  </a:lnTo>
                  <a:lnTo>
                    <a:pt x="494309" y="976566"/>
                  </a:lnTo>
                  <a:lnTo>
                    <a:pt x="494182" y="978992"/>
                  </a:lnTo>
                  <a:lnTo>
                    <a:pt x="489470" y="983335"/>
                  </a:lnTo>
                  <a:lnTo>
                    <a:pt x="479552" y="982687"/>
                  </a:lnTo>
                  <a:lnTo>
                    <a:pt x="475157" y="976566"/>
                  </a:lnTo>
                  <a:lnTo>
                    <a:pt x="476199" y="965542"/>
                  </a:lnTo>
                  <a:lnTo>
                    <a:pt x="476250" y="964984"/>
                  </a:lnTo>
                  <a:lnTo>
                    <a:pt x="480047" y="961644"/>
                  </a:lnTo>
                  <a:lnTo>
                    <a:pt x="491045" y="962342"/>
                  </a:lnTo>
                  <a:lnTo>
                    <a:pt x="494753" y="967371"/>
                  </a:lnTo>
                  <a:lnTo>
                    <a:pt x="494753" y="949045"/>
                  </a:lnTo>
                  <a:lnTo>
                    <a:pt x="483717" y="945680"/>
                  </a:lnTo>
                  <a:lnTo>
                    <a:pt x="472681" y="948296"/>
                  </a:lnTo>
                  <a:lnTo>
                    <a:pt x="465518" y="955281"/>
                  </a:lnTo>
                  <a:lnTo>
                    <a:pt x="462876" y="965542"/>
                  </a:lnTo>
                  <a:lnTo>
                    <a:pt x="465442" y="977950"/>
                  </a:lnTo>
                  <a:lnTo>
                    <a:pt x="467385" y="982687"/>
                  </a:lnTo>
                  <a:lnTo>
                    <a:pt x="467448" y="982853"/>
                  </a:lnTo>
                  <a:lnTo>
                    <a:pt x="469849" y="987653"/>
                  </a:lnTo>
                  <a:lnTo>
                    <a:pt x="472719" y="991958"/>
                  </a:lnTo>
                  <a:lnTo>
                    <a:pt x="481076" y="998740"/>
                  </a:lnTo>
                  <a:lnTo>
                    <a:pt x="491426" y="999858"/>
                  </a:lnTo>
                  <a:lnTo>
                    <a:pt x="501218" y="995743"/>
                  </a:lnTo>
                  <a:lnTo>
                    <a:pt x="507873" y="986777"/>
                  </a:lnTo>
                  <a:lnTo>
                    <a:pt x="508292" y="983335"/>
                  </a:lnTo>
                  <a:lnTo>
                    <a:pt x="509600" y="972451"/>
                  </a:lnTo>
                  <a:close/>
                </a:path>
                <a:path w="2513965" h="2141220">
                  <a:moveTo>
                    <a:pt x="693000" y="1697494"/>
                  </a:moveTo>
                  <a:lnTo>
                    <a:pt x="689952" y="1687131"/>
                  </a:lnTo>
                  <a:lnTo>
                    <a:pt x="686587" y="1682115"/>
                  </a:lnTo>
                  <a:lnTo>
                    <a:pt x="683793" y="1677962"/>
                  </a:lnTo>
                  <a:lnTo>
                    <a:pt x="678103" y="1672463"/>
                  </a:lnTo>
                  <a:lnTo>
                    <a:pt x="678103" y="1699437"/>
                  </a:lnTo>
                  <a:lnTo>
                    <a:pt x="676935" y="1706245"/>
                  </a:lnTo>
                  <a:lnTo>
                    <a:pt x="672287" y="1711871"/>
                  </a:lnTo>
                  <a:lnTo>
                    <a:pt x="664121" y="1716316"/>
                  </a:lnTo>
                  <a:lnTo>
                    <a:pt x="662305" y="1716125"/>
                  </a:lnTo>
                  <a:lnTo>
                    <a:pt x="659231" y="1716125"/>
                  </a:lnTo>
                  <a:lnTo>
                    <a:pt x="654075" y="1715173"/>
                  </a:lnTo>
                  <a:lnTo>
                    <a:pt x="651611" y="1713941"/>
                  </a:lnTo>
                  <a:lnTo>
                    <a:pt x="648093" y="1703476"/>
                  </a:lnTo>
                  <a:lnTo>
                    <a:pt x="648639" y="1695653"/>
                  </a:lnTo>
                  <a:lnTo>
                    <a:pt x="654989" y="1682457"/>
                  </a:lnTo>
                  <a:lnTo>
                    <a:pt x="659561" y="1682115"/>
                  </a:lnTo>
                  <a:lnTo>
                    <a:pt x="664464" y="1682813"/>
                  </a:lnTo>
                  <a:lnTo>
                    <a:pt x="666508" y="1683156"/>
                  </a:lnTo>
                  <a:lnTo>
                    <a:pt x="669759" y="1685709"/>
                  </a:lnTo>
                  <a:lnTo>
                    <a:pt x="673912" y="1687131"/>
                  </a:lnTo>
                  <a:lnTo>
                    <a:pt x="673773" y="1687131"/>
                  </a:lnTo>
                  <a:lnTo>
                    <a:pt x="675792" y="1691462"/>
                  </a:lnTo>
                  <a:lnTo>
                    <a:pt x="678103" y="1699437"/>
                  </a:lnTo>
                  <a:lnTo>
                    <a:pt x="678103" y="1672463"/>
                  </a:lnTo>
                  <a:lnTo>
                    <a:pt x="677087" y="1671472"/>
                  </a:lnTo>
                  <a:lnTo>
                    <a:pt x="669632" y="1667840"/>
                  </a:lnTo>
                  <a:lnTo>
                    <a:pt x="661593" y="1666875"/>
                  </a:lnTo>
                  <a:lnTo>
                    <a:pt x="653148" y="1668399"/>
                  </a:lnTo>
                  <a:lnTo>
                    <a:pt x="646163" y="1672031"/>
                  </a:lnTo>
                  <a:lnTo>
                    <a:pt x="641070" y="1677682"/>
                  </a:lnTo>
                  <a:lnTo>
                    <a:pt x="637654" y="1684959"/>
                  </a:lnTo>
                  <a:lnTo>
                    <a:pt x="635711" y="1693494"/>
                  </a:lnTo>
                  <a:lnTo>
                    <a:pt x="635749" y="1695653"/>
                  </a:lnTo>
                  <a:lnTo>
                    <a:pt x="635850" y="1704086"/>
                  </a:lnTo>
                  <a:lnTo>
                    <a:pt x="653313" y="1727263"/>
                  </a:lnTo>
                  <a:lnTo>
                    <a:pt x="654050" y="1727263"/>
                  </a:lnTo>
                  <a:lnTo>
                    <a:pt x="655015" y="1727873"/>
                  </a:lnTo>
                  <a:lnTo>
                    <a:pt x="655904" y="1728597"/>
                  </a:lnTo>
                  <a:lnTo>
                    <a:pt x="656704" y="1729447"/>
                  </a:lnTo>
                  <a:lnTo>
                    <a:pt x="666711" y="1731695"/>
                  </a:lnTo>
                  <a:lnTo>
                    <a:pt x="692912" y="1703476"/>
                  </a:lnTo>
                  <a:lnTo>
                    <a:pt x="693000" y="1697494"/>
                  </a:lnTo>
                  <a:close/>
                </a:path>
                <a:path w="2513965" h="2141220">
                  <a:moveTo>
                    <a:pt x="874725" y="1865769"/>
                  </a:moveTo>
                  <a:lnTo>
                    <a:pt x="868413" y="1859419"/>
                  </a:lnTo>
                  <a:lnTo>
                    <a:pt x="863790" y="1853069"/>
                  </a:lnTo>
                  <a:lnTo>
                    <a:pt x="857643" y="1853069"/>
                  </a:lnTo>
                  <a:lnTo>
                    <a:pt x="853884" y="1853844"/>
                  </a:lnTo>
                  <a:lnTo>
                    <a:pt x="853884" y="1883549"/>
                  </a:lnTo>
                  <a:lnTo>
                    <a:pt x="851827" y="1893709"/>
                  </a:lnTo>
                  <a:lnTo>
                    <a:pt x="839127" y="1930539"/>
                  </a:lnTo>
                  <a:lnTo>
                    <a:pt x="835482" y="1936889"/>
                  </a:lnTo>
                  <a:lnTo>
                    <a:pt x="834440" y="1943239"/>
                  </a:lnTo>
                  <a:lnTo>
                    <a:pt x="832459" y="1943239"/>
                  </a:lnTo>
                  <a:lnTo>
                    <a:pt x="830478" y="1944509"/>
                  </a:lnTo>
                  <a:lnTo>
                    <a:pt x="828497" y="1944509"/>
                  </a:lnTo>
                  <a:lnTo>
                    <a:pt x="825258" y="1944992"/>
                  </a:lnTo>
                  <a:lnTo>
                    <a:pt x="825258" y="1962289"/>
                  </a:lnTo>
                  <a:lnTo>
                    <a:pt x="810285" y="1990229"/>
                  </a:lnTo>
                  <a:lnTo>
                    <a:pt x="809421" y="1990229"/>
                  </a:lnTo>
                  <a:lnTo>
                    <a:pt x="804710" y="1996579"/>
                  </a:lnTo>
                  <a:lnTo>
                    <a:pt x="801293" y="2001659"/>
                  </a:lnTo>
                  <a:lnTo>
                    <a:pt x="795616" y="2005469"/>
                  </a:lnTo>
                  <a:lnTo>
                    <a:pt x="793470" y="2010549"/>
                  </a:lnTo>
                  <a:lnTo>
                    <a:pt x="790917" y="2013089"/>
                  </a:lnTo>
                  <a:lnTo>
                    <a:pt x="786104" y="2014359"/>
                  </a:lnTo>
                  <a:lnTo>
                    <a:pt x="786117" y="2013089"/>
                  </a:lnTo>
                  <a:lnTo>
                    <a:pt x="786155" y="2010549"/>
                  </a:lnTo>
                  <a:lnTo>
                    <a:pt x="785888" y="2009876"/>
                  </a:lnTo>
                  <a:lnTo>
                    <a:pt x="785888" y="2014359"/>
                  </a:lnTo>
                  <a:lnTo>
                    <a:pt x="783412" y="2020709"/>
                  </a:lnTo>
                  <a:lnTo>
                    <a:pt x="776287" y="2023249"/>
                  </a:lnTo>
                  <a:lnTo>
                    <a:pt x="772198" y="2028329"/>
                  </a:lnTo>
                  <a:lnTo>
                    <a:pt x="771906" y="2029599"/>
                  </a:lnTo>
                  <a:lnTo>
                    <a:pt x="771334" y="2029599"/>
                  </a:lnTo>
                  <a:lnTo>
                    <a:pt x="747852" y="2043569"/>
                  </a:lnTo>
                  <a:lnTo>
                    <a:pt x="723671" y="2056269"/>
                  </a:lnTo>
                  <a:lnTo>
                    <a:pt x="673201" y="2074049"/>
                  </a:lnTo>
                  <a:lnTo>
                    <a:pt x="658939" y="2074049"/>
                  </a:lnTo>
                  <a:lnTo>
                    <a:pt x="645706" y="2076589"/>
                  </a:lnTo>
                  <a:lnTo>
                    <a:pt x="644740" y="2071509"/>
                  </a:lnTo>
                  <a:lnTo>
                    <a:pt x="648550" y="2071509"/>
                  </a:lnTo>
                  <a:lnTo>
                    <a:pt x="650430" y="2068969"/>
                  </a:lnTo>
                  <a:lnTo>
                    <a:pt x="659053" y="2062619"/>
                  </a:lnTo>
                  <a:lnTo>
                    <a:pt x="667918" y="2056269"/>
                  </a:lnTo>
                  <a:lnTo>
                    <a:pt x="669645" y="2054999"/>
                  </a:lnTo>
                  <a:lnTo>
                    <a:pt x="676554" y="2049919"/>
                  </a:lnTo>
                  <a:lnTo>
                    <a:pt x="684441" y="2041029"/>
                  </a:lnTo>
                  <a:lnTo>
                    <a:pt x="685838" y="2041029"/>
                  </a:lnTo>
                  <a:lnTo>
                    <a:pt x="687133" y="2039759"/>
                  </a:lnTo>
                  <a:lnTo>
                    <a:pt x="688390" y="2038489"/>
                  </a:lnTo>
                  <a:lnTo>
                    <a:pt x="693788" y="2034679"/>
                  </a:lnTo>
                  <a:lnTo>
                    <a:pt x="698677" y="2029599"/>
                  </a:lnTo>
                  <a:lnTo>
                    <a:pt x="703440" y="2024519"/>
                  </a:lnTo>
                  <a:lnTo>
                    <a:pt x="707212" y="2020709"/>
                  </a:lnTo>
                  <a:lnTo>
                    <a:pt x="708469" y="2019439"/>
                  </a:lnTo>
                  <a:lnTo>
                    <a:pt x="711822" y="2018169"/>
                  </a:lnTo>
                  <a:lnTo>
                    <a:pt x="714108" y="2013089"/>
                  </a:lnTo>
                  <a:lnTo>
                    <a:pt x="718146" y="2014359"/>
                  </a:lnTo>
                  <a:lnTo>
                    <a:pt x="730758" y="2016899"/>
                  </a:lnTo>
                  <a:lnTo>
                    <a:pt x="743267" y="2016899"/>
                  </a:lnTo>
                  <a:lnTo>
                    <a:pt x="753503" y="2019439"/>
                  </a:lnTo>
                  <a:lnTo>
                    <a:pt x="773493" y="2016899"/>
                  </a:lnTo>
                  <a:lnTo>
                    <a:pt x="783386" y="2014359"/>
                  </a:lnTo>
                  <a:lnTo>
                    <a:pt x="785888" y="2014359"/>
                  </a:lnTo>
                  <a:lnTo>
                    <a:pt x="785888" y="2009876"/>
                  </a:lnTo>
                  <a:lnTo>
                    <a:pt x="785660" y="2009279"/>
                  </a:lnTo>
                  <a:lnTo>
                    <a:pt x="783920" y="2005469"/>
                  </a:lnTo>
                  <a:lnTo>
                    <a:pt x="781075" y="2002929"/>
                  </a:lnTo>
                  <a:lnTo>
                    <a:pt x="764413" y="2002929"/>
                  </a:lnTo>
                  <a:lnTo>
                    <a:pt x="756094" y="2000389"/>
                  </a:lnTo>
                  <a:lnTo>
                    <a:pt x="737870" y="2000389"/>
                  </a:lnTo>
                  <a:lnTo>
                    <a:pt x="731659" y="1999119"/>
                  </a:lnTo>
                  <a:lnTo>
                    <a:pt x="734682" y="1992769"/>
                  </a:lnTo>
                  <a:lnTo>
                    <a:pt x="738847" y="1990229"/>
                  </a:lnTo>
                  <a:lnTo>
                    <a:pt x="747153" y="1978799"/>
                  </a:lnTo>
                  <a:lnTo>
                    <a:pt x="754951" y="1976259"/>
                  </a:lnTo>
                  <a:lnTo>
                    <a:pt x="759358" y="1968639"/>
                  </a:lnTo>
                  <a:lnTo>
                    <a:pt x="759447" y="1967369"/>
                  </a:lnTo>
                  <a:lnTo>
                    <a:pt x="761707" y="1967369"/>
                  </a:lnTo>
                  <a:lnTo>
                    <a:pt x="763295" y="1964829"/>
                  </a:lnTo>
                  <a:lnTo>
                    <a:pt x="764425" y="1962289"/>
                  </a:lnTo>
                  <a:lnTo>
                    <a:pt x="765416" y="1962289"/>
                  </a:lnTo>
                  <a:lnTo>
                    <a:pt x="769797" y="1961019"/>
                  </a:lnTo>
                  <a:lnTo>
                    <a:pt x="773645" y="1961019"/>
                  </a:lnTo>
                  <a:lnTo>
                    <a:pt x="781735" y="1962289"/>
                  </a:lnTo>
                  <a:lnTo>
                    <a:pt x="801166" y="1962289"/>
                  </a:lnTo>
                  <a:lnTo>
                    <a:pt x="802132" y="1961019"/>
                  </a:lnTo>
                  <a:lnTo>
                    <a:pt x="803097" y="1959749"/>
                  </a:lnTo>
                  <a:lnTo>
                    <a:pt x="809790" y="1961019"/>
                  </a:lnTo>
                  <a:lnTo>
                    <a:pt x="812126" y="1959749"/>
                  </a:lnTo>
                  <a:lnTo>
                    <a:pt x="816825" y="1957209"/>
                  </a:lnTo>
                  <a:lnTo>
                    <a:pt x="824623" y="1962289"/>
                  </a:lnTo>
                  <a:lnTo>
                    <a:pt x="825258" y="1962289"/>
                  </a:lnTo>
                  <a:lnTo>
                    <a:pt x="825258" y="1944992"/>
                  </a:lnTo>
                  <a:lnTo>
                    <a:pt x="819759" y="1945779"/>
                  </a:lnTo>
                  <a:lnTo>
                    <a:pt x="791337" y="1945779"/>
                  </a:lnTo>
                  <a:lnTo>
                    <a:pt x="789178" y="1947049"/>
                  </a:lnTo>
                  <a:lnTo>
                    <a:pt x="787044" y="1943239"/>
                  </a:lnTo>
                  <a:lnTo>
                    <a:pt x="853884" y="1883549"/>
                  </a:lnTo>
                  <a:lnTo>
                    <a:pt x="853884" y="1853844"/>
                  </a:lnTo>
                  <a:lnTo>
                    <a:pt x="851395" y="1854339"/>
                  </a:lnTo>
                  <a:lnTo>
                    <a:pt x="845959" y="1855381"/>
                  </a:lnTo>
                  <a:lnTo>
                    <a:pt x="845959" y="1873478"/>
                  </a:lnTo>
                  <a:lnTo>
                    <a:pt x="845489" y="1874659"/>
                  </a:lnTo>
                  <a:lnTo>
                    <a:pt x="841222" y="1881009"/>
                  </a:lnTo>
                  <a:lnTo>
                    <a:pt x="835164" y="1884819"/>
                  </a:lnTo>
                  <a:lnTo>
                    <a:pt x="830414" y="1888629"/>
                  </a:lnTo>
                  <a:lnTo>
                    <a:pt x="816889" y="1901329"/>
                  </a:lnTo>
                  <a:lnTo>
                    <a:pt x="803186" y="1912759"/>
                  </a:lnTo>
                  <a:lnTo>
                    <a:pt x="772985" y="1939429"/>
                  </a:lnTo>
                  <a:lnTo>
                    <a:pt x="770699" y="1943239"/>
                  </a:lnTo>
                  <a:lnTo>
                    <a:pt x="766584" y="1940801"/>
                  </a:lnTo>
                  <a:lnTo>
                    <a:pt x="766686" y="1939429"/>
                  </a:lnTo>
                  <a:lnTo>
                    <a:pt x="766775" y="1938159"/>
                  </a:lnTo>
                  <a:lnTo>
                    <a:pt x="767435" y="1936889"/>
                  </a:lnTo>
                  <a:lnTo>
                    <a:pt x="768146" y="1935619"/>
                  </a:lnTo>
                  <a:lnTo>
                    <a:pt x="768896" y="1935619"/>
                  </a:lnTo>
                  <a:lnTo>
                    <a:pt x="771347" y="1929269"/>
                  </a:lnTo>
                  <a:lnTo>
                    <a:pt x="774801" y="1922919"/>
                  </a:lnTo>
                  <a:lnTo>
                    <a:pt x="778014" y="1915299"/>
                  </a:lnTo>
                  <a:lnTo>
                    <a:pt x="780846" y="1907679"/>
                  </a:lnTo>
                  <a:lnTo>
                    <a:pt x="782751" y="1901329"/>
                  </a:lnTo>
                  <a:lnTo>
                    <a:pt x="783132" y="1900059"/>
                  </a:lnTo>
                  <a:lnTo>
                    <a:pt x="832916" y="1875929"/>
                  </a:lnTo>
                  <a:lnTo>
                    <a:pt x="845959" y="1873478"/>
                  </a:lnTo>
                  <a:lnTo>
                    <a:pt x="845959" y="1855381"/>
                  </a:lnTo>
                  <a:lnTo>
                    <a:pt x="831291" y="1858149"/>
                  </a:lnTo>
                  <a:lnTo>
                    <a:pt x="811110" y="1863229"/>
                  </a:lnTo>
                  <a:lnTo>
                    <a:pt x="771918" y="1878469"/>
                  </a:lnTo>
                  <a:lnTo>
                    <a:pt x="764247" y="1882546"/>
                  </a:lnTo>
                  <a:lnTo>
                    <a:pt x="764247" y="1908949"/>
                  </a:lnTo>
                  <a:lnTo>
                    <a:pt x="758317" y="1914029"/>
                  </a:lnTo>
                  <a:lnTo>
                    <a:pt x="759206" y="1921649"/>
                  </a:lnTo>
                  <a:lnTo>
                    <a:pt x="758456" y="1921649"/>
                  </a:lnTo>
                  <a:lnTo>
                    <a:pt x="757872" y="1922919"/>
                  </a:lnTo>
                  <a:lnTo>
                    <a:pt x="756005" y="1926729"/>
                  </a:lnTo>
                  <a:lnTo>
                    <a:pt x="755345" y="1929269"/>
                  </a:lnTo>
                  <a:lnTo>
                    <a:pt x="754265" y="1931809"/>
                  </a:lnTo>
                  <a:lnTo>
                    <a:pt x="732802" y="1976259"/>
                  </a:lnTo>
                  <a:lnTo>
                    <a:pt x="727316" y="1980069"/>
                  </a:lnTo>
                  <a:lnTo>
                    <a:pt x="722096" y="1983879"/>
                  </a:lnTo>
                  <a:lnTo>
                    <a:pt x="717270" y="1988959"/>
                  </a:lnTo>
                  <a:lnTo>
                    <a:pt x="712978" y="1994039"/>
                  </a:lnTo>
                  <a:lnTo>
                    <a:pt x="712216" y="1994039"/>
                  </a:lnTo>
                  <a:lnTo>
                    <a:pt x="711492" y="1995309"/>
                  </a:lnTo>
                  <a:lnTo>
                    <a:pt x="710806" y="1995309"/>
                  </a:lnTo>
                  <a:lnTo>
                    <a:pt x="710031" y="1996579"/>
                  </a:lnTo>
                  <a:lnTo>
                    <a:pt x="709345" y="1996579"/>
                  </a:lnTo>
                  <a:lnTo>
                    <a:pt x="708723" y="1997849"/>
                  </a:lnTo>
                  <a:lnTo>
                    <a:pt x="708507" y="1997849"/>
                  </a:lnTo>
                  <a:lnTo>
                    <a:pt x="707682" y="1999119"/>
                  </a:lnTo>
                  <a:lnTo>
                    <a:pt x="706894" y="1999119"/>
                  </a:lnTo>
                  <a:lnTo>
                    <a:pt x="706158" y="2000389"/>
                  </a:lnTo>
                  <a:lnTo>
                    <a:pt x="702716" y="2001659"/>
                  </a:lnTo>
                  <a:lnTo>
                    <a:pt x="700366" y="2005469"/>
                  </a:lnTo>
                  <a:lnTo>
                    <a:pt x="698411" y="2008009"/>
                  </a:lnTo>
                  <a:lnTo>
                    <a:pt x="696150" y="2010549"/>
                  </a:lnTo>
                  <a:lnTo>
                    <a:pt x="690397" y="2011819"/>
                  </a:lnTo>
                  <a:lnTo>
                    <a:pt x="688352" y="2018169"/>
                  </a:lnTo>
                  <a:lnTo>
                    <a:pt x="682142" y="2020709"/>
                  </a:lnTo>
                  <a:lnTo>
                    <a:pt x="684911" y="2008009"/>
                  </a:lnTo>
                  <a:lnTo>
                    <a:pt x="688492" y="1995309"/>
                  </a:lnTo>
                  <a:lnTo>
                    <a:pt x="691286" y="1983879"/>
                  </a:lnTo>
                  <a:lnTo>
                    <a:pt x="691413" y="1980069"/>
                  </a:lnTo>
                  <a:lnTo>
                    <a:pt x="691502" y="1977529"/>
                  </a:lnTo>
                  <a:lnTo>
                    <a:pt x="691553" y="1976259"/>
                  </a:lnTo>
                  <a:lnTo>
                    <a:pt x="691642" y="1973719"/>
                  </a:lnTo>
                  <a:lnTo>
                    <a:pt x="691730" y="1971179"/>
                  </a:lnTo>
                  <a:lnTo>
                    <a:pt x="693254" y="1968639"/>
                  </a:lnTo>
                  <a:lnTo>
                    <a:pt x="694080" y="1966099"/>
                  </a:lnTo>
                  <a:lnTo>
                    <a:pt x="693712" y="1964829"/>
                  </a:lnTo>
                  <a:lnTo>
                    <a:pt x="693597" y="1955939"/>
                  </a:lnTo>
                  <a:lnTo>
                    <a:pt x="695794" y="1949589"/>
                  </a:lnTo>
                  <a:lnTo>
                    <a:pt x="732497" y="1916569"/>
                  </a:lnTo>
                  <a:lnTo>
                    <a:pt x="763828" y="1901329"/>
                  </a:lnTo>
                  <a:lnTo>
                    <a:pt x="764171" y="1907679"/>
                  </a:lnTo>
                  <a:lnTo>
                    <a:pt x="764247" y="1908949"/>
                  </a:lnTo>
                  <a:lnTo>
                    <a:pt x="764247" y="1882546"/>
                  </a:lnTo>
                  <a:lnTo>
                    <a:pt x="752779" y="1888629"/>
                  </a:lnTo>
                  <a:lnTo>
                    <a:pt x="712114" y="1914029"/>
                  </a:lnTo>
                  <a:lnTo>
                    <a:pt x="679399" y="1950859"/>
                  </a:lnTo>
                  <a:lnTo>
                    <a:pt x="676275" y="1955165"/>
                  </a:lnTo>
                  <a:lnTo>
                    <a:pt x="676275" y="1977529"/>
                  </a:lnTo>
                  <a:lnTo>
                    <a:pt x="675144" y="1987689"/>
                  </a:lnTo>
                  <a:lnTo>
                    <a:pt x="670814" y="2006739"/>
                  </a:lnTo>
                  <a:lnTo>
                    <a:pt x="669759" y="2015629"/>
                  </a:lnTo>
                  <a:lnTo>
                    <a:pt x="669721" y="2016899"/>
                  </a:lnTo>
                  <a:lnTo>
                    <a:pt x="667410" y="2027059"/>
                  </a:lnTo>
                  <a:lnTo>
                    <a:pt x="662495" y="2035949"/>
                  </a:lnTo>
                  <a:lnTo>
                    <a:pt x="655561" y="2043569"/>
                  </a:lnTo>
                  <a:lnTo>
                    <a:pt x="647179" y="2048649"/>
                  </a:lnTo>
                  <a:lnTo>
                    <a:pt x="644804" y="2049919"/>
                  </a:lnTo>
                  <a:lnTo>
                    <a:pt x="642835" y="2052459"/>
                  </a:lnTo>
                  <a:lnTo>
                    <a:pt x="640676" y="2054999"/>
                  </a:lnTo>
                  <a:lnTo>
                    <a:pt x="637552" y="2052459"/>
                  </a:lnTo>
                  <a:lnTo>
                    <a:pt x="638619" y="2049919"/>
                  </a:lnTo>
                  <a:lnTo>
                    <a:pt x="638556" y="2048649"/>
                  </a:lnTo>
                  <a:lnTo>
                    <a:pt x="638441" y="2046109"/>
                  </a:lnTo>
                  <a:lnTo>
                    <a:pt x="639699" y="2044839"/>
                  </a:lnTo>
                  <a:lnTo>
                    <a:pt x="640778" y="2043569"/>
                  </a:lnTo>
                  <a:lnTo>
                    <a:pt x="643191" y="2038489"/>
                  </a:lnTo>
                  <a:lnTo>
                    <a:pt x="644334" y="2035949"/>
                  </a:lnTo>
                  <a:lnTo>
                    <a:pt x="645617" y="2029599"/>
                  </a:lnTo>
                  <a:lnTo>
                    <a:pt x="645731" y="2027059"/>
                  </a:lnTo>
                  <a:lnTo>
                    <a:pt x="647611" y="2025789"/>
                  </a:lnTo>
                  <a:lnTo>
                    <a:pt x="648081" y="2024519"/>
                  </a:lnTo>
                  <a:lnTo>
                    <a:pt x="648144" y="2021979"/>
                  </a:lnTo>
                  <a:lnTo>
                    <a:pt x="650036" y="2020709"/>
                  </a:lnTo>
                  <a:lnTo>
                    <a:pt x="650494" y="2019439"/>
                  </a:lnTo>
                  <a:lnTo>
                    <a:pt x="650557" y="2016899"/>
                  </a:lnTo>
                  <a:lnTo>
                    <a:pt x="652284" y="2014359"/>
                  </a:lnTo>
                  <a:lnTo>
                    <a:pt x="653707" y="2013089"/>
                  </a:lnTo>
                  <a:lnTo>
                    <a:pt x="654989" y="2010549"/>
                  </a:lnTo>
                  <a:lnTo>
                    <a:pt x="658126" y="2005469"/>
                  </a:lnTo>
                  <a:lnTo>
                    <a:pt x="660984" y="1999119"/>
                  </a:lnTo>
                  <a:lnTo>
                    <a:pt x="664006" y="1992769"/>
                  </a:lnTo>
                  <a:lnTo>
                    <a:pt x="667600" y="1987689"/>
                  </a:lnTo>
                  <a:lnTo>
                    <a:pt x="670153" y="1983879"/>
                  </a:lnTo>
                  <a:lnTo>
                    <a:pt x="670979" y="1978799"/>
                  </a:lnTo>
                  <a:lnTo>
                    <a:pt x="676275" y="1977529"/>
                  </a:lnTo>
                  <a:lnTo>
                    <a:pt x="676275" y="1955165"/>
                  </a:lnTo>
                  <a:lnTo>
                    <a:pt x="671080" y="1962289"/>
                  </a:lnTo>
                  <a:lnTo>
                    <a:pt x="663308" y="1973719"/>
                  </a:lnTo>
                  <a:lnTo>
                    <a:pt x="656336" y="1985149"/>
                  </a:lnTo>
                  <a:lnTo>
                    <a:pt x="650392" y="1997849"/>
                  </a:lnTo>
                  <a:lnTo>
                    <a:pt x="647280" y="2000389"/>
                  </a:lnTo>
                  <a:lnTo>
                    <a:pt x="645845" y="2004199"/>
                  </a:lnTo>
                  <a:lnTo>
                    <a:pt x="645350" y="2008009"/>
                  </a:lnTo>
                  <a:lnTo>
                    <a:pt x="643470" y="2009279"/>
                  </a:lnTo>
                  <a:lnTo>
                    <a:pt x="642962" y="2011819"/>
                  </a:lnTo>
                  <a:lnTo>
                    <a:pt x="642912" y="2014359"/>
                  </a:lnTo>
                  <a:lnTo>
                    <a:pt x="637984" y="2018169"/>
                  </a:lnTo>
                  <a:lnTo>
                    <a:pt x="635965" y="2023249"/>
                  </a:lnTo>
                  <a:lnTo>
                    <a:pt x="635901" y="2024519"/>
                  </a:lnTo>
                  <a:lnTo>
                    <a:pt x="635825" y="2025789"/>
                  </a:lnTo>
                  <a:lnTo>
                    <a:pt x="635762" y="2027059"/>
                  </a:lnTo>
                  <a:lnTo>
                    <a:pt x="635698" y="2028329"/>
                  </a:lnTo>
                  <a:lnTo>
                    <a:pt x="635635" y="2029599"/>
                  </a:lnTo>
                  <a:lnTo>
                    <a:pt x="633755" y="2030869"/>
                  </a:lnTo>
                  <a:lnTo>
                    <a:pt x="633310" y="2033409"/>
                  </a:lnTo>
                  <a:lnTo>
                    <a:pt x="633260" y="2035949"/>
                  </a:lnTo>
                  <a:lnTo>
                    <a:pt x="631393" y="2037219"/>
                  </a:lnTo>
                  <a:lnTo>
                    <a:pt x="630948" y="2038489"/>
                  </a:lnTo>
                  <a:lnTo>
                    <a:pt x="630936" y="2041029"/>
                  </a:lnTo>
                  <a:lnTo>
                    <a:pt x="628319" y="2043569"/>
                  </a:lnTo>
                  <a:lnTo>
                    <a:pt x="628421" y="2048649"/>
                  </a:lnTo>
                  <a:lnTo>
                    <a:pt x="624624" y="2054999"/>
                  </a:lnTo>
                  <a:lnTo>
                    <a:pt x="623798" y="2061349"/>
                  </a:lnTo>
                  <a:lnTo>
                    <a:pt x="623443" y="2067699"/>
                  </a:lnTo>
                  <a:lnTo>
                    <a:pt x="622477" y="2068969"/>
                  </a:lnTo>
                  <a:lnTo>
                    <a:pt x="621220" y="2070239"/>
                  </a:lnTo>
                  <a:lnTo>
                    <a:pt x="616800" y="2082939"/>
                  </a:lnTo>
                  <a:lnTo>
                    <a:pt x="619023" y="2086749"/>
                  </a:lnTo>
                  <a:lnTo>
                    <a:pt x="632091" y="2088019"/>
                  </a:lnTo>
                  <a:lnTo>
                    <a:pt x="639127" y="2088019"/>
                  </a:lnTo>
                  <a:lnTo>
                    <a:pt x="647433" y="2089289"/>
                  </a:lnTo>
                  <a:lnTo>
                    <a:pt x="664032" y="2089289"/>
                  </a:lnTo>
                  <a:lnTo>
                    <a:pt x="672261" y="2086749"/>
                  </a:lnTo>
                  <a:lnTo>
                    <a:pt x="680199" y="2086749"/>
                  </a:lnTo>
                  <a:lnTo>
                    <a:pt x="684187" y="2085479"/>
                  </a:lnTo>
                  <a:lnTo>
                    <a:pt x="700379" y="2081669"/>
                  </a:lnTo>
                  <a:lnTo>
                    <a:pt x="716191" y="2076589"/>
                  </a:lnTo>
                  <a:lnTo>
                    <a:pt x="747242" y="2063889"/>
                  </a:lnTo>
                  <a:lnTo>
                    <a:pt x="757008" y="2060079"/>
                  </a:lnTo>
                  <a:lnTo>
                    <a:pt x="766495" y="2054999"/>
                  </a:lnTo>
                  <a:lnTo>
                    <a:pt x="775487" y="2048649"/>
                  </a:lnTo>
                  <a:lnTo>
                    <a:pt x="783793" y="2041029"/>
                  </a:lnTo>
                  <a:lnTo>
                    <a:pt x="792111" y="2035949"/>
                  </a:lnTo>
                  <a:lnTo>
                    <a:pt x="799642" y="2029599"/>
                  </a:lnTo>
                  <a:lnTo>
                    <a:pt x="806513" y="2021979"/>
                  </a:lnTo>
                  <a:lnTo>
                    <a:pt x="812850" y="2014359"/>
                  </a:lnTo>
                  <a:lnTo>
                    <a:pt x="818705" y="2009279"/>
                  </a:lnTo>
                  <a:lnTo>
                    <a:pt x="823150" y="2002929"/>
                  </a:lnTo>
                  <a:lnTo>
                    <a:pt x="827722" y="1996579"/>
                  </a:lnTo>
                  <a:lnTo>
                    <a:pt x="835647" y="1983879"/>
                  </a:lnTo>
                  <a:lnTo>
                    <a:pt x="842149" y="1971179"/>
                  </a:lnTo>
                  <a:lnTo>
                    <a:pt x="848017" y="1957209"/>
                  </a:lnTo>
                  <a:lnTo>
                    <a:pt x="852347" y="1947049"/>
                  </a:lnTo>
                  <a:lnTo>
                    <a:pt x="869086" y="1897519"/>
                  </a:lnTo>
                  <a:lnTo>
                    <a:pt x="872134" y="1883549"/>
                  </a:lnTo>
                  <a:lnTo>
                    <a:pt x="872413" y="1882279"/>
                  </a:lnTo>
                  <a:lnTo>
                    <a:pt x="873874" y="1873478"/>
                  </a:lnTo>
                  <a:lnTo>
                    <a:pt x="874725" y="1865769"/>
                  </a:lnTo>
                  <a:close/>
                </a:path>
                <a:path w="2513965" h="2141220">
                  <a:moveTo>
                    <a:pt x="1040688" y="2055114"/>
                  </a:moveTo>
                  <a:lnTo>
                    <a:pt x="1040663" y="2054987"/>
                  </a:lnTo>
                  <a:lnTo>
                    <a:pt x="1011669" y="2054987"/>
                  </a:lnTo>
                  <a:lnTo>
                    <a:pt x="1011732" y="2055114"/>
                  </a:lnTo>
                  <a:lnTo>
                    <a:pt x="1040688" y="2055114"/>
                  </a:lnTo>
                  <a:close/>
                </a:path>
                <a:path w="2513965" h="2141220">
                  <a:moveTo>
                    <a:pt x="1052728" y="2087067"/>
                  </a:moveTo>
                  <a:lnTo>
                    <a:pt x="1052614" y="2077758"/>
                  </a:lnTo>
                  <a:lnTo>
                    <a:pt x="1052487" y="2072284"/>
                  </a:lnTo>
                  <a:lnTo>
                    <a:pt x="1052423" y="2069401"/>
                  </a:lnTo>
                  <a:lnTo>
                    <a:pt x="1051318" y="2059343"/>
                  </a:lnTo>
                  <a:lnTo>
                    <a:pt x="1051267" y="2058873"/>
                  </a:lnTo>
                  <a:lnTo>
                    <a:pt x="1051191" y="2058174"/>
                  </a:lnTo>
                  <a:lnTo>
                    <a:pt x="1051064" y="2057069"/>
                  </a:lnTo>
                  <a:lnTo>
                    <a:pt x="1050937" y="2055939"/>
                  </a:lnTo>
                  <a:lnTo>
                    <a:pt x="1050848" y="2055114"/>
                  </a:lnTo>
                  <a:lnTo>
                    <a:pt x="1040688" y="2055114"/>
                  </a:lnTo>
                  <a:lnTo>
                    <a:pt x="1040815" y="2055736"/>
                  </a:lnTo>
                  <a:lnTo>
                    <a:pt x="1042327" y="2067306"/>
                  </a:lnTo>
                  <a:lnTo>
                    <a:pt x="1042428" y="2069401"/>
                  </a:lnTo>
                  <a:lnTo>
                    <a:pt x="1042720" y="2077758"/>
                  </a:lnTo>
                  <a:lnTo>
                    <a:pt x="1042695" y="2079967"/>
                  </a:lnTo>
                  <a:lnTo>
                    <a:pt x="1041920" y="2089721"/>
                  </a:lnTo>
                  <a:lnTo>
                    <a:pt x="1041882" y="2090267"/>
                  </a:lnTo>
                  <a:lnTo>
                    <a:pt x="1039939" y="2101316"/>
                  </a:lnTo>
                  <a:lnTo>
                    <a:pt x="1037196" y="2112149"/>
                  </a:lnTo>
                  <a:lnTo>
                    <a:pt x="1032776" y="2112543"/>
                  </a:lnTo>
                  <a:lnTo>
                    <a:pt x="1032421" y="2109266"/>
                  </a:lnTo>
                  <a:lnTo>
                    <a:pt x="1025537" y="2089721"/>
                  </a:lnTo>
                  <a:lnTo>
                    <a:pt x="1024369" y="2086622"/>
                  </a:lnTo>
                  <a:lnTo>
                    <a:pt x="1024369" y="2123465"/>
                  </a:lnTo>
                  <a:lnTo>
                    <a:pt x="1012545" y="2121014"/>
                  </a:lnTo>
                  <a:lnTo>
                    <a:pt x="966812" y="2087067"/>
                  </a:lnTo>
                  <a:lnTo>
                    <a:pt x="949286" y="2054987"/>
                  </a:lnTo>
                  <a:lnTo>
                    <a:pt x="956716" y="2055114"/>
                  </a:lnTo>
                  <a:lnTo>
                    <a:pt x="961186" y="2061629"/>
                  </a:lnTo>
                  <a:lnTo>
                    <a:pt x="968108" y="2062048"/>
                  </a:lnTo>
                  <a:lnTo>
                    <a:pt x="967651" y="2062048"/>
                  </a:lnTo>
                  <a:lnTo>
                    <a:pt x="1007846" y="2084298"/>
                  </a:lnTo>
                  <a:lnTo>
                    <a:pt x="1010691" y="2084832"/>
                  </a:lnTo>
                  <a:lnTo>
                    <a:pt x="1024369" y="2123465"/>
                  </a:lnTo>
                  <a:lnTo>
                    <a:pt x="1024369" y="2086622"/>
                  </a:lnTo>
                  <a:lnTo>
                    <a:pt x="1019136" y="2072703"/>
                  </a:lnTo>
                  <a:lnTo>
                    <a:pt x="1015860" y="2064880"/>
                  </a:lnTo>
                  <a:lnTo>
                    <a:pt x="1012113" y="2055939"/>
                  </a:lnTo>
                  <a:lnTo>
                    <a:pt x="1011732" y="2055114"/>
                  </a:lnTo>
                  <a:lnTo>
                    <a:pt x="997724" y="2055114"/>
                  </a:lnTo>
                  <a:lnTo>
                    <a:pt x="1001509" y="2063292"/>
                  </a:lnTo>
                  <a:lnTo>
                    <a:pt x="995845" y="2064880"/>
                  </a:lnTo>
                  <a:lnTo>
                    <a:pt x="993902" y="2059343"/>
                  </a:lnTo>
                  <a:lnTo>
                    <a:pt x="993736" y="2058873"/>
                  </a:lnTo>
                  <a:lnTo>
                    <a:pt x="989647" y="2059343"/>
                  </a:lnTo>
                  <a:lnTo>
                    <a:pt x="988352" y="2058174"/>
                  </a:lnTo>
                  <a:lnTo>
                    <a:pt x="986840" y="2057069"/>
                  </a:lnTo>
                  <a:lnTo>
                    <a:pt x="985456" y="2055939"/>
                  </a:lnTo>
                  <a:lnTo>
                    <a:pt x="984161" y="2054987"/>
                  </a:lnTo>
                  <a:lnTo>
                    <a:pt x="945032" y="2036241"/>
                  </a:lnTo>
                  <a:lnTo>
                    <a:pt x="940638" y="2033498"/>
                  </a:lnTo>
                  <a:lnTo>
                    <a:pt x="938517" y="2026881"/>
                  </a:lnTo>
                  <a:lnTo>
                    <a:pt x="935050" y="2007666"/>
                  </a:lnTo>
                  <a:lnTo>
                    <a:pt x="933932" y="2001672"/>
                  </a:lnTo>
                  <a:lnTo>
                    <a:pt x="932599" y="1994852"/>
                  </a:lnTo>
                  <a:lnTo>
                    <a:pt x="931405" y="1989048"/>
                  </a:lnTo>
                  <a:lnTo>
                    <a:pt x="931341" y="1988362"/>
                  </a:lnTo>
                  <a:lnTo>
                    <a:pt x="931214" y="1986203"/>
                  </a:lnTo>
                  <a:lnTo>
                    <a:pt x="931125" y="1984705"/>
                  </a:lnTo>
                  <a:lnTo>
                    <a:pt x="931075" y="1983689"/>
                  </a:lnTo>
                  <a:lnTo>
                    <a:pt x="931519" y="1978837"/>
                  </a:lnTo>
                  <a:lnTo>
                    <a:pt x="931621" y="1977821"/>
                  </a:lnTo>
                  <a:lnTo>
                    <a:pt x="938568" y="1977453"/>
                  </a:lnTo>
                  <a:lnTo>
                    <a:pt x="941895" y="1985848"/>
                  </a:lnTo>
                  <a:lnTo>
                    <a:pt x="948270" y="1986203"/>
                  </a:lnTo>
                  <a:lnTo>
                    <a:pt x="948563" y="1986610"/>
                  </a:lnTo>
                  <a:lnTo>
                    <a:pt x="949604" y="1988362"/>
                  </a:lnTo>
                  <a:lnTo>
                    <a:pt x="951420" y="1989048"/>
                  </a:lnTo>
                  <a:lnTo>
                    <a:pt x="953033" y="1989048"/>
                  </a:lnTo>
                  <a:lnTo>
                    <a:pt x="954620" y="1993049"/>
                  </a:lnTo>
                  <a:lnTo>
                    <a:pt x="958164" y="1994446"/>
                  </a:lnTo>
                  <a:lnTo>
                    <a:pt x="980871" y="2021154"/>
                  </a:lnTo>
                  <a:lnTo>
                    <a:pt x="981494" y="2022805"/>
                  </a:lnTo>
                  <a:lnTo>
                    <a:pt x="982586" y="2024824"/>
                  </a:lnTo>
                  <a:lnTo>
                    <a:pt x="982713" y="2025053"/>
                  </a:lnTo>
                  <a:lnTo>
                    <a:pt x="983513" y="2026094"/>
                  </a:lnTo>
                  <a:lnTo>
                    <a:pt x="984694" y="2026881"/>
                  </a:lnTo>
                  <a:lnTo>
                    <a:pt x="997673" y="2054987"/>
                  </a:lnTo>
                  <a:lnTo>
                    <a:pt x="1011669" y="2054987"/>
                  </a:lnTo>
                  <a:lnTo>
                    <a:pt x="1004112" y="2039353"/>
                  </a:lnTo>
                  <a:lnTo>
                    <a:pt x="1002182" y="2035644"/>
                  </a:lnTo>
                  <a:lnTo>
                    <a:pt x="1002601" y="2033498"/>
                  </a:lnTo>
                  <a:lnTo>
                    <a:pt x="1002703" y="2033041"/>
                  </a:lnTo>
                  <a:lnTo>
                    <a:pt x="1002779" y="2032660"/>
                  </a:lnTo>
                  <a:lnTo>
                    <a:pt x="1005332" y="2024037"/>
                  </a:lnTo>
                  <a:lnTo>
                    <a:pt x="1006068" y="2021789"/>
                  </a:lnTo>
                  <a:lnTo>
                    <a:pt x="1006132" y="2021611"/>
                  </a:lnTo>
                  <a:lnTo>
                    <a:pt x="1006233" y="2021306"/>
                  </a:lnTo>
                  <a:lnTo>
                    <a:pt x="1007008" y="2018982"/>
                  </a:lnTo>
                  <a:lnTo>
                    <a:pt x="1007021" y="2018753"/>
                  </a:lnTo>
                  <a:lnTo>
                    <a:pt x="1006640" y="2014461"/>
                  </a:lnTo>
                  <a:lnTo>
                    <a:pt x="1006551" y="2013318"/>
                  </a:lnTo>
                  <a:lnTo>
                    <a:pt x="1007071" y="2012124"/>
                  </a:lnTo>
                  <a:lnTo>
                    <a:pt x="1007491" y="2010918"/>
                  </a:lnTo>
                  <a:lnTo>
                    <a:pt x="1010056" y="2002523"/>
                  </a:lnTo>
                  <a:lnTo>
                    <a:pt x="1010132" y="1994852"/>
                  </a:lnTo>
                  <a:lnTo>
                    <a:pt x="1011656" y="1984705"/>
                  </a:lnTo>
                  <a:lnTo>
                    <a:pt x="1011732" y="1983689"/>
                  </a:lnTo>
                  <a:lnTo>
                    <a:pt x="1011847" y="1982127"/>
                  </a:lnTo>
                  <a:lnTo>
                    <a:pt x="1014641" y="1981314"/>
                  </a:lnTo>
                  <a:lnTo>
                    <a:pt x="1015860" y="1981314"/>
                  </a:lnTo>
                  <a:lnTo>
                    <a:pt x="1024445" y="2001088"/>
                  </a:lnTo>
                  <a:lnTo>
                    <a:pt x="1028649" y="2011426"/>
                  </a:lnTo>
                  <a:lnTo>
                    <a:pt x="1032141" y="2021154"/>
                  </a:lnTo>
                  <a:lnTo>
                    <a:pt x="1032192" y="2021306"/>
                  </a:lnTo>
                  <a:lnTo>
                    <a:pt x="1032306" y="2021611"/>
                  </a:lnTo>
                  <a:lnTo>
                    <a:pt x="1035672" y="2032660"/>
                  </a:lnTo>
                  <a:lnTo>
                    <a:pt x="1035786" y="2033041"/>
                  </a:lnTo>
                  <a:lnTo>
                    <a:pt x="1038631" y="2044420"/>
                  </a:lnTo>
                  <a:lnTo>
                    <a:pt x="1040663" y="2054987"/>
                  </a:lnTo>
                  <a:lnTo>
                    <a:pt x="1050836" y="2054987"/>
                  </a:lnTo>
                  <a:lnTo>
                    <a:pt x="1039964" y="2007666"/>
                  </a:lnTo>
                  <a:lnTo>
                    <a:pt x="1023721" y="1969566"/>
                  </a:lnTo>
                  <a:lnTo>
                    <a:pt x="1021245" y="1961946"/>
                  </a:lnTo>
                  <a:lnTo>
                    <a:pt x="1017397" y="1955406"/>
                  </a:lnTo>
                  <a:lnTo>
                    <a:pt x="1011631" y="1950389"/>
                  </a:lnTo>
                  <a:lnTo>
                    <a:pt x="1011351" y="1948789"/>
                  </a:lnTo>
                  <a:lnTo>
                    <a:pt x="1010793" y="1945487"/>
                  </a:lnTo>
                  <a:lnTo>
                    <a:pt x="1007795" y="1942338"/>
                  </a:lnTo>
                  <a:lnTo>
                    <a:pt x="1006500" y="1941398"/>
                  </a:lnTo>
                  <a:lnTo>
                    <a:pt x="1006500" y="1969173"/>
                  </a:lnTo>
                  <a:lnTo>
                    <a:pt x="1006398" y="1973618"/>
                  </a:lnTo>
                  <a:lnTo>
                    <a:pt x="1003566" y="1985848"/>
                  </a:lnTo>
                  <a:lnTo>
                    <a:pt x="1001750" y="1994014"/>
                  </a:lnTo>
                  <a:lnTo>
                    <a:pt x="1000709" y="1999767"/>
                  </a:lnTo>
                  <a:lnTo>
                    <a:pt x="1000582" y="2000453"/>
                  </a:lnTo>
                  <a:lnTo>
                    <a:pt x="1000467" y="2001088"/>
                  </a:lnTo>
                  <a:lnTo>
                    <a:pt x="1000353" y="2001672"/>
                  </a:lnTo>
                  <a:lnTo>
                    <a:pt x="999426" y="2009432"/>
                  </a:lnTo>
                  <a:lnTo>
                    <a:pt x="999324" y="2010702"/>
                  </a:lnTo>
                  <a:lnTo>
                    <a:pt x="999210" y="2011426"/>
                  </a:lnTo>
                  <a:lnTo>
                    <a:pt x="999147" y="2011946"/>
                  </a:lnTo>
                  <a:lnTo>
                    <a:pt x="999045" y="2013318"/>
                  </a:lnTo>
                  <a:lnTo>
                    <a:pt x="997699" y="2015985"/>
                  </a:lnTo>
                  <a:lnTo>
                    <a:pt x="997407" y="2018753"/>
                  </a:lnTo>
                  <a:lnTo>
                    <a:pt x="997343" y="2019452"/>
                  </a:lnTo>
                  <a:lnTo>
                    <a:pt x="994638" y="2021306"/>
                  </a:lnTo>
                  <a:lnTo>
                    <a:pt x="993762" y="2018982"/>
                  </a:lnTo>
                  <a:lnTo>
                    <a:pt x="991844" y="2014461"/>
                  </a:lnTo>
                  <a:lnTo>
                    <a:pt x="977531" y="1986419"/>
                  </a:lnTo>
                  <a:lnTo>
                    <a:pt x="977480" y="1977821"/>
                  </a:lnTo>
                  <a:lnTo>
                    <a:pt x="977620" y="1977453"/>
                  </a:lnTo>
                  <a:lnTo>
                    <a:pt x="979665" y="1972056"/>
                  </a:lnTo>
                  <a:lnTo>
                    <a:pt x="982040" y="1966188"/>
                  </a:lnTo>
                  <a:lnTo>
                    <a:pt x="982116" y="1964397"/>
                  </a:lnTo>
                  <a:lnTo>
                    <a:pt x="982243" y="1961946"/>
                  </a:lnTo>
                  <a:lnTo>
                    <a:pt x="982357" y="1959622"/>
                  </a:lnTo>
                  <a:lnTo>
                    <a:pt x="982395" y="1959394"/>
                  </a:lnTo>
                  <a:lnTo>
                    <a:pt x="982903" y="1958632"/>
                  </a:lnTo>
                  <a:lnTo>
                    <a:pt x="983576" y="1958098"/>
                  </a:lnTo>
                  <a:lnTo>
                    <a:pt x="987374" y="1948789"/>
                  </a:lnTo>
                  <a:lnTo>
                    <a:pt x="994346" y="1953590"/>
                  </a:lnTo>
                  <a:lnTo>
                    <a:pt x="994537" y="1953983"/>
                  </a:lnTo>
                  <a:lnTo>
                    <a:pt x="994791" y="1954314"/>
                  </a:lnTo>
                  <a:lnTo>
                    <a:pt x="997102" y="1958352"/>
                  </a:lnTo>
                  <a:lnTo>
                    <a:pt x="999832" y="1961337"/>
                  </a:lnTo>
                  <a:lnTo>
                    <a:pt x="1003973" y="1964664"/>
                  </a:lnTo>
                  <a:lnTo>
                    <a:pt x="1006500" y="1969173"/>
                  </a:lnTo>
                  <a:lnTo>
                    <a:pt x="1006500" y="1941398"/>
                  </a:lnTo>
                  <a:lnTo>
                    <a:pt x="1004239" y="1939747"/>
                  </a:lnTo>
                  <a:lnTo>
                    <a:pt x="1000315" y="1933346"/>
                  </a:lnTo>
                  <a:lnTo>
                    <a:pt x="996035" y="1927339"/>
                  </a:lnTo>
                  <a:lnTo>
                    <a:pt x="991057" y="1922094"/>
                  </a:lnTo>
                  <a:lnTo>
                    <a:pt x="985215" y="1918081"/>
                  </a:lnTo>
                  <a:lnTo>
                    <a:pt x="982992" y="1915566"/>
                  </a:lnTo>
                  <a:lnTo>
                    <a:pt x="981583" y="1913940"/>
                  </a:lnTo>
                  <a:lnTo>
                    <a:pt x="979805" y="1911883"/>
                  </a:lnTo>
                  <a:lnTo>
                    <a:pt x="979805" y="1938693"/>
                  </a:lnTo>
                  <a:lnTo>
                    <a:pt x="978865" y="1942172"/>
                  </a:lnTo>
                  <a:lnTo>
                    <a:pt x="974648" y="1951977"/>
                  </a:lnTo>
                  <a:lnTo>
                    <a:pt x="971130" y="1957565"/>
                  </a:lnTo>
                  <a:lnTo>
                    <a:pt x="970026" y="1964296"/>
                  </a:lnTo>
                  <a:lnTo>
                    <a:pt x="966241" y="1962861"/>
                  </a:lnTo>
                  <a:lnTo>
                    <a:pt x="965923" y="1959622"/>
                  </a:lnTo>
                  <a:lnTo>
                    <a:pt x="965809" y="1958352"/>
                  </a:lnTo>
                  <a:lnTo>
                    <a:pt x="965530" y="1958098"/>
                  </a:lnTo>
                  <a:lnTo>
                    <a:pt x="963079" y="1956244"/>
                  </a:lnTo>
                  <a:lnTo>
                    <a:pt x="959408" y="1945487"/>
                  </a:lnTo>
                  <a:lnTo>
                    <a:pt x="954633" y="1934933"/>
                  </a:lnTo>
                  <a:lnTo>
                    <a:pt x="950112" y="1925066"/>
                  </a:lnTo>
                  <a:lnTo>
                    <a:pt x="946023" y="1913940"/>
                  </a:lnTo>
                  <a:lnTo>
                    <a:pt x="954938" y="1918081"/>
                  </a:lnTo>
                  <a:lnTo>
                    <a:pt x="962634" y="1923694"/>
                  </a:lnTo>
                  <a:lnTo>
                    <a:pt x="969848" y="1929638"/>
                  </a:lnTo>
                  <a:lnTo>
                    <a:pt x="977328" y="1934756"/>
                  </a:lnTo>
                  <a:lnTo>
                    <a:pt x="977417" y="1934933"/>
                  </a:lnTo>
                  <a:lnTo>
                    <a:pt x="979805" y="1938693"/>
                  </a:lnTo>
                  <a:lnTo>
                    <a:pt x="979805" y="1911883"/>
                  </a:lnTo>
                  <a:lnTo>
                    <a:pt x="943584" y="1884489"/>
                  </a:lnTo>
                  <a:lnTo>
                    <a:pt x="940079" y="1883029"/>
                  </a:lnTo>
                  <a:lnTo>
                    <a:pt x="938834" y="1882508"/>
                  </a:lnTo>
                  <a:lnTo>
                    <a:pt x="933805" y="1883029"/>
                  </a:lnTo>
                  <a:lnTo>
                    <a:pt x="923836" y="1882813"/>
                  </a:lnTo>
                  <a:lnTo>
                    <a:pt x="917498" y="1886026"/>
                  </a:lnTo>
                  <a:lnTo>
                    <a:pt x="914565" y="1892884"/>
                  </a:lnTo>
                  <a:lnTo>
                    <a:pt x="914730" y="1900555"/>
                  </a:lnTo>
                  <a:lnTo>
                    <a:pt x="914806" y="1903653"/>
                  </a:lnTo>
                  <a:lnTo>
                    <a:pt x="915352" y="1907654"/>
                  </a:lnTo>
                  <a:lnTo>
                    <a:pt x="916190" y="1911604"/>
                  </a:lnTo>
                  <a:lnTo>
                    <a:pt x="916901" y="1915566"/>
                  </a:lnTo>
                  <a:lnTo>
                    <a:pt x="917752" y="1933346"/>
                  </a:lnTo>
                  <a:lnTo>
                    <a:pt x="917816" y="1934756"/>
                  </a:lnTo>
                  <a:lnTo>
                    <a:pt x="917917" y="1936762"/>
                  </a:lnTo>
                  <a:lnTo>
                    <a:pt x="919467" y="1953590"/>
                  </a:lnTo>
                  <a:lnTo>
                    <a:pt x="919543" y="1954314"/>
                  </a:lnTo>
                  <a:lnTo>
                    <a:pt x="919645" y="1955406"/>
                  </a:lnTo>
                  <a:lnTo>
                    <a:pt x="919721" y="1956244"/>
                  </a:lnTo>
                  <a:lnTo>
                    <a:pt x="919835" y="1957565"/>
                  </a:lnTo>
                  <a:lnTo>
                    <a:pt x="922299" y="1977453"/>
                  </a:lnTo>
                  <a:lnTo>
                    <a:pt x="922337" y="1977821"/>
                  </a:lnTo>
                  <a:lnTo>
                    <a:pt x="922464" y="1978837"/>
                  </a:lnTo>
                  <a:lnTo>
                    <a:pt x="925449" y="1999767"/>
                  </a:lnTo>
                  <a:lnTo>
                    <a:pt x="926287" y="2006117"/>
                  </a:lnTo>
                  <a:lnTo>
                    <a:pt x="926934" y="2010702"/>
                  </a:lnTo>
                  <a:lnTo>
                    <a:pt x="927036" y="2011426"/>
                  </a:lnTo>
                  <a:lnTo>
                    <a:pt x="927100" y="2011946"/>
                  </a:lnTo>
                  <a:lnTo>
                    <a:pt x="927176" y="2012480"/>
                  </a:lnTo>
                  <a:lnTo>
                    <a:pt x="928458" y="2018753"/>
                  </a:lnTo>
                  <a:lnTo>
                    <a:pt x="930452" y="2024824"/>
                  </a:lnTo>
                  <a:lnTo>
                    <a:pt x="930503" y="2025053"/>
                  </a:lnTo>
                  <a:lnTo>
                    <a:pt x="930617" y="2025535"/>
                  </a:lnTo>
                  <a:lnTo>
                    <a:pt x="930808" y="2026094"/>
                  </a:lnTo>
                  <a:lnTo>
                    <a:pt x="930859" y="2026246"/>
                  </a:lnTo>
                  <a:lnTo>
                    <a:pt x="931341" y="2026881"/>
                  </a:lnTo>
                  <a:lnTo>
                    <a:pt x="934847" y="2042896"/>
                  </a:lnTo>
                  <a:lnTo>
                    <a:pt x="939863" y="2058174"/>
                  </a:lnTo>
                  <a:lnTo>
                    <a:pt x="946327" y="2072576"/>
                  </a:lnTo>
                  <a:lnTo>
                    <a:pt x="946378" y="2072703"/>
                  </a:lnTo>
                  <a:lnTo>
                    <a:pt x="954405" y="2086470"/>
                  </a:lnTo>
                  <a:lnTo>
                    <a:pt x="959713" y="2094471"/>
                  </a:lnTo>
                  <a:lnTo>
                    <a:pt x="965428" y="2102091"/>
                  </a:lnTo>
                  <a:lnTo>
                    <a:pt x="971943" y="2108809"/>
                  </a:lnTo>
                  <a:lnTo>
                    <a:pt x="979703" y="2114080"/>
                  </a:lnTo>
                  <a:lnTo>
                    <a:pt x="984872" y="2119299"/>
                  </a:lnTo>
                  <a:lnTo>
                    <a:pt x="1023924" y="2135848"/>
                  </a:lnTo>
                  <a:lnTo>
                    <a:pt x="1030668" y="2138400"/>
                  </a:lnTo>
                  <a:lnTo>
                    <a:pt x="1035926" y="2141131"/>
                  </a:lnTo>
                  <a:lnTo>
                    <a:pt x="1038948" y="2139124"/>
                  </a:lnTo>
                  <a:lnTo>
                    <a:pt x="1044486" y="2131898"/>
                  </a:lnTo>
                  <a:lnTo>
                    <a:pt x="1052182" y="2095855"/>
                  </a:lnTo>
                  <a:lnTo>
                    <a:pt x="1052728" y="2087067"/>
                  </a:lnTo>
                  <a:close/>
                </a:path>
                <a:path w="2513965" h="2141220">
                  <a:moveTo>
                    <a:pt x="1217625" y="186690"/>
                  </a:moveTo>
                  <a:lnTo>
                    <a:pt x="1213281" y="142240"/>
                  </a:lnTo>
                  <a:lnTo>
                    <a:pt x="1209662" y="130810"/>
                  </a:lnTo>
                  <a:lnTo>
                    <a:pt x="1206931" y="124460"/>
                  </a:lnTo>
                  <a:lnTo>
                    <a:pt x="1204036" y="113030"/>
                  </a:lnTo>
                  <a:lnTo>
                    <a:pt x="1202004" y="107886"/>
                  </a:lnTo>
                  <a:lnTo>
                    <a:pt x="1202004" y="198120"/>
                  </a:lnTo>
                  <a:lnTo>
                    <a:pt x="1198105" y="231140"/>
                  </a:lnTo>
                  <a:lnTo>
                    <a:pt x="1189748" y="262890"/>
                  </a:lnTo>
                  <a:lnTo>
                    <a:pt x="1185049" y="260350"/>
                  </a:lnTo>
                  <a:lnTo>
                    <a:pt x="1184554" y="256540"/>
                  </a:lnTo>
                  <a:lnTo>
                    <a:pt x="1183055" y="245110"/>
                  </a:lnTo>
                  <a:lnTo>
                    <a:pt x="1180465" y="229870"/>
                  </a:lnTo>
                  <a:lnTo>
                    <a:pt x="1176401" y="210820"/>
                  </a:lnTo>
                  <a:lnTo>
                    <a:pt x="1173403" y="196850"/>
                  </a:lnTo>
                  <a:lnTo>
                    <a:pt x="1172502" y="193040"/>
                  </a:lnTo>
                  <a:lnTo>
                    <a:pt x="1174280" y="187960"/>
                  </a:lnTo>
                  <a:lnTo>
                    <a:pt x="1188377" y="140970"/>
                  </a:lnTo>
                  <a:lnTo>
                    <a:pt x="1188948" y="138430"/>
                  </a:lnTo>
                  <a:lnTo>
                    <a:pt x="1190078" y="135890"/>
                  </a:lnTo>
                  <a:lnTo>
                    <a:pt x="1191958" y="130810"/>
                  </a:lnTo>
                  <a:lnTo>
                    <a:pt x="1200327" y="165100"/>
                  </a:lnTo>
                  <a:lnTo>
                    <a:pt x="1201877" y="195580"/>
                  </a:lnTo>
                  <a:lnTo>
                    <a:pt x="1201940" y="196850"/>
                  </a:lnTo>
                  <a:lnTo>
                    <a:pt x="1202004" y="198120"/>
                  </a:lnTo>
                  <a:lnTo>
                    <a:pt x="1202004" y="107886"/>
                  </a:lnTo>
                  <a:lnTo>
                    <a:pt x="1200023" y="102870"/>
                  </a:lnTo>
                  <a:lnTo>
                    <a:pt x="1195133" y="92710"/>
                  </a:lnTo>
                  <a:lnTo>
                    <a:pt x="1189634" y="83820"/>
                  </a:lnTo>
                  <a:lnTo>
                    <a:pt x="1187500" y="80010"/>
                  </a:lnTo>
                  <a:lnTo>
                    <a:pt x="1187170" y="79476"/>
                  </a:lnTo>
                  <a:lnTo>
                    <a:pt x="1187170" y="115570"/>
                  </a:lnTo>
                  <a:lnTo>
                    <a:pt x="1181506" y="129540"/>
                  </a:lnTo>
                  <a:lnTo>
                    <a:pt x="1176566" y="143510"/>
                  </a:lnTo>
                  <a:lnTo>
                    <a:pt x="1171829" y="157187"/>
                  </a:lnTo>
                  <a:lnTo>
                    <a:pt x="1171829" y="248920"/>
                  </a:lnTo>
                  <a:lnTo>
                    <a:pt x="1169250" y="256540"/>
                  </a:lnTo>
                  <a:lnTo>
                    <a:pt x="1154925" y="245110"/>
                  </a:lnTo>
                  <a:lnTo>
                    <a:pt x="1141425" y="232410"/>
                  </a:lnTo>
                  <a:lnTo>
                    <a:pt x="1129169" y="219710"/>
                  </a:lnTo>
                  <a:lnTo>
                    <a:pt x="1118616" y="204470"/>
                  </a:lnTo>
                  <a:lnTo>
                    <a:pt x="1121879" y="201930"/>
                  </a:lnTo>
                  <a:lnTo>
                    <a:pt x="1124178" y="204470"/>
                  </a:lnTo>
                  <a:lnTo>
                    <a:pt x="1126566" y="205740"/>
                  </a:lnTo>
                  <a:lnTo>
                    <a:pt x="1141717" y="213360"/>
                  </a:lnTo>
                  <a:lnTo>
                    <a:pt x="1149375" y="218440"/>
                  </a:lnTo>
                  <a:lnTo>
                    <a:pt x="1157224" y="220980"/>
                  </a:lnTo>
                  <a:lnTo>
                    <a:pt x="1163955" y="223520"/>
                  </a:lnTo>
                  <a:lnTo>
                    <a:pt x="1168031" y="228600"/>
                  </a:lnTo>
                  <a:lnTo>
                    <a:pt x="1168044" y="242570"/>
                  </a:lnTo>
                  <a:lnTo>
                    <a:pt x="1171829" y="248920"/>
                  </a:lnTo>
                  <a:lnTo>
                    <a:pt x="1171829" y="157187"/>
                  </a:lnTo>
                  <a:lnTo>
                    <a:pt x="1171727" y="157480"/>
                  </a:lnTo>
                  <a:lnTo>
                    <a:pt x="1166368" y="172720"/>
                  </a:lnTo>
                  <a:lnTo>
                    <a:pt x="1162977" y="164846"/>
                  </a:lnTo>
                  <a:lnTo>
                    <a:pt x="1162977" y="209550"/>
                  </a:lnTo>
                  <a:lnTo>
                    <a:pt x="1157605" y="210820"/>
                  </a:lnTo>
                  <a:lnTo>
                    <a:pt x="1154493" y="207010"/>
                  </a:lnTo>
                  <a:lnTo>
                    <a:pt x="1151153" y="205740"/>
                  </a:lnTo>
                  <a:lnTo>
                    <a:pt x="1144498" y="201930"/>
                  </a:lnTo>
                  <a:lnTo>
                    <a:pt x="1133271" y="195580"/>
                  </a:lnTo>
                  <a:lnTo>
                    <a:pt x="1124013" y="191770"/>
                  </a:lnTo>
                  <a:lnTo>
                    <a:pt x="1114374" y="189230"/>
                  </a:lnTo>
                  <a:lnTo>
                    <a:pt x="1108811" y="187960"/>
                  </a:lnTo>
                  <a:lnTo>
                    <a:pt x="1106462" y="184150"/>
                  </a:lnTo>
                  <a:lnTo>
                    <a:pt x="1090231" y="137160"/>
                  </a:lnTo>
                  <a:lnTo>
                    <a:pt x="1090358" y="134620"/>
                  </a:lnTo>
                  <a:lnTo>
                    <a:pt x="1090422" y="133350"/>
                  </a:lnTo>
                  <a:lnTo>
                    <a:pt x="1090549" y="130810"/>
                  </a:lnTo>
                  <a:lnTo>
                    <a:pt x="1091666" y="128270"/>
                  </a:lnTo>
                  <a:lnTo>
                    <a:pt x="1101432" y="134620"/>
                  </a:lnTo>
                  <a:lnTo>
                    <a:pt x="1105992" y="137160"/>
                  </a:lnTo>
                  <a:lnTo>
                    <a:pt x="1112240" y="139700"/>
                  </a:lnTo>
                  <a:lnTo>
                    <a:pt x="1126680" y="148590"/>
                  </a:lnTo>
                  <a:lnTo>
                    <a:pt x="1141234" y="156210"/>
                  </a:lnTo>
                  <a:lnTo>
                    <a:pt x="1146619" y="158750"/>
                  </a:lnTo>
                  <a:lnTo>
                    <a:pt x="1149985" y="162560"/>
                  </a:lnTo>
                  <a:lnTo>
                    <a:pt x="1152258" y="170180"/>
                  </a:lnTo>
                  <a:lnTo>
                    <a:pt x="1155420" y="179070"/>
                  </a:lnTo>
                  <a:lnTo>
                    <a:pt x="1158214" y="189230"/>
                  </a:lnTo>
                  <a:lnTo>
                    <a:pt x="1160716" y="199390"/>
                  </a:lnTo>
                  <a:lnTo>
                    <a:pt x="1162977" y="209550"/>
                  </a:lnTo>
                  <a:lnTo>
                    <a:pt x="1162977" y="164846"/>
                  </a:lnTo>
                  <a:lnTo>
                    <a:pt x="1153261" y="142240"/>
                  </a:lnTo>
                  <a:lnTo>
                    <a:pt x="1151077" y="137160"/>
                  </a:lnTo>
                  <a:lnTo>
                    <a:pt x="1151026" y="135890"/>
                  </a:lnTo>
                  <a:lnTo>
                    <a:pt x="1150772" y="134620"/>
                  </a:lnTo>
                  <a:lnTo>
                    <a:pt x="1149604" y="130810"/>
                  </a:lnTo>
                  <a:lnTo>
                    <a:pt x="1148346" y="127000"/>
                  </a:lnTo>
                  <a:lnTo>
                    <a:pt x="1149807" y="123190"/>
                  </a:lnTo>
                  <a:lnTo>
                    <a:pt x="1153579" y="82550"/>
                  </a:lnTo>
                  <a:lnTo>
                    <a:pt x="1153744" y="80010"/>
                  </a:lnTo>
                  <a:lnTo>
                    <a:pt x="1157185" y="73660"/>
                  </a:lnTo>
                  <a:lnTo>
                    <a:pt x="1157643" y="72390"/>
                  </a:lnTo>
                  <a:lnTo>
                    <a:pt x="1158151" y="72390"/>
                  </a:lnTo>
                  <a:lnTo>
                    <a:pt x="1163281" y="77470"/>
                  </a:lnTo>
                  <a:lnTo>
                    <a:pt x="1167371" y="82550"/>
                  </a:lnTo>
                  <a:lnTo>
                    <a:pt x="1171155" y="88900"/>
                  </a:lnTo>
                  <a:lnTo>
                    <a:pt x="1175359" y="93980"/>
                  </a:lnTo>
                  <a:lnTo>
                    <a:pt x="1177404" y="99060"/>
                  </a:lnTo>
                  <a:lnTo>
                    <a:pt x="1178839" y="102870"/>
                  </a:lnTo>
                  <a:lnTo>
                    <a:pt x="1182293" y="105410"/>
                  </a:lnTo>
                  <a:lnTo>
                    <a:pt x="1182636" y="107950"/>
                  </a:lnTo>
                  <a:lnTo>
                    <a:pt x="1183119" y="109220"/>
                  </a:lnTo>
                  <a:lnTo>
                    <a:pt x="1184287" y="110490"/>
                  </a:lnTo>
                  <a:lnTo>
                    <a:pt x="1184643" y="110490"/>
                  </a:lnTo>
                  <a:lnTo>
                    <a:pt x="1184744" y="111760"/>
                  </a:lnTo>
                  <a:lnTo>
                    <a:pt x="1185075" y="113030"/>
                  </a:lnTo>
                  <a:lnTo>
                    <a:pt x="1186103" y="115570"/>
                  </a:lnTo>
                  <a:lnTo>
                    <a:pt x="1187170" y="115570"/>
                  </a:lnTo>
                  <a:lnTo>
                    <a:pt x="1187170" y="79476"/>
                  </a:lnTo>
                  <a:lnTo>
                    <a:pt x="1182865" y="72390"/>
                  </a:lnTo>
                  <a:lnTo>
                    <a:pt x="1181328" y="69850"/>
                  </a:lnTo>
                  <a:lnTo>
                    <a:pt x="1173695" y="60960"/>
                  </a:lnTo>
                  <a:lnTo>
                    <a:pt x="1165034" y="53340"/>
                  </a:lnTo>
                  <a:lnTo>
                    <a:pt x="1155763" y="45720"/>
                  </a:lnTo>
                  <a:lnTo>
                    <a:pt x="1150734" y="40640"/>
                  </a:lnTo>
                  <a:lnTo>
                    <a:pt x="1148346" y="39598"/>
                  </a:lnTo>
                  <a:lnTo>
                    <a:pt x="1148346" y="64770"/>
                  </a:lnTo>
                  <a:lnTo>
                    <a:pt x="1145857" y="76200"/>
                  </a:lnTo>
                  <a:lnTo>
                    <a:pt x="1144409" y="87630"/>
                  </a:lnTo>
                  <a:lnTo>
                    <a:pt x="1143584" y="99060"/>
                  </a:lnTo>
                  <a:lnTo>
                    <a:pt x="1143520" y="100330"/>
                  </a:lnTo>
                  <a:lnTo>
                    <a:pt x="1143419" y="102870"/>
                  </a:lnTo>
                  <a:lnTo>
                    <a:pt x="1143317" y="105410"/>
                  </a:lnTo>
                  <a:lnTo>
                    <a:pt x="1143203" y="107950"/>
                  </a:lnTo>
                  <a:lnTo>
                    <a:pt x="1143101" y="110490"/>
                  </a:lnTo>
                  <a:lnTo>
                    <a:pt x="1141234" y="109143"/>
                  </a:lnTo>
                  <a:lnTo>
                    <a:pt x="1141234" y="140970"/>
                  </a:lnTo>
                  <a:lnTo>
                    <a:pt x="1140536" y="142240"/>
                  </a:lnTo>
                  <a:lnTo>
                    <a:pt x="1139888" y="142240"/>
                  </a:lnTo>
                  <a:lnTo>
                    <a:pt x="1139139" y="140970"/>
                  </a:lnTo>
                  <a:lnTo>
                    <a:pt x="1138847" y="140970"/>
                  </a:lnTo>
                  <a:lnTo>
                    <a:pt x="1131646" y="138430"/>
                  </a:lnTo>
                  <a:lnTo>
                    <a:pt x="1126401" y="132080"/>
                  </a:lnTo>
                  <a:lnTo>
                    <a:pt x="1119492" y="129540"/>
                  </a:lnTo>
                  <a:lnTo>
                    <a:pt x="1118768" y="128270"/>
                  </a:lnTo>
                  <a:lnTo>
                    <a:pt x="1117993" y="128270"/>
                  </a:lnTo>
                  <a:lnTo>
                    <a:pt x="1117168" y="127000"/>
                  </a:lnTo>
                  <a:lnTo>
                    <a:pt x="1112215" y="124460"/>
                  </a:lnTo>
                  <a:lnTo>
                    <a:pt x="1111923" y="124460"/>
                  </a:lnTo>
                  <a:lnTo>
                    <a:pt x="1107071" y="118110"/>
                  </a:lnTo>
                  <a:lnTo>
                    <a:pt x="1100975" y="116840"/>
                  </a:lnTo>
                  <a:lnTo>
                    <a:pt x="1095159" y="113030"/>
                  </a:lnTo>
                  <a:lnTo>
                    <a:pt x="1087894" y="111760"/>
                  </a:lnTo>
                  <a:lnTo>
                    <a:pt x="1085176" y="107950"/>
                  </a:lnTo>
                  <a:lnTo>
                    <a:pt x="1085291" y="105410"/>
                  </a:lnTo>
                  <a:lnTo>
                    <a:pt x="1085418" y="102870"/>
                  </a:lnTo>
                  <a:lnTo>
                    <a:pt x="1085532" y="100330"/>
                  </a:lnTo>
                  <a:lnTo>
                    <a:pt x="1085596" y="99060"/>
                  </a:lnTo>
                  <a:lnTo>
                    <a:pt x="1085672" y="96520"/>
                  </a:lnTo>
                  <a:lnTo>
                    <a:pt x="1085723" y="67310"/>
                  </a:lnTo>
                  <a:lnTo>
                    <a:pt x="1096594" y="72390"/>
                  </a:lnTo>
                  <a:lnTo>
                    <a:pt x="1106970" y="78740"/>
                  </a:lnTo>
                  <a:lnTo>
                    <a:pt x="1115822" y="87630"/>
                  </a:lnTo>
                  <a:lnTo>
                    <a:pt x="1122083" y="96520"/>
                  </a:lnTo>
                  <a:lnTo>
                    <a:pt x="1123086" y="99060"/>
                  </a:lnTo>
                  <a:lnTo>
                    <a:pt x="1127226" y="109220"/>
                  </a:lnTo>
                  <a:lnTo>
                    <a:pt x="1131430" y="118110"/>
                  </a:lnTo>
                  <a:lnTo>
                    <a:pt x="1135291" y="128270"/>
                  </a:lnTo>
                  <a:lnTo>
                    <a:pt x="1138440" y="138430"/>
                  </a:lnTo>
                  <a:lnTo>
                    <a:pt x="1138580" y="139700"/>
                  </a:lnTo>
                  <a:lnTo>
                    <a:pt x="1138897" y="139700"/>
                  </a:lnTo>
                  <a:lnTo>
                    <a:pt x="1140828" y="140970"/>
                  </a:lnTo>
                  <a:lnTo>
                    <a:pt x="1141234" y="140970"/>
                  </a:lnTo>
                  <a:lnTo>
                    <a:pt x="1141234" y="109143"/>
                  </a:lnTo>
                  <a:lnTo>
                    <a:pt x="1136078" y="105410"/>
                  </a:lnTo>
                  <a:lnTo>
                    <a:pt x="1135037" y="96520"/>
                  </a:lnTo>
                  <a:lnTo>
                    <a:pt x="1130719" y="90170"/>
                  </a:lnTo>
                  <a:lnTo>
                    <a:pt x="1130071" y="88900"/>
                  </a:lnTo>
                  <a:lnTo>
                    <a:pt x="1129309" y="88900"/>
                  </a:lnTo>
                  <a:lnTo>
                    <a:pt x="1129245" y="86360"/>
                  </a:lnTo>
                  <a:lnTo>
                    <a:pt x="1128750" y="85090"/>
                  </a:lnTo>
                  <a:lnTo>
                    <a:pt x="1126998" y="82550"/>
                  </a:lnTo>
                  <a:lnTo>
                    <a:pt x="1123429" y="73660"/>
                  </a:lnTo>
                  <a:lnTo>
                    <a:pt x="1121422" y="68580"/>
                  </a:lnTo>
                  <a:lnTo>
                    <a:pt x="1119428" y="63500"/>
                  </a:lnTo>
                  <a:lnTo>
                    <a:pt x="1114920" y="54610"/>
                  </a:lnTo>
                  <a:lnTo>
                    <a:pt x="1109853" y="45720"/>
                  </a:lnTo>
                  <a:lnTo>
                    <a:pt x="1109319" y="41910"/>
                  </a:lnTo>
                  <a:lnTo>
                    <a:pt x="1108811" y="41910"/>
                  </a:lnTo>
                  <a:lnTo>
                    <a:pt x="1108278" y="40830"/>
                  </a:lnTo>
                  <a:lnTo>
                    <a:pt x="1108278" y="67310"/>
                  </a:lnTo>
                  <a:lnTo>
                    <a:pt x="1108075" y="68580"/>
                  </a:lnTo>
                  <a:lnTo>
                    <a:pt x="1107795" y="68580"/>
                  </a:lnTo>
                  <a:lnTo>
                    <a:pt x="1107503" y="67310"/>
                  </a:lnTo>
                  <a:lnTo>
                    <a:pt x="1108278" y="67310"/>
                  </a:lnTo>
                  <a:lnTo>
                    <a:pt x="1108278" y="40830"/>
                  </a:lnTo>
                  <a:lnTo>
                    <a:pt x="1108189" y="40640"/>
                  </a:lnTo>
                  <a:lnTo>
                    <a:pt x="1107440" y="39370"/>
                  </a:lnTo>
                  <a:lnTo>
                    <a:pt x="1107300" y="38773"/>
                  </a:lnTo>
                  <a:lnTo>
                    <a:pt x="1107300" y="67310"/>
                  </a:lnTo>
                  <a:lnTo>
                    <a:pt x="1100442" y="66040"/>
                  </a:lnTo>
                  <a:lnTo>
                    <a:pt x="1095768" y="59690"/>
                  </a:lnTo>
                  <a:lnTo>
                    <a:pt x="1086510" y="55880"/>
                  </a:lnTo>
                  <a:lnTo>
                    <a:pt x="1085570" y="53340"/>
                  </a:lnTo>
                  <a:lnTo>
                    <a:pt x="1085443" y="41910"/>
                  </a:lnTo>
                  <a:lnTo>
                    <a:pt x="1085329" y="38100"/>
                  </a:lnTo>
                  <a:lnTo>
                    <a:pt x="1085303" y="36830"/>
                  </a:lnTo>
                  <a:lnTo>
                    <a:pt x="1085456" y="36830"/>
                  </a:lnTo>
                  <a:lnTo>
                    <a:pt x="1085570" y="35560"/>
                  </a:lnTo>
                  <a:lnTo>
                    <a:pt x="1085811" y="31750"/>
                  </a:lnTo>
                  <a:lnTo>
                    <a:pt x="1084999" y="29210"/>
                  </a:lnTo>
                  <a:lnTo>
                    <a:pt x="1087577" y="25400"/>
                  </a:lnTo>
                  <a:lnTo>
                    <a:pt x="1092454" y="31750"/>
                  </a:lnTo>
                  <a:lnTo>
                    <a:pt x="1094460" y="39370"/>
                  </a:lnTo>
                  <a:lnTo>
                    <a:pt x="1098296" y="45720"/>
                  </a:lnTo>
                  <a:lnTo>
                    <a:pt x="1098727" y="46990"/>
                  </a:lnTo>
                  <a:lnTo>
                    <a:pt x="1099362" y="46990"/>
                  </a:lnTo>
                  <a:lnTo>
                    <a:pt x="1100150" y="48260"/>
                  </a:lnTo>
                  <a:lnTo>
                    <a:pt x="1102017" y="54610"/>
                  </a:lnTo>
                  <a:lnTo>
                    <a:pt x="1106538" y="59690"/>
                  </a:lnTo>
                  <a:lnTo>
                    <a:pt x="1107300" y="67310"/>
                  </a:lnTo>
                  <a:lnTo>
                    <a:pt x="1107300" y="38773"/>
                  </a:lnTo>
                  <a:lnTo>
                    <a:pt x="1106855" y="36830"/>
                  </a:lnTo>
                  <a:lnTo>
                    <a:pt x="1106373" y="35560"/>
                  </a:lnTo>
                  <a:lnTo>
                    <a:pt x="1105763" y="35560"/>
                  </a:lnTo>
                  <a:lnTo>
                    <a:pt x="1105027" y="34290"/>
                  </a:lnTo>
                  <a:lnTo>
                    <a:pt x="1105204" y="31750"/>
                  </a:lnTo>
                  <a:lnTo>
                    <a:pt x="1105420" y="30480"/>
                  </a:lnTo>
                  <a:lnTo>
                    <a:pt x="1108379" y="31750"/>
                  </a:lnTo>
                  <a:lnTo>
                    <a:pt x="1114056" y="34290"/>
                  </a:lnTo>
                  <a:lnTo>
                    <a:pt x="1117663" y="40640"/>
                  </a:lnTo>
                  <a:lnTo>
                    <a:pt x="1124064" y="43180"/>
                  </a:lnTo>
                  <a:lnTo>
                    <a:pt x="1125054" y="44450"/>
                  </a:lnTo>
                  <a:lnTo>
                    <a:pt x="1126134" y="44450"/>
                  </a:lnTo>
                  <a:lnTo>
                    <a:pt x="1133043" y="52070"/>
                  </a:lnTo>
                  <a:lnTo>
                    <a:pt x="1139761" y="57150"/>
                  </a:lnTo>
                  <a:lnTo>
                    <a:pt x="1146314" y="62230"/>
                  </a:lnTo>
                  <a:lnTo>
                    <a:pt x="1148346" y="64770"/>
                  </a:lnTo>
                  <a:lnTo>
                    <a:pt x="1148346" y="39598"/>
                  </a:lnTo>
                  <a:lnTo>
                    <a:pt x="1144930" y="38100"/>
                  </a:lnTo>
                  <a:lnTo>
                    <a:pt x="1138936" y="34290"/>
                  </a:lnTo>
                  <a:lnTo>
                    <a:pt x="1134440" y="30480"/>
                  </a:lnTo>
                  <a:lnTo>
                    <a:pt x="1129957" y="26670"/>
                  </a:lnTo>
                  <a:lnTo>
                    <a:pt x="1128102" y="25400"/>
                  </a:lnTo>
                  <a:lnTo>
                    <a:pt x="1101953" y="7620"/>
                  </a:lnTo>
                  <a:lnTo>
                    <a:pt x="1098537" y="5080"/>
                  </a:lnTo>
                  <a:lnTo>
                    <a:pt x="1094778" y="3810"/>
                  </a:lnTo>
                  <a:lnTo>
                    <a:pt x="1082713" y="0"/>
                  </a:lnTo>
                  <a:lnTo>
                    <a:pt x="1082573" y="0"/>
                  </a:lnTo>
                  <a:lnTo>
                    <a:pt x="1078217" y="10160"/>
                  </a:lnTo>
                  <a:lnTo>
                    <a:pt x="1075893" y="12700"/>
                  </a:lnTo>
                  <a:lnTo>
                    <a:pt x="1076007" y="13970"/>
                  </a:lnTo>
                  <a:lnTo>
                    <a:pt x="1076058" y="102870"/>
                  </a:lnTo>
                  <a:lnTo>
                    <a:pt x="1076185" y="113030"/>
                  </a:lnTo>
                  <a:lnTo>
                    <a:pt x="1076286" y="115570"/>
                  </a:lnTo>
                  <a:lnTo>
                    <a:pt x="1076350" y="116840"/>
                  </a:lnTo>
                  <a:lnTo>
                    <a:pt x="1076452" y="119380"/>
                  </a:lnTo>
                  <a:lnTo>
                    <a:pt x="1077264" y="125730"/>
                  </a:lnTo>
                  <a:lnTo>
                    <a:pt x="1078649" y="133350"/>
                  </a:lnTo>
                  <a:lnTo>
                    <a:pt x="1080668" y="140970"/>
                  </a:lnTo>
                  <a:lnTo>
                    <a:pt x="1080719" y="143510"/>
                  </a:lnTo>
                  <a:lnTo>
                    <a:pt x="1094524" y="187960"/>
                  </a:lnTo>
                  <a:lnTo>
                    <a:pt x="1135938" y="247650"/>
                  </a:lnTo>
                  <a:lnTo>
                    <a:pt x="1173505" y="276860"/>
                  </a:lnTo>
                  <a:lnTo>
                    <a:pt x="1179690" y="289560"/>
                  </a:lnTo>
                  <a:lnTo>
                    <a:pt x="1186103" y="289560"/>
                  </a:lnTo>
                  <a:lnTo>
                    <a:pt x="1190955" y="283210"/>
                  </a:lnTo>
                  <a:lnTo>
                    <a:pt x="1194993" y="278130"/>
                  </a:lnTo>
                  <a:lnTo>
                    <a:pt x="1198765" y="271780"/>
                  </a:lnTo>
                  <a:lnTo>
                    <a:pt x="1202004" y="265430"/>
                  </a:lnTo>
                  <a:lnTo>
                    <a:pt x="1202829" y="262890"/>
                  </a:lnTo>
                  <a:lnTo>
                    <a:pt x="1204480" y="257810"/>
                  </a:lnTo>
                  <a:lnTo>
                    <a:pt x="1210538" y="234950"/>
                  </a:lnTo>
                  <a:lnTo>
                    <a:pt x="1215301" y="210820"/>
                  </a:lnTo>
                  <a:lnTo>
                    <a:pt x="1217383" y="189230"/>
                  </a:lnTo>
                  <a:lnTo>
                    <a:pt x="1217510" y="187960"/>
                  </a:lnTo>
                  <a:lnTo>
                    <a:pt x="1217625" y="186690"/>
                  </a:lnTo>
                  <a:close/>
                </a:path>
                <a:path w="2513965" h="2141220">
                  <a:moveTo>
                    <a:pt x="1250340" y="357060"/>
                  </a:moveTo>
                  <a:lnTo>
                    <a:pt x="1249426" y="347649"/>
                  </a:lnTo>
                  <a:lnTo>
                    <a:pt x="1245908" y="340004"/>
                  </a:lnTo>
                  <a:lnTo>
                    <a:pt x="1240243" y="334759"/>
                  </a:lnTo>
                  <a:lnTo>
                    <a:pt x="1232877" y="332549"/>
                  </a:lnTo>
                  <a:lnTo>
                    <a:pt x="1226362" y="333527"/>
                  </a:lnTo>
                  <a:lnTo>
                    <a:pt x="1221244" y="337159"/>
                  </a:lnTo>
                  <a:lnTo>
                    <a:pt x="1217815" y="343141"/>
                  </a:lnTo>
                  <a:lnTo>
                    <a:pt x="1216304" y="351167"/>
                  </a:lnTo>
                  <a:lnTo>
                    <a:pt x="1217701" y="359346"/>
                  </a:lnTo>
                  <a:lnTo>
                    <a:pt x="1221994" y="366915"/>
                  </a:lnTo>
                  <a:lnTo>
                    <a:pt x="1228191" y="372554"/>
                  </a:lnTo>
                  <a:lnTo>
                    <a:pt x="1235252" y="375018"/>
                  </a:lnTo>
                  <a:lnTo>
                    <a:pt x="1241996" y="375424"/>
                  </a:lnTo>
                  <a:lnTo>
                    <a:pt x="1249857" y="366052"/>
                  </a:lnTo>
                  <a:lnTo>
                    <a:pt x="1250340" y="357060"/>
                  </a:lnTo>
                  <a:close/>
                </a:path>
                <a:path w="2513965" h="2141220">
                  <a:moveTo>
                    <a:pt x="1583004" y="1973122"/>
                  </a:moveTo>
                  <a:lnTo>
                    <a:pt x="1564220" y="1945259"/>
                  </a:lnTo>
                  <a:lnTo>
                    <a:pt x="1554492" y="1945525"/>
                  </a:lnTo>
                  <a:lnTo>
                    <a:pt x="1548815" y="1952294"/>
                  </a:lnTo>
                  <a:lnTo>
                    <a:pt x="1548930" y="1963508"/>
                  </a:lnTo>
                  <a:lnTo>
                    <a:pt x="1550504" y="1971040"/>
                  </a:lnTo>
                  <a:lnTo>
                    <a:pt x="1554530" y="1977390"/>
                  </a:lnTo>
                  <a:lnTo>
                    <a:pt x="1560233" y="1981682"/>
                  </a:lnTo>
                  <a:lnTo>
                    <a:pt x="1566811" y="1983079"/>
                  </a:lnTo>
                  <a:lnTo>
                    <a:pt x="1574939" y="1982685"/>
                  </a:lnTo>
                  <a:lnTo>
                    <a:pt x="1583004" y="1973122"/>
                  </a:lnTo>
                  <a:close/>
                </a:path>
                <a:path w="2513965" h="2141220">
                  <a:moveTo>
                    <a:pt x="1660550" y="1985632"/>
                  </a:moveTo>
                  <a:lnTo>
                    <a:pt x="1639544" y="1966976"/>
                  </a:lnTo>
                  <a:lnTo>
                    <a:pt x="1634794" y="1969541"/>
                  </a:lnTo>
                  <a:lnTo>
                    <a:pt x="1628787" y="1978164"/>
                  </a:lnTo>
                  <a:lnTo>
                    <a:pt x="1626933" y="1982787"/>
                  </a:lnTo>
                  <a:lnTo>
                    <a:pt x="1621561" y="1995258"/>
                  </a:lnTo>
                  <a:lnTo>
                    <a:pt x="1623453" y="2002269"/>
                  </a:lnTo>
                  <a:lnTo>
                    <a:pt x="1637144" y="2011502"/>
                  </a:lnTo>
                  <a:lnTo>
                    <a:pt x="1643253" y="2010968"/>
                  </a:lnTo>
                  <a:lnTo>
                    <a:pt x="1650022" y="2004910"/>
                  </a:lnTo>
                  <a:lnTo>
                    <a:pt x="1655546" y="1998789"/>
                  </a:lnTo>
                  <a:lnTo>
                    <a:pt x="1659102" y="1992261"/>
                  </a:lnTo>
                  <a:lnTo>
                    <a:pt x="1660550" y="1985632"/>
                  </a:lnTo>
                  <a:close/>
                </a:path>
                <a:path w="2513965" h="2141220">
                  <a:moveTo>
                    <a:pt x="1827517" y="1944128"/>
                  </a:moveTo>
                  <a:lnTo>
                    <a:pt x="1826082" y="1936496"/>
                  </a:lnTo>
                  <a:lnTo>
                    <a:pt x="1822272" y="1929955"/>
                  </a:lnTo>
                  <a:lnTo>
                    <a:pt x="1816836" y="1925383"/>
                  </a:lnTo>
                  <a:lnTo>
                    <a:pt x="1810524" y="1923669"/>
                  </a:lnTo>
                  <a:lnTo>
                    <a:pt x="1803984" y="1925421"/>
                  </a:lnTo>
                  <a:lnTo>
                    <a:pt x="1798637" y="1930171"/>
                  </a:lnTo>
                  <a:lnTo>
                    <a:pt x="1795068" y="1937181"/>
                  </a:lnTo>
                  <a:lnTo>
                    <a:pt x="1793811" y="1945690"/>
                  </a:lnTo>
                  <a:lnTo>
                    <a:pt x="1795068" y="1953526"/>
                  </a:lnTo>
                  <a:lnTo>
                    <a:pt x="1798434" y="1959521"/>
                  </a:lnTo>
                  <a:lnTo>
                    <a:pt x="1803565" y="1963280"/>
                  </a:lnTo>
                  <a:lnTo>
                    <a:pt x="1810118" y="1964423"/>
                  </a:lnTo>
                  <a:lnTo>
                    <a:pt x="1816773" y="1962556"/>
                  </a:lnTo>
                  <a:lnTo>
                    <a:pt x="1822323" y="1958060"/>
                  </a:lnTo>
                  <a:lnTo>
                    <a:pt x="1826120" y="1951659"/>
                  </a:lnTo>
                  <a:lnTo>
                    <a:pt x="1827517" y="1944128"/>
                  </a:lnTo>
                  <a:close/>
                </a:path>
                <a:path w="2513965" h="2141220">
                  <a:moveTo>
                    <a:pt x="1842541" y="293230"/>
                  </a:moveTo>
                  <a:lnTo>
                    <a:pt x="1841715" y="293230"/>
                  </a:lnTo>
                  <a:lnTo>
                    <a:pt x="1841436" y="294500"/>
                  </a:lnTo>
                  <a:lnTo>
                    <a:pt x="1842541" y="293230"/>
                  </a:lnTo>
                  <a:close/>
                </a:path>
                <a:path w="2513965" h="2141220">
                  <a:moveTo>
                    <a:pt x="1846237" y="1640497"/>
                  </a:moveTo>
                  <a:lnTo>
                    <a:pt x="1845221" y="1634731"/>
                  </a:lnTo>
                  <a:lnTo>
                    <a:pt x="1844598" y="1631200"/>
                  </a:lnTo>
                  <a:lnTo>
                    <a:pt x="1840001" y="1623072"/>
                  </a:lnTo>
                  <a:lnTo>
                    <a:pt x="1834540" y="1618488"/>
                  </a:lnTo>
                  <a:lnTo>
                    <a:pt x="1834540" y="1647418"/>
                  </a:lnTo>
                  <a:lnTo>
                    <a:pt x="1830438" y="1652981"/>
                  </a:lnTo>
                  <a:lnTo>
                    <a:pt x="1825485" y="1653298"/>
                  </a:lnTo>
                  <a:lnTo>
                    <a:pt x="1822005" y="1652244"/>
                  </a:lnTo>
                  <a:lnTo>
                    <a:pt x="1817471" y="1652003"/>
                  </a:lnTo>
                  <a:lnTo>
                    <a:pt x="1815007" y="1642554"/>
                  </a:lnTo>
                  <a:lnTo>
                    <a:pt x="1822107" y="1634731"/>
                  </a:lnTo>
                  <a:lnTo>
                    <a:pt x="1831124" y="1634731"/>
                  </a:lnTo>
                  <a:lnTo>
                    <a:pt x="1833435" y="1637449"/>
                  </a:lnTo>
                  <a:lnTo>
                    <a:pt x="1834540" y="1647418"/>
                  </a:lnTo>
                  <a:lnTo>
                    <a:pt x="1834540" y="1618488"/>
                  </a:lnTo>
                  <a:lnTo>
                    <a:pt x="1833384" y="1617510"/>
                  </a:lnTo>
                  <a:lnTo>
                    <a:pt x="1825586" y="1615452"/>
                  </a:lnTo>
                  <a:lnTo>
                    <a:pt x="1816658" y="1617510"/>
                  </a:lnTo>
                  <a:lnTo>
                    <a:pt x="1809330" y="1623072"/>
                  </a:lnTo>
                  <a:lnTo>
                    <a:pt x="1804352" y="1631200"/>
                  </a:lnTo>
                  <a:lnTo>
                    <a:pt x="1802434" y="1641195"/>
                  </a:lnTo>
                  <a:lnTo>
                    <a:pt x="1804873" y="1648904"/>
                  </a:lnTo>
                  <a:lnTo>
                    <a:pt x="1811134" y="1656422"/>
                  </a:lnTo>
                  <a:lnTo>
                    <a:pt x="1819452" y="1662150"/>
                  </a:lnTo>
                  <a:lnTo>
                    <a:pt x="1828050" y="1664462"/>
                  </a:lnTo>
                  <a:lnTo>
                    <a:pt x="1835302" y="1662722"/>
                  </a:lnTo>
                  <a:lnTo>
                    <a:pt x="1841042" y="1657769"/>
                  </a:lnTo>
                  <a:lnTo>
                    <a:pt x="1843265" y="1653298"/>
                  </a:lnTo>
                  <a:lnTo>
                    <a:pt x="1844827" y="1650174"/>
                  </a:lnTo>
                  <a:lnTo>
                    <a:pt x="1845945" y="1642554"/>
                  </a:lnTo>
                  <a:lnTo>
                    <a:pt x="1846021" y="1642033"/>
                  </a:lnTo>
                  <a:lnTo>
                    <a:pt x="1846135" y="1641195"/>
                  </a:lnTo>
                  <a:lnTo>
                    <a:pt x="1846237" y="1640497"/>
                  </a:lnTo>
                  <a:close/>
                </a:path>
                <a:path w="2513965" h="2141220">
                  <a:moveTo>
                    <a:pt x="1870138" y="345300"/>
                  </a:moveTo>
                  <a:lnTo>
                    <a:pt x="1867903" y="322440"/>
                  </a:lnTo>
                  <a:lnTo>
                    <a:pt x="1864093" y="299580"/>
                  </a:lnTo>
                  <a:lnTo>
                    <a:pt x="1863890" y="298310"/>
                  </a:lnTo>
                  <a:lnTo>
                    <a:pt x="1858441" y="276072"/>
                  </a:lnTo>
                  <a:lnTo>
                    <a:pt x="1858441" y="365620"/>
                  </a:lnTo>
                  <a:lnTo>
                    <a:pt x="1855457" y="377050"/>
                  </a:lnTo>
                  <a:lnTo>
                    <a:pt x="1852371" y="375780"/>
                  </a:lnTo>
                  <a:lnTo>
                    <a:pt x="1852320" y="373240"/>
                  </a:lnTo>
                  <a:lnTo>
                    <a:pt x="1850885" y="370700"/>
                  </a:lnTo>
                  <a:lnTo>
                    <a:pt x="1850732" y="370700"/>
                  </a:lnTo>
                  <a:lnTo>
                    <a:pt x="1850504" y="369430"/>
                  </a:lnTo>
                  <a:lnTo>
                    <a:pt x="1850326" y="368160"/>
                  </a:lnTo>
                  <a:lnTo>
                    <a:pt x="1848612" y="360540"/>
                  </a:lnTo>
                  <a:lnTo>
                    <a:pt x="1847773" y="358000"/>
                  </a:lnTo>
                  <a:lnTo>
                    <a:pt x="1846516" y="354190"/>
                  </a:lnTo>
                  <a:lnTo>
                    <a:pt x="1844103" y="346570"/>
                  </a:lnTo>
                  <a:lnTo>
                    <a:pt x="1843735" y="345528"/>
                  </a:lnTo>
                  <a:lnTo>
                    <a:pt x="1843735" y="392290"/>
                  </a:lnTo>
                  <a:lnTo>
                    <a:pt x="1843722" y="399910"/>
                  </a:lnTo>
                  <a:lnTo>
                    <a:pt x="1802079" y="380860"/>
                  </a:lnTo>
                  <a:lnTo>
                    <a:pt x="1798434" y="377050"/>
                  </a:lnTo>
                  <a:lnTo>
                    <a:pt x="1794446" y="373240"/>
                  </a:lnTo>
                  <a:lnTo>
                    <a:pt x="1790623" y="370700"/>
                  </a:lnTo>
                  <a:lnTo>
                    <a:pt x="1782737" y="358000"/>
                  </a:lnTo>
                  <a:lnTo>
                    <a:pt x="1778647" y="352920"/>
                  </a:lnTo>
                  <a:lnTo>
                    <a:pt x="1773796" y="346570"/>
                  </a:lnTo>
                  <a:lnTo>
                    <a:pt x="1772729" y="340220"/>
                  </a:lnTo>
                  <a:lnTo>
                    <a:pt x="1765896" y="336410"/>
                  </a:lnTo>
                  <a:lnTo>
                    <a:pt x="1767827" y="328790"/>
                  </a:lnTo>
                  <a:lnTo>
                    <a:pt x="1772170" y="327520"/>
                  </a:lnTo>
                  <a:lnTo>
                    <a:pt x="1774266" y="333870"/>
                  </a:lnTo>
                  <a:lnTo>
                    <a:pt x="1779371" y="333870"/>
                  </a:lnTo>
                  <a:lnTo>
                    <a:pt x="1791195" y="342760"/>
                  </a:lnTo>
                  <a:lnTo>
                    <a:pt x="1803488" y="351650"/>
                  </a:lnTo>
                  <a:lnTo>
                    <a:pt x="1828431" y="366890"/>
                  </a:lnTo>
                  <a:lnTo>
                    <a:pt x="1832902" y="370700"/>
                  </a:lnTo>
                  <a:lnTo>
                    <a:pt x="1836597" y="373240"/>
                  </a:lnTo>
                  <a:lnTo>
                    <a:pt x="1839988" y="379590"/>
                  </a:lnTo>
                  <a:lnTo>
                    <a:pt x="1840687" y="380860"/>
                  </a:lnTo>
                  <a:lnTo>
                    <a:pt x="1841258" y="382130"/>
                  </a:lnTo>
                  <a:lnTo>
                    <a:pt x="1841868" y="387210"/>
                  </a:lnTo>
                  <a:lnTo>
                    <a:pt x="1841563" y="389750"/>
                  </a:lnTo>
                  <a:lnTo>
                    <a:pt x="1842071" y="391020"/>
                  </a:lnTo>
                  <a:lnTo>
                    <a:pt x="1843735" y="392290"/>
                  </a:lnTo>
                  <a:lnTo>
                    <a:pt x="1843735" y="345528"/>
                  </a:lnTo>
                  <a:lnTo>
                    <a:pt x="1841423" y="338950"/>
                  </a:lnTo>
                  <a:lnTo>
                    <a:pt x="1838896" y="332600"/>
                  </a:lnTo>
                  <a:lnTo>
                    <a:pt x="1838350" y="327520"/>
                  </a:lnTo>
                  <a:lnTo>
                    <a:pt x="1845017" y="318630"/>
                  </a:lnTo>
                  <a:lnTo>
                    <a:pt x="1846554" y="313550"/>
                  </a:lnTo>
                  <a:lnTo>
                    <a:pt x="1846516" y="312280"/>
                  </a:lnTo>
                  <a:lnTo>
                    <a:pt x="1846427" y="308470"/>
                  </a:lnTo>
                  <a:lnTo>
                    <a:pt x="1848116" y="307200"/>
                  </a:lnTo>
                  <a:lnTo>
                    <a:pt x="1848688" y="305930"/>
                  </a:lnTo>
                  <a:lnTo>
                    <a:pt x="1848789" y="303390"/>
                  </a:lnTo>
                  <a:lnTo>
                    <a:pt x="1850263" y="302120"/>
                  </a:lnTo>
                  <a:lnTo>
                    <a:pt x="1851774" y="299580"/>
                  </a:lnTo>
                  <a:lnTo>
                    <a:pt x="1856549" y="299580"/>
                  </a:lnTo>
                  <a:lnTo>
                    <a:pt x="1855431" y="303390"/>
                  </a:lnTo>
                  <a:lnTo>
                    <a:pt x="1855889" y="305930"/>
                  </a:lnTo>
                  <a:lnTo>
                    <a:pt x="1857654" y="318630"/>
                  </a:lnTo>
                  <a:lnTo>
                    <a:pt x="1858124" y="327520"/>
                  </a:lnTo>
                  <a:lnTo>
                    <a:pt x="1858187" y="328790"/>
                  </a:lnTo>
                  <a:lnTo>
                    <a:pt x="1858264" y="330060"/>
                  </a:lnTo>
                  <a:lnTo>
                    <a:pt x="1858327" y="331330"/>
                  </a:lnTo>
                  <a:lnTo>
                    <a:pt x="1858441" y="365620"/>
                  </a:lnTo>
                  <a:lnTo>
                    <a:pt x="1858441" y="276072"/>
                  </a:lnTo>
                  <a:lnTo>
                    <a:pt x="1858289" y="275450"/>
                  </a:lnTo>
                  <a:lnTo>
                    <a:pt x="1857413" y="267830"/>
                  </a:lnTo>
                  <a:lnTo>
                    <a:pt x="1855406" y="261480"/>
                  </a:lnTo>
                  <a:lnTo>
                    <a:pt x="1852714" y="253860"/>
                  </a:lnTo>
                  <a:lnTo>
                    <a:pt x="1849805" y="247510"/>
                  </a:lnTo>
                  <a:lnTo>
                    <a:pt x="1848726" y="244970"/>
                  </a:lnTo>
                  <a:lnTo>
                    <a:pt x="1848726" y="275450"/>
                  </a:lnTo>
                  <a:lnTo>
                    <a:pt x="1848599" y="277990"/>
                  </a:lnTo>
                  <a:lnTo>
                    <a:pt x="1848535" y="279260"/>
                  </a:lnTo>
                  <a:lnTo>
                    <a:pt x="1846059" y="280530"/>
                  </a:lnTo>
                  <a:lnTo>
                    <a:pt x="1846186" y="283070"/>
                  </a:lnTo>
                  <a:lnTo>
                    <a:pt x="1846249" y="284340"/>
                  </a:lnTo>
                  <a:lnTo>
                    <a:pt x="1845932" y="286880"/>
                  </a:lnTo>
                  <a:lnTo>
                    <a:pt x="1845640" y="286880"/>
                  </a:lnTo>
                  <a:lnTo>
                    <a:pt x="1845335" y="288150"/>
                  </a:lnTo>
                  <a:lnTo>
                    <a:pt x="1843887" y="289420"/>
                  </a:lnTo>
                  <a:lnTo>
                    <a:pt x="1843709" y="290690"/>
                  </a:lnTo>
                  <a:lnTo>
                    <a:pt x="1843659" y="291960"/>
                  </a:lnTo>
                  <a:lnTo>
                    <a:pt x="1843011" y="293230"/>
                  </a:lnTo>
                  <a:lnTo>
                    <a:pt x="1842096" y="294500"/>
                  </a:lnTo>
                  <a:lnTo>
                    <a:pt x="1841436" y="294500"/>
                  </a:lnTo>
                  <a:lnTo>
                    <a:pt x="1838756" y="297040"/>
                  </a:lnTo>
                  <a:lnTo>
                    <a:pt x="1835785" y="307200"/>
                  </a:lnTo>
                  <a:lnTo>
                    <a:pt x="1834984" y="309740"/>
                  </a:lnTo>
                  <a:lnTo>
                    <a:pt x="1833003" y="312280"/>
                  </a:lnTo>
                  <a:lnTo>
                    <a:pt x="1832584" y="312166"/>
                  </a:lnTo>
                  <a:lnTo>
                    <a:pt x="1832584" y="358000"/>
                  </a:lnTo>
                  <a:lnTo>
                    <a:pt x="1820354" y="347840"/>
                  </a:lnTo>
                  <a:lnTo>
                    <a:pt x="1796592" y="330060"/>
                  </a:lnTo>
                  <a:lnTo>
                    <a:pt x="1792566" y="327520"/>
                  </a:lnTo>
                  <a:lnTo>
                    <a:pt x="1784540" y="322440"/>
                  </a:lnTo>
                  <a:lnTo>
                    <a:pt x="1783207" y="322440"/>
                  </a:lnTo>
                  <a:lnTo>
                    <a:pt x="1779346" y="317360"/>
                  </a:lnTo>
                  <a:lnTo>
                    <a:pt x="1774037" y="314820"/>
                  </a:lnTo>
                  <a:lnTo>
                    <a:pt x="1761591" y="309740"/>
                  </a:lnTo>
                  <a:lnTo>
                    <a:pt x="1756232" y="304660"/>
                  </a:lnTo>
                  <a:lnTo>
                    <a:pt x="1756130" y="300850"/>
                  </a:lnTo>
                  <a:lnTo>
                    <a:pt x="1756016" y="297040"/>
                  </a:lnTo>
                  <a:lnTo>
                    <a:pt x="1755914" y="293230"/>
                  </a:lnTo>
                  <a:lnTo>
                    <a:pt x="1754886" y="290690"/>
                  </a:lnTo>
                  <a:lnTo>
                    <a:pt x="1754314" y="289420"/>
                  </a:lnTo>
                  <a:lnTo>
                    <a:pt x="1754314" y="250050"/>
                  </a:lnTo>
                  <a:lnTo>
                    <a:pt x="1768297" y="261480"/>
                  </a:lnTo>
                  <a:lnTo>
                    <a:pt x="1782025" y="271640"/>
                  </a:lnTo>
                  <a:lnTo>
                    <a:pt x="1795780" y="283070"/>
                  </a:lnTo>
                  <a:lnTo>
                    <a:pt x="1809877" y="291960"/>
                  </a:lnTo>
                  <a:lnTo>
                    <a:pt x="1814614" y="298310"/>
                  </a:lnTo>
                  <a:lnTo>
                    <a:pt x="1814652" y="299580"/>
                  </a:lnTo>
                  <a:lnTo>
                    <a:pt x="1815084" y="302120"/>
                  </a:lnTo>
                  <a:lnTo>
                    <a:pt x="1816963" y="303390"/>
                  </a:lnTo>
                  <a:lnTo>
                    <a:pt x="1816925" y="309740"/>
                  </a:lnTo>
                  <a:lnTo>
                    <a:pt x="1819516" y="311010"/>
                  </a:lnTo>
                  <a:lnTo>
                    <a:pt x="1832584" y="358000"/>
                  </a:lnTo>
                  <a:lnTo>
                    <a:pt x="1832584" y="312166"/>
                  </a:lnTo>
                  <a:lnTo>
                    <a:pt x="1828507" y="311010"/>
                  </a:lnTo>
                  <a:lnTo>
                    <a:pt x="1830120" y="304660"/>
                  </a:lnTo>
                  <a:lnTo>
                    <a:pt x="1826945" y="303390"/>
                  </a:lnTo>
                  <a:lnTo>
                    <a:pt x="1826895" y="300850"/>
                  </a:lnTo>
                  <a:lnTo>
                    <a:pt x="1826399" y="298310"/>
                  </a:lnTo>
                  <a:lnTo>
                    <a:pt x="1824507" y="298310"/>
                  </a:lnTo>
                  <a:lnTo>
                    <a:pt x="1824215" y="297040"/>
                  </a:lnTo>
                  <a:lnTo>
                    <a:pt x="1823783" y="295770"/>
                  </a:lnTo>
                  <a:lnTo>
                    <a:pt x="1810118" y="267830"/>
                  </a:lnTo>
                  <a:lnTo>
                    <a:pt x="1809584" y="266560"/>
                  </a:lnTo>
                  <a:lnTo>
                    <a:pt x="1807400" y="260210"/>
                  </a:lnTo>
                  <a:lnTo>
                    <a:pt x="1806625" y="253860"/>
                  </a:lnTo>
                  <a:lnTo>
                    <a:pt x="1807667" y="247510"/>
                  </a:lnTo>
                  <a:lnTo>
                    <a:pt x="1810905" y="241160"/>
                  </a:lnTo>
                  <a:lnTo>
                    <a:pt x="1812912" y="237350"/>
                  </a:lnTo>
                  <a:lnTo>
                    <a:pt x="1812582" y="234810"/>
                  </a:lnTo>
                  <a:lnTo>
                    <a:pt x="1812480" y="229730"/>
                  </a:lnTo>
                  <a:lnTo>
                    <a:pt x="1814169" y="228460"/>
                  </a:lnTo>
                  <a:lnTo>
                    <a:pt x="1814664" y="227190"/>
                  </a:lnTo>
                  <a:lnTo>
                    <a:pt x="1814398" y="224650"/>
                  </a:lnTo>
                  <a:lnTo>
                    <a:pt x="1814487" y="222110"/>
                  </a:lnTo>
                  <a:lnTo>
                    <a:pt x="1814588" y="220840"/>
                  </a:lnTo>
                  <a:lnTo>
                    <a:pt x="1814677" y="218300"/>
                  </a:lnTo>
                  <a:lnTo>
                    <a:pt x="1814779" y="215760"/>
                  </a:lnTo>
                  <a:lnTo>
                    <a:pt x="1814880" y="214490"/>
                  </a:lnTo>
                  <a:lnTo>
                    <a:pt x="1820824" y="214490"/>
                  </a:lnTo>
                  <a:lnTo>
                    <a:pt x="1825320" y="222110"/>
                  </a:lnTo>
                  <a:lnTo>
                    <a:pt x="1831619" y="231000"/>
                  </a:lnTo>
                  <a:lnTo>
                    <a:pt x="1848065" y="267830"/>
                  </a:lnTo>
                  <a:lnTo>
                    <a:pt x="1848726" y="275450"/>
                  </a:lnTo>
                  <a:lnTo>
                    <a:pt x="1848726" y="244970"/>
                  </a:lnTo>
                  <a:lnTo>
                    <a:pt x="1844421" y="234810"/>
                  </a:lnTo>
                  <a:lnTo>
                    <a:pt x="1838325" y="223380"/>
                  </a:lnTo>
                  <a:lnTo>
                    <a:pt x="1832635" y="214490"/>
                  </a:lnTo>
                  <a:lnTo>
                    <a:pt x="1831009" y="211950"/>
                  </a:lnTo>
                  <a:lnTo>
                    <a:pt x="1821980" y="203060"/>
                  </a:lnTo>
                  <a:lnTo>
                    <a:pt x="1820379" y="199250"/>
                  </a:lnTo>
                  <a:lnTo>
                    <a:pt x="1817738" y="196710"/>
                  </a:lnTo>
                  <a:lnTo>
                    <a:pt x="1805228" y="186613"/>
                  </a:lnTo>
                  <a:lnTo>
                    <a:pt x="1805228" y="200520"/>
                  </a:lnTo>
                  <a:lnTo>
                    <a:pt x="1804924" y="200520"/>
                  </a:lnTo>
                  <a:lnTo>
                    <a:pt x="1802739" y="213550"/>
                  </a:lnTo>
                  <a:lnTo>
                    <a:pt x="1802739" y="274180"/>
                  </a:lnTo>
                  <a:lnTo>
                    <a:pt x="1797392" y="272910"/>
                  </a:lnTo>
                  <a:lnTo>
                    <a:pt x="1794891" y="267830"/>
                  </a:lnTo>
                  <a:lnTo>
                    <a:pt x="1784362" y="258940"/>
                  </a:lnTo>
                  <a:lnTo>
                    <a:pt x="1777428" y="252590"/>
                  </a:lnTo>
                  <a:lnTo>
                    <a:pt x="1773834" y="250050"/>
                  </a:lnTo>
                  <a:lnTo>
                    <a:pt x="1770253" y="247510"/>
                  </a:lnTo>
                  <a:lnTo>
                    <a:pt x="1762658" y="242430"/>
                  </a:lnTo>
                  <a:lnTo>
                    <a:pt x="1756346" y="238620"/>
                  </a:lnTo>
                  <a:lnTo>
                    <a:pt x="1753095" y="233540"/>
                  </a:lnTo>
                  <a:lnTo>
                    <a:pt x="1754657" y="219570"/>
                  </a:lnTo>
                  <a:lnTo>
                    <a:pt x="1754568" y="218300"/>
                  </a:lnTo>
                  <a:lnTo>
                    <a:pt x="1754479" y="217030"/>
                  </a:lnTo>
                  <a:lnTo>
                    <a:pt x="1754403" y="215760"/>
                  </a:lnTo>
                  <a:lnTo>
                    <a:pt x="1754314" y="214490"/>
                  </a:lnTo>
                  <a:lnTo>
                    <a:pt x="1754251" y="203060"/>
                  </a:lnTo>
                  <a:lnTo>
                    <a:pt x="1757451" y="197980"/>
                  </a:lnTo>
                  <a:lnTo>
                    <a:pt x="1756613" y="192900"/>
                  </a:lnTo>
                  <a:lnTo>
                    <a:pt x="1756511" y="189090"/>
                  </a:lnTo>
                  <a:lnTo>
                    <a:pt x="1756473" y="184010"/>
                  </a:lnTo>
                  <a:lnTo>
                    <a:pt x="1756905" y="181470"/>
                  </a:lnTo>
                  <a:lnTo>
                    <a:pt x="1758518" y="181470"/>
                  </a:lnTo>
                  <a:lnTo>
                    <a:pt x="1759762" y="182740"/>
                  </a:lnTo>
                  <a:lnTo>
                    <a:pt x="1760347" y="184010"/>
                  </a:lnTo>
                  <a:lnTo>
                    <a:pt x="1761337" y="184010"/>
                  </a:lnTo>
                  <a:lnTo>
                    <a:pt x="1761388" y="186550"/>
                  </a:lnTo>
                  <a:lnTo>
                    <a:pt x="1761820" y="187820"/>
                  </a:lnTo>
                  <a:lnTo>
                    <a:pt x="1763725" y="189090"/>
                  </a:lnTo>
                  <a:lnTo>
                    <a:pt x="1763890" y="190360"/>
                  </a:lnTo>
                  <a:lnTo>
                    <a:pt x="1764106" y="190360"/>
                  </a:lnTo>
                  <a:lnTo>
                    <a:pt x="1764284" y="191630"/>
                  </a:lnTo>
                  <a:lnTo>
                    <a:pt x="1769059" y="203060"/>
                  </a:lnTo>
                  <a:lnTo>
                    <a:pt x="1774964" y="215760"/>
                  </a:lnTo>
                  <a:lnTo>
                    <a:pt x="1787893" y="238620"/>
                  </a:lnTo>
                  <a:lnTo>
                    <a:pt x="1787982" y="239890"/>
                  </a:lnTo>
                  <a:lnTo>
                    <a:pt x="1788528" y="242430"/>
                  </a:lnTo>
                  <a:lnTo>
                    <a:pt x="1790344" y="243700"/>
                  </a:lnTo>
                  <a:lnTo>
                    <a:pt x="1792643" y="251320"/>
                  </a:lnTo>
                  <a:lnTo>
                    <a:pt x="1795449" y="257670"/>
                  </a:lnTo>
                  <a:lnTo>
                    <a:pt x="1798764" y="264020"/>
                  </a:lnTo>
                  <a:lnTo>
                    <a:pt x="1802625" y="270370"/>
                  </a:lnTo>
                  <a:lnTo>
                    <a:pt x="1802739" y="274180"/>
                  </a:lnTo>
                  <a:lnTo>
                    <a:pt x="1802739" y="213550"/>
                  </a:lnTo>
                  <a:lnTo>
                    <a:pt x="1802155" y="217030"/>
                  </a:lnTo>
                  <a:lnTo>
                    <a:pt x="1799729" y="222110"/>
                  </a:lnTo>
                  <a:lnTo>
                    <a:pt x="1800212" y="227190"/>
                  </a:lnTo>
                  <a:lnTo>
                    <a:pt x="1797697" y="234810"/>
                  </a:lnTo>
                  <a:lnTo>
                    <a:pt x="1795386" y="234810"/>
                  </a:lnTo>
                  <a:lnTo>
                    <a:pt x="1768843" y="184010"/>
                  </a:lnTo>
                  <a:lnTo>
                    <a:pt x="1768944" y="181470"/>
                  </a:lnTo>
                  <a:lnTo>
                    <a:pt x="1769021" y="180200"/>
                  </a:lnTo>
                  <a:lnTo>
                    <a:pt x="1769579" y="176390"/>
                  </a:lnTo>
                  <a:lnTo>
                    <a:pt x="1770507" y="176390"/>
                  </a:lnTo>
                  <a:lnTo>
                    <a:pt x="1773974" y="177660"/>
                  </a:lnTo>
                  <a:lnTo>
                    <a:pt x="1775993" y="177660"/>
                  </a:lnTo>
                  <a:lnTo>
                    <a:pt x="1791665" y="190360"/>
                  </a:lnTo>
                  <a:lnTo>
                    <a:pt x="1796872" y="194170"/>
                  </a:lnTo>
                  <a:lnTo>
                    <a:pt x="1805228" y="200520"/>
                  </a:lnTo>
                  <a:lnTo>
                    <a:pt x="1805228" y="186613"/>
                  </a:lnTo>
                  <a:lnTo>
                    <a:pt x="1803590" y="185280"/>
                  </a:lnTo>
                  <a:lnTo>
                    <a:pt x="1792274" y="177660"/>
                  </a:lnTo>
                  <a:lnTo>
                    <a:pt x="1790623" y="176390"/>
                  </a:lnTo>
                  <a:lnTo>
                    <a:pt x="1780717" y="168770"/>
                  </a:lnTo>
                  <a:lnTo>
                    <a:pt x="1768805" y="162420"/>
                  </a:lnTo>
                  <a:lnTo>
                    <a:pt x="1757019" y="157340"/>
                  </a:lnTo>
                  <a:lnTo>
                    <a:pt x="1749996" y="159880"/>
                  </a:lnTo>
                  <a:lnTo>
                    <a:pt x="1746872" y="166230"/>
                  </a:lnTo>
                  <a:lnTo>
                    <a:pt x="1746808" y="177660"/>
                  </a:lnTo>
                  <a:lnTo>
                    <a:pt x="1742770" y="184010"/>
                  </a:lnTo>
                  <a:lnTo>
                    <a:pt x="1745119" y="190360"/>
                  </a:lnTo>
                  <a:lnTo>
                    <a:pt x="1744611" y="196710"/>
                  </a:lnTo>
                  <a:lnTo>
                    <a:pt x="1744510" y="197980"/>
                  </a:lnTo>
                  <a:lnTo>
                    <a:pt x="1744472" y="199250"/>
                  </a:lnTo>
                  <a:lnTo>
                    <a:pt x="1744370" y="203060"/>
                  </a:lnTo>
                  <a:lnTo>
                    <a:pt x="1744306" y="205600"/>
                  </a:lnTo>
                  <a:lnTo>
                    <a:pt x="1739988" y="213220"/>
                  </a:lnTo>
                  <a:lnTo>
                    <a:pt x="1743100" y="220840"/>
                  </a:lnTo>
                  <a:lnTo>
                    <a:pt x="1741678" y="228460"/>
                  </a:lnTo>
                  <a:lnTo>
                    <a:pt x="1739760" y="244970"/>
                  </a:lnTo>
                  <a:lnTo>
                    <a:pt x="1739722" y="297040"/>
                  </a:lnTo>
                  <a:lnTo>
                    <a:pt x="1740408" y="299580"/>
                  </a:lnTo>
                  <a:lnTo>
                    <a:pt x="1741868" y="300850"/>
                  </a:lnTo>
                  <a:lnTo>
                    <a:pt x="1744116" y="316090"/>
                  </a:lnTo>
                  <a:lnTo>
                    <a:pt x="1747977" y="330060"/>
                  </a:lnTo>
                  <a:lnTo>
                    <a:pt x="1753628" y="342760"/>
                  </a:lnTo>
                  <a:lnTo>
                    <a:pt x="1761274" y="355460"/>
                  </a:lnTo>
                  <a:lnTo>
                    <a:pt x="1766036" y="364350"/>
                  </a:lnTo>
                  <a:lnTo>
                    <a:pt x="1771700" y="373240"/>
                  </a:lnTo>
                  <a:lnTo>
                    <a:pt x="1778266" y="380860"/>
                  </a:lnTo>
                  <a:lnTo>
                    <a:pt x="1785747" y="387210"/>
                  </a:lnTo>
                  <a:lnTo>
                    <a:pt x="1791919" y="393560"/>
                  </a:lnTo>
                  <a:lnTo>
                    <a:pt x="1830705" y="412610"/>
                  </a:lnTo>
                  <a:lnTo>
                    <a:pt x="1839899" y="413880"/>
                  </a:lnTo>
                  <a:lnTo>
                    <a:pt x="1854149" y="413880"/>
                  </a:lnTo>
                  <a:lnTo>
                    <a:pt x="1858225" y="412610"/>
                  </a:lnTo>
                  <a:lnTo>
                    <a:pt x="1859927" y="407530"/>
                  </a:lnTo>
                  <a:lnTo>
                    <a:pt x="1861718" y="402450"/>
                  </a:lnTo>
                  <a:lnTo>
                    <a:pt x="1865350" y="392290"/>
                  </a:lnTo>
                  <a:lnTo>
                    <a:pt x="1867420" y="384670"/>
                  </a:lnTo>
                  <a:lnTo>
                    <a:pt x="1868119" y="377050"/>
                  </a:lnTo>
                  <a:lnTo>
                    <a:pt x="1870075" y="374510"/>
                  </a:lnTo>
                  <a:lnTo>
                    <a:pt x="1870138" y="345300"/>
                  </a:lnTo>
                  <a:close/>
                </a:path>
                <a:path w="2513965" h="2141220">
                  <a:moveTo>
                    <a:pt x="2131568" y="272986"/>
                  </a:moveTo>
                  <a:lnTo>
                    <a:pt x="2131542" y="251396"/>
                  </a:lnTo>
                  <a:lnTo>
                    <a:pt x="2131288" y="248856"/>
                  </a:lnTo>
                  <a:lnTo>
                    <a:pt x="2128494" y="243776"/>
                  </a:lnTo>
                  <a:lnTo>
                    <a:pt x="2127466" y="243776"/>
                  </a:lnTo>
                  <a:lnTo>
                    <a:pt x="2127466" y="256476"/>
                  </a:lnTo>
                  <a:lnTo>
                    <a:pt x="2125637" y="265366"/>
                  </a:lnTo>
                  <a:lnTo>
                    <a:pt x="2124227" y="270446"/>
                  </a:lnTo>
                  <a:lnTo>
                    <a:pt x="2122398" y="279336"/>
                  </a:lnTo>
                  <a:lnTo>
                    <a:pt x="2104859" y="322516"/>
                  </a:lnTo>
                  <a:lnTo>
                    <a:pt x="2100999" y="332676"/>
                  </a:lnTo>
                  <a:lnTo>
                    <a:pt x="2096909" y="341566"/>
                  </a:lnTo>
                  <a:lnTo>
                    <a:pt x="2092452" y="350456"/>
                  </a:lnTo>
                  <a:lnTo>
                    <a:pt x="2087448" y="359346"/>
                  </a:lnTo>
                  <a:lnTo>
                    <a:pt x="2084717" y="364426"/>
                  </a:lnTo>
                  <a:lnTo>
                    <a:pt x="2081796" y="368236"/>
                  </a:lnTo>
                  <a:lnTo>
                    <a:pt x="2080755" y="373316"/>
                  </a:lnTo>
                  <a:lnTo>
                    <a:pt x="2076488" y="378396"/>
                  </a:lnTo>
                  <a:lnTo>
                    <a:pt x="2073059" y="384746"/>
                  </a:lnTo>
                  <a:lnTo>
                    <a:pt x="2066772" y="394906"/>
                  </a:lnTo>
                  <a:lnTo>
                    <a:pt x="2061464" y="403796"/>
                  </a:lnTo>
                  <a:lnTo>
                    <a:pt x="2055876" y="412686"/>
                  </a:lnTo>
                  <a:lnTo>
                    <a:pt x="2050097" y="420306"/>
                  </a:lnTo>
                  <a:lnTo>
                    <a:pt x="2042464" y="430466"/>
                  </a:lnTo>
                  <a:lnTo>
                    <a:pt x="2009470" y="452056"/>
                  </a:lnTo>
                  <a:lnTo>
                    <a:pt x="1992972" y="457136"/>
                  </a:lnTo>
                  <a:lnTo>
                    <a:pt x="1977555" y="455866"/>
                  </a:lnTo>
                  <a:lnTo>
                    <a:pt x="1942452" y="431736"/>
                  </a:lnTo>
                  <a:lnTo>
                    <a:pt x="1931009" y="412686"/>
                  </a:lnTo>
                  <a:lnTo>
                    <a:pt x="1925853" y="403796"/>
                  </a:lnTo>
                  <a:lnTo>
                    <a:pt x="1925701" y="402526"/>
                  </a:lnTo>
                  <a:lnTo>
                    <a:pt x="1925027" y="401256"/>
                  </a:lnTo>
                  <a:lnTo>
                    <a:pt x="1923884" y="401256"/>
                  </a:lnTo>
                  <a:lnTo>
                    <a:pt x="1923859" y="398716"/>
                  </a:lnTo>
                  <a:lnTo>
                    <a:pt x="1923275" y="396176"/>
                  </a:lnTo>
                  <a:lnTo>
                    <a:pt x="1921510" y="394906"/>
                  </a:lnTo>
                  <a:lnTo>
                    <a:pt x="1921484" y="393636"/>
                  </a:lnTo>
                  <a:lnTo>
                    <a:pt x="1911121" y="346646"/>
                  </a:lnTo>
                  <a:lnTo>
                    <a:pt x="1909648" y="328866"/>
                  </a:lnTo>
                  <a:lnTo>
                    <a:pt x="1910715" y="309816"/>
                  </a:lnTo>
                  <a:lnTo>
                    <a:pt x="1913534" y="292036"/>
                  </a:lnTo>
                  <a:lnTo>
                    <a:pt x="1917344" y="274256"/>
                  </a:lnTo>
                  <a:lnTo>
                    <a:pt x="1918601" y="267906"/>
                  </a:lnTo>
                  <a:lnTo>
                    <a:pt x="1921268" y="262826"/>
                  </a:lnTo>
                  <a:lnTo>
                    <a:pt x="1921471" y="257746"/>
                  </a:lnTo>
                  <a:lnTo>
                    <a:pt x="1923275" y="255206"/>
                  </a:lnTo>
                  <a:lnTo>
                    <a:pt x="1924570" y="252666"/>
                  </a:lnTo>
                  <a:lnTo>
                    <a:pt x="1927402" y="246316"/>
                  </a:lnTo>
                  <a:lnTo>
                    <a:pt x="1928495" y="241236"/>
                  </a:lnTo>
                  <a:lnTo>
                    <a:pt x="1930158" y="237426"/>
                  </a:lnTo>
                  <a:lnTo>
                    <a:pt x="1937105" y="222186"/>
                  </a:lnTo>
                  <a:lnTo>
                    <a:pt x="1945551" y="208216"/>
                  </a:lnTo>
                  <a:lnTo>
                    <a:pt x="1954657" y="195516"/>
                  </a:lnTo>
                  <a:lnTo>
                    <a:pt x="1963572" y="182816"/>
                  </a:lnTo>
                  <a:lnTo>
                    <a:pt x="1966912" y="189166"/>
                  </a:lnTo>
                  <a:lnTo>
                    <a:pt x="1968665" y="195516"/>
                  </a:lnTo>
                  <a:lnTo>
                    <a:pt x="1969820" y="201866"/>
                  </a:lnTo>
                  <a:lnTo>
                    <a:pt x="1971395" y="208216"/>
                  </a:lnTo>
                  <a:lnTo>
                    <a:pt x="1971852" y="210756"/>
                  </a:lnTo>
                  <a:lnTo>
                    <a:pt x="1972144" y="210756"/>
                  </a:lnTo>
                  <a:lnTo>
                    <a:pt x="1971535" y="218376"/>
                  </a:lnTo>
                  <a:lnTo>
                    <a:pt x="1976691" y="252666"/>
                  </a:lnTo>
                  <a:lnTo>
                    <a:pt x="1976780" y="253936"/>
                  </a:lnTo>
                  <a:lnTo>
                    <a:pt x="1976869" y="255206"/>
                  </a:lnTo>
                  <a:lnTo>
                    <a:pt x="1976958" y="289496"/>
                  </a:lnTo>
                  <a:lnTo>
                    <a:pt x="1977809" y="293306"/>
                  </a:lnTo>
                  <a:lnTo>
                    <a:pt x="1986356" y="295846"/>
                  </a:lnTo>
                  <a:lnTo>
                    <a:pt x="1989201" y="294576"/>
                  </a:lnTo>
                  <a:lnTo>
                    <a:pt x="1990801" y="290766"/>
                  </a:lnTo>
                  <a:lnTo>
                    <a:pt x="1991258" y="289496"/>
                  </a:lnTo>
                  <a:lnTo>
                    <a:pt x="1991639" y="288226"/>
                  </a:lnTo>
                  <a:lnTo>
                    <a:pt x="1991880" y="286956"/>
                  </a:lnTo>
                  <a:lnTo>
                    <a:pt x="1991715" y="286956"/>
                  </a:lnTo>
                  <a:lnTo>
                    <a:pt x="1992388" y="285686"/>
                  </a:lnTo>
                  <a:lnTo>
                    <a:pt x="1993252" y="285686"/>
                  </a:lnTo>
                  <a:lnTo>
                    <a:pt x="1994141" y="284416"/>
                  </a:lnTo>
                  <a:lnTo>
                    <a:pt x="2015096" y="242506"/>
                  </a:lnTo>
                  <a:lnTo>
                    <a:pt x="2035162" y="191706"/>
                  </a:lnTo>
                  <a:lnTo>
                    <a:pt x="2037270" y="190436"/>
                  </a:lnTo>
                  <a:lnTo>
                    <a:pt x="2038502" y="186626"/>
                  </a:lnTo>
                  <a:lnTo>
                    <a:pt x="2041182" y="181546"/>
                  </a:lnTo>
                  <a:lnTo>
                    <a:pt x="2042579" y="177736"/>
                  </a:lnTo>
                  <a:lnTo>
                    <a:pt x="2045411" y="173926"/>
                  </a:lnTo>
                  <a:lnTo>
                    <a:pt x="2048383" y="179006"/>
                  </a:lnTo>
                  <a:lnTo>
                    <a:pt x="2047278" y="185356"/>
                  </a:lnTo>
                  <a:lnTo>
                    <a:pt x="2046592" y="189166"/>
                  </a:lnTo>
                  <a:lnTo>
                    <a:pt x="2043442" y="213296"/>
                  </a:lnTo>
                  <a:lnTo>
                    <a:pt x="2041829" y="224726"/>
                  </a:lnTo>
                  <a:lnTo>
                    <a:pt x="2040115" y="236156"/>
                  </a:lnTo>
                  <a:lnTo>
                    <a:pt x="2039048" y="242506"/>
                  </a:lnTo>
                  <a:lnTo>
                    <a:pt x="2037892" y="248856"/>
                  </a:lnTo>
                  <a:lnTo>
                    <a:pt x="2036648" y="256476"/>
                  </a:lnTo>
                  <a:lnTo>
                    <a:pt x="2035276" y="262826"/>
                  </a:lnTo>
                  <a:lnTo>
                    <a:pt x="2034908" y="264096"/>
                  </a:lnTo>
                  <a:lnTo>
                    <a:pt x="2035060" y="265366"/>
                  </a:lnTo>
                  <a:lnTo>
                    <a:pt x="2035175" y="267906"/>
                  </a:lnTo>
                  <a:lnTo>
                    <a:pt x="2034997" y="269176"/>
                  </a:lnTo>
                  <a:lnTo>
                    <a:pt x="2035035" y="270446"/>
                  </a:lnTo>
                  <a:lnTo>
                    <a:pt x="2031987" y="272986"/>
                  </a:lnTo>
                  <a:lnTo>
                    <a:pt x="2032825" y="278066"/>
                  </a:lnTo>
                  <a:lnTo>
                    <a:pt x="2032698" y="281876"/>
                  </a:lnTo>
                  <a:lnTo>
                    <a:pt x="2027059" y="298386"/>
                  </a:lnTo>
                  <a:lnTo>
                    <a:pt x="2024265" y="307276"/>
                  </a:lnTo>
                  <a:lnTo>
                    <a:pt x="2021509" y="314896"/>
                  </a:lnTo>
                  <a:lnTo>
                    <a:pt x="2020582" y="318706"/>
                  </a:lnTo>
                  <a:lnTo>
                    <a:pt x="2019922" y="321246"/>
                  </a:lnTo>
                  <a:lnTo>
                    <a:pt x="2019363" y="331406"/>
                  </a:lnTo>
                  <a:lnTo>
                    <a:pt x="2023554" y="336486"/>
                  </a:lnTo>
                  <a:lnTo>
                    <a:pt x="2036381" y="335216"/>
                  </a:lnTo>
                  <a:lnTo>
                    <a:pt x="2041220" y="331406"/>
                  </a:lnTo>
                  <a:lnTo>
                    <a:pt x="2044852" y="326326"/>
                  </a:lnTo>
                  <a:lnTo>
                    <a:pt x="2045004" y="325056"/>
                  </a:lnTo>
                  <a:lnTo>
                    <a:pt x="2053094" y="319976"/>
                  </a:lnTo>
                  <a:lnTo>
                    <a:pt x="2060486" y="312356"/>
                  </a:lnTo>
                  <a:lnTo>
                    <a:pt x="2067471" y="306006"/>
                  </a:lnTo>
                  <a:lnTo>
                    <a:pt x="2074354" y="298386"/>
                  </a:lnTo>
                  <a:lnTo>
                    <a:pt x="2083054" y="289496"/>
                  </a:lnTo>
                  <a:lnTo>
                    <a:pt x="2085543" y="286956"/>
                  </a:lnTo>
                  <a:lnTo>
                    <a:pt x="2093175" y="279336"/>
                  </a:lnTo>
                  <a:lnTo>
                    <a:pt x="2096985" y="275526"/>
                  </a:lnTo>
                  <a:lnTo>
                    <a:pt x="2108504" y="265366"/>
                  </a:lnTo>
                  <a:lnTo>
                    <a:pt x="2119934" y="253936"/>
                  </a:lnTo>
                  <a:lnTo>
                    <a:pt x="2120735" y="253936"/>
                  </a:lnTo>
                  <a:lnTo>
                    <a:pt x="2121662" y="252666"/>
                  </a:lnTo>
                  <a:lnTo>
                    <a:pt x="2122500" y="251396"/>
                  </a:lnTo>
                  <a:lnTo>
                    <a:pt x="2123503" y="251396"/>
                  </a:lnTo>
                  <a:lnTo>
                    <a:pt x="2124265" y="252666"/>
                  </a:lnTo>
                  <a:lnTo>
                    <a:pt x="2127237" y="253936"/>
                  </a:lnTo>
                  <a:lnTo>
                    <a:pt x="2127351" y="255206"/>
                  </a:lnTo>
                  <a:lnTo>
                    <a:pt x="2127466" y="256476"/>
                  </a:lnTo>
                  <a:lnTo>
                    <a:pt x="2127466" y="243776"/>
                  </a:lnTo>
                  <a:lnTo>
                    <a:pt x="2123300" y="243776"/>
                  </a:lnTo>
                  <a:lnTo>
                    <a:pt x="2115185" y="246316"/>
                  </a:lnTo>
                  <a:lnTo>
                    <a:pt x="2111349" y="246316"/>
                  </a:lnTo>
                  <a:lnTo>
                    <a:pt x="2110295" y="248856"/>
                  </a:lnTo>
                  <a:lnTo>
                    <a:pt x="2099551" y="255206"/>
                  </a:lnTo>
                  <a:lnTo>
                    <a:pt x="2089200" y="262826"/>
                  </a:lnTo>
                  <a:lnTo>
                    <a:pt x="2079142" y="270446"/>
                  </a:lnTo>
                  <a:lnTo>
                    <a:pt x="2069287" y="279336"/>
                  </a:lnTo>
                  <a:lnTo>
                    <a:pt x="2067204" y="278066"/>
                  </a:lnTo>
                  <a:lnTo>
                    <a:pt x="2066747" y="275526"/>
                  </a:lnTo>
                  <a:lnTo>
                    <a:pt x="2066709" y="272986"/>
                  </a:lnTo>
                  <a:lnTo>
                    <a:pt x="2077046" y="247586"/>
                  </a:lnTo>
                  <a:lnTo>
                    <a:pt x="2084209" y="220916"/>
                  </a:lnTo>
                  <a:lnTo>
                    <a:pt x="2088692" y="192976"/>
                  </a:lnTo>
                  <a:lnTo>
                    <a:pt x="2090991" y="165036"/>
                  </a:lnTo>
                  <a:lnTo>
                    <a:pt x="2092337" y="159956"/>
                  </a:lnTo>
                  <a:lnTo>
                    <a:pt x="2095538" y="157416"/>
                  </a:lnTo>
                  <a:lnTo>
                    <a:pt x="2100237" y="156146"/>
                  </a:lnTo>
                  <a:lnTo>
                    <a:pt x="2106917" y="151066"/>
                  </a:lnTo>
                  <a:lnTo>
                    <a:pt x="2111146" y="144716"/>
                  </a:lnTo>
                  <a:lnTo>
                    <a:pt x="2112581" y="135826"/>
                  </a:lnTo>
                  <a:lnTo>
                    <a:pt x="2110905" y="128206"/>
                  </a:lnTo>
                  <a:lnTo>
                    <a:pt x="2106358" y="121856"/>
                  </a:lnTo>
                  <a:lnTo>
                    <a:pt x="2099843" y="119316"/>
                  </a:lnTo>
                  <a:lnTo>
                    <a:pt x="2092579" y="118046"/>
                  </a:lnTo>
                  <a:lnTo>
                    <a:pt x="2085759" y="120586"/>
                  </a:lnTo>
                  <a:lnTo>
                    <a:pt x="2080056" y="126936"/>
                  </a:lnTo>
                  <a:lnTo>
                    <a:pt x="2077364" y="133286"/>
                  </a:lnTo>
                  <a:lnTo>
                    <a:pt x="2077745" y="140906"/>
                  </a:lnTo>
                  <a:lnTo>
                    <a:pt x="2081237" y="149796"/>
                  </a:lnTo>
                  <a:lnTo>
                    <a:pt x="2082139" y="151066"/>
                  </a:lnTo>
                  <a:lnTo>
                    <a:pt x="2083892" y="153606"/>
                  </a:lnTo>
                  <a:lnTo>
                    <a:pt x="2078380" y="201866"/>
                  </a:lnTo>
                  <a:lnTo>
                    <a:pt x="2066201" y="251396"/>
                  </a:lnTo>
                  <a:lnTo>
                    <a:pt x="2044903" y="289496"/>
                  </a:lnTo>
                  <a:lnTo>
                    <a:pt x="2044992" y="270446"/>
                  </a:lnTo>
                  <a:lnTo>
                    <a:pt x="2045474" y="270446"/>
                  </a:lnTo>
                  <a:lnTo>
                    <a:pt x="2046249" y="269176"/>
                  </a:lnTo>
                  <a:lnTo>
                    <a:pt x="2046389" y="269176"/>
                  </a:lnTo>
                  <a:lnTo>
                    <a:pt x="2049589" y="246316"/>
                  </a:lnTo>
                  <a:lnTo>
                    <a:pt x="2051405" y="225996"/>
                  </a:lnTo>
                  <a:lnTo>
                    <a:pt x="2051519" y="224726"/>
                  </a:lnTo>
                  <a:lnTo>
                    <a:pt x="2051634" y="223456"/>
                  </a:lnTo>
                  <a:lnTo>
                    <a:pt x="2051735" y="220916"/>
                  </a:lnTo>
                  <a:lnTo>
                    <a:pt x="2051824" y="218376"/>
                  </a:lnTo>
                  <a:lnTo>
                    <a:pt x="2051913" y="215836"/>
                  </a:lnTo>
                  <a:lnTo>
                    <a:pt x="2051989" y="177736"/>
                  </a:lnTo>
                  <a:lnTo>
                    <a:pt x="2044065" y="159956"/>
                  </a:lnTo>
                  <a:lnTo>
                    <a:pt x="2035238" y="168846"/>
                  </a:lnTo>
                  <a:lnTo>
                    <a:pt x="2029371" y="172656"/>
                  </a:lnTo>
                  <a:lnTo>
                    <a:pt x="2027707" y="181546"/>
                  </a:lnTo>
                  <a:lnTo>
                    <a:pt x="2025421" y="184086"/>
                  </a:lnTo>
                  <a:lnTo>
                    <a:pt x="2023211" y="186626"/>
                  </a:lnTo>
                  <a:lnTo>
                    <a:pt x="2014804" y="199326"/>
                  </a:lnTo>
                  <a:lnTo>
                    <a:pt x="2006955" y="213296"/>
                  </a:lnTo>
                  <a:lnTo>
                    <a:pt x="1999894" y="228536"/>
                  </a:lnTo>
                  <a:lnTo>
                    <a:pt x="1993874" y="242506"/>
                  </a:lnTo>
                  <a:lnTo>
                    <a:pt x="1991182" y="233616"/>
                  </a:lnTo>
                  <a:lnTo>
                    <a:pt x="1990699" y="225996"/>
                  </a:lnTo>
                  <a:lnTo>
                    <a:pt x="1990737" y="220916"/>
                  </a:lnTo>
                  <a:lnTo>
                    <a:pt x="1990839" y="219646"/>
                  </a:lnTo>
                  <a:lnTo>
                    <a:pt x="1991118" y="215836"/>
                  </a:lnTo>
                  <a:lnTo>
                    <a:pt x="1991220" y="214566"/>
                  </a:lnTo>
                  <a:lnTo>
                    <a:pt x="1991309" y="213296"/>
                  </a:lnTo>
                  <a:lnTo>
                    <a:pt x="1992833" y="203136"/>
                  </a:lnTo>
                  <a:lnTo>
                    <a:pt x="2010905" y="156146"/>
                  </a:lnTo>
                  <a:lnTo>
                    <a:pt x="2042668" y="119316"/>
                  </a:lnTo>
                  <a:lnTo>
                    <a:pt x="2049246" y="116776"/>
                  </a:lnTo>
                  <a:lnTo>
                    <a:pt x="2053247" y="112966"/>
                  </a:lnTo>
                  <a:lnTo>
                    <a:pt x="2054313" y="105346"/>
                  </a:lnTo>
                  <a:lnTo>
                    <a:pt x="2054453" y="102806"/>
                  </a:lnTo>
                  <a:lnTo>
                    <a:pt x="2054567" y="101536"/>
                  </a:lnTo>
                  <a:lnTo>
                    <a:pt x="2054669" y="100266"/>
                  </a:lnTo>
                  <a:lnTo>
                    <a:pt x="2054834" y="93916"/>
                  </a:lnTo>
                  <a:lnTo>
                    <a:pt x="2054898" y="91376"/>
                  </a:lnTo>
                  <a:lnTo>
                    <a:pt x="2052866" y="86296"/>
                  </a:lnTo>
                  <a:lnTo>
                    <a:pt x="2042388" y="82486"/>
                  </a:lnTo>
                  <a:lnTo>
                    <a:pt x="2036991" y="82486"/>
                  </a:lnTo>
                  <a:lnTo>
                    <a:pt x="2029548" y="91376"/>
                  </a:lnTo>
                  <a:lnTo>
                    <a:pt x="2027364" y="93916"/>
                  </a:lnTo>
                  <a:lnTo>
                    <a:pt x="2027707" y="98996"/>
                  </a:lnTo>
                  <a:lnTo>
                    <a:pt x="2026640" y="101536"/>
                  </a:lnTo>
                  <a:lnTo>
                    <a:pt x="2026158" y="101536"/>
                  </a:lnTo>
                  <a:lnTo>
                    <a:pt x="2026081" y="105346"/>
                  </a:lnTo>
                  <a:lnTo>
                    <a:pt x="2025269" y="107886"/>
                  </a:lnTo>
                  <a:lnTo>
                    <a:pt x="2026805" y="110426"/>
                  </a:lnTo>
                  <a:lnTo>
                    <a:pt x="2028037" y="112966"/>
                  </a:lnTo>
                  <a:lnTo>
                    <a:pt x="2027669" y="116776"/>
                  </a:lnTo>
                  <a:lnTo>
                    <a:pt x="2027542" y="118046"/>
                  </a:lnTo>
                  <a:lnTo>
                    <a:pt x="2027428" y="119316"/>
                  </a:lnTo>
                  <a:lnTo>
                    <a:pt x="2027301" y="120586"/>
                  </a:lnTo>
                  <a:lnTo>
                    <a:pt x="2021941" y="123126"/>
                  </a:lnTo>
                  <a:lnTo>
                    <a:pt x="2018220" y="128206"/>
                  </a:lnTo>
                  <a:lnTo>
                    <a:pt x="1994979" y="162496"/>
                  </a:lnTo>
                  <a:lnTo>
                    <a:pt x="1983600" y="204406"/>
                  </a:lnTo>
                  <a:lnTo>
                    <a:pt x="1983359" y="208216"/>
                  </a:lnTo>
                  <a:lnTo>
                    <a:pt x="1983270" y="209486"/>
                  </a:lnTo>
                  <a:lnTo>
                    <a:pt x="1984146" y="215836"/>
                  </a:lnTo>
                  <a:lnTo>
                    <a:pt x="1979422" y="219646"/>
                  </a:lnTo>
                  <a:lnTo>
                    <a:pt x="1979180" y="215836"/>
                  </a:lnTo>
                  <a:lnTo>
                    <a:pt x="1979091" y="214566"/>
                  </a:lnTo>
                  <a:lnTo>
                    <a:pt x="1980717" y="209486"/>
                  </a:lnTo>
                  <a:lnTo>
                    <a:pt x="1977110" y="205676"/>
                  </a:lnTo>
                  <a:lnTo>
                    <a:pt x="1977021" y="203136"/>
                  </a:lnTo>
                  <a:lnTo>
                    <a:pt x="1976932" y="200596"/>
                  </a:lnTo>
                  <a:lnTo>
                    <a:pt x="1976882" y="199326"/>
                  </a:lnTo>
                  <a:lnTo>
                    <a:pt x="1976793" y="196786"/>
                  </a:lnTo>
                  <a:lnTo>
                    <a:pt x="1975154" y="187896"/>
                  </a:lnTo>
                  <a:lnTo>
                    <a:pt x="1974011" y="182816"/>
                  </a:lnTo>
                  <a:lnTo>
                    <a:pt x="1973148" y="179006"/>
                  </a:lnTo>
                  <a:lnTo>
                    <a:pt x="1971649" y="171386"/>
                  </a:lnTo>
                  <a:lnTo>
                    <a:pt x="1970976" y="165036"/>
                  </a:lnTo>
                  <a:lnTo>
                    <a:pt x="1966239" y="163766"/>
                  </a:lnTo>
                  <a:lnTo>
                    <a:pt x="1959876" y="168846"/>
                  </a:lnTo>
                  <a:lnTo>
                    <a:pt x="1958009" y="171386"/>
                  </a:lnTo>
                  <a:lnTo>
                    <a:pt x="1956816" y="172656"/>
                  </a:lnTo>
                  <a:lnTo>
                    <a:pt x="1950504" y="182816"/>
                  </a:lnTo>
                  <a:lnTo>
                    <a:pt x="1943392" y="192976"/>
                  </a:lnTo>
                  <a:lnTo>
                    <a:pt x="1936089" y="201866"/>
                  </a:lnTo>
                  <a:lnTo>
                    <a:pt x="1929168" y="212026"/>
                  </a:lnTo>
                  <a:lnTo>
                    <a:pt x="1924672" y="218376"/>
                  </a:lnTo>
                  <a:lnTo>
                    <a:pt x="1920278" y="225996"/>
                  </a:lnTo>
                  <a:lnTo>
                    <a:pt x="1916531" y="232346"/>
                  </a:lnTo>
                  <a:lnTo>
                    <a:pt x="1913940" y="241236"/>
                  </a:lnTo>
                  <a:lnTo>
                    <a:pt x="1910905" y="243776"/>
                  </a:lnTo>
                  <a:lnTo>
                    <a:pt x="1909597" y="247586"/>
                  </a:lnTo>
                  <a:lnTo>
                    <a:pt x="1909064" y="251396"/>
                  </a:lnTo>
                  <a:lnTo>
                    <a:pt x="1903171" y="266636"/>
                  </a:lnTo>
                  <a:lnTo>
                    <a:pt x="1898954" y="280606"/>
                  </a:lnTo>
                  <a:lnTo>
                    <a:pt x="1895957" y="295846"/>
                  </a:lnTo>
                  <a:lnTo>
                    <a:pt x="1893747" y="312356"/>
                  </a:lnTo>
                  <a:lnTo>
                    <a:pt x="1892808" y="325056"/>
                  </a:lnTo>
                  <a:lnTo>
                    <a:pt x="1892922" y="332676"/>
                  </a:lnTo>
                  <a:lnTo>
                    <a:pt x="1893227" y="341566"/>
                  </a:lnTo>
                  <a:lnTo>
                    <a:pt x="1895119" y="355536"/>
                  </a:lnTo>
                  <a:lnTo>
                    <a:pt x="1898243" y="369506"/>
                  </a:lnTo>
                  <a:lnTo>
                    <a:pt x="1898370" y="370776"/>
                  </a:lnTo>
                  <a:lnTo>
                    <a:pt x="1898853" y="372046"/>
                  </a:lnTo>
                  <a:lnTo>
                    <a:pt x="1899412" y="374586"/>
                  </a:lnTo>
                  <a:lnTo>
                    <a:pt x="1899958" y="379666"/>
                  </a:lnTo>
                  <a:lnTo>
                    <a:pt x="1899691" y="382206"/>
                  </a:lnTo>
                  <a:lnTo>
                    <a:pt x="1900224" y="383476"/>
                  </a:lnTo>
                  <a:lnTo>
                    <a:pt x="1901901" y="384746"/>
                  </a:lnTo>
                  <a:lnTo>
                    <a:pt x="1902142" y="386016"/>
                  </a:lnTo>
                  <a:lnTo>
                    <a:pt x="1902256" y="387286"/>
                  </a:lnTo>
                  <a:lnTo>
                    <a:pt x="1902383" y="392366"/>
                  </a:lnTo>
                  <a:lnTo>
                    <a:pt x="1903704" y="394906"/>
                  </a:lnTo>
                  <a:lnTo>
                    <a:pt x="1906536" y="398716"/>
                  </a:lnTo>
                  <a:lnTo>
                    <a:pt x="1906638" y="403796"/>
                  </a:lnTo>
                  <a:lnTo>
                    <a:pt x="1909203" y="406336"/>
                  </a:lnTo>
                  <a:lnTo>
                    <a:pt x="1926894" y="440626"/>
                  </a:lnTo>
                  <a:lnTo>
                    <a:pt x="1965617" y="474916"/>
                  </a:lnTo>
                  <a:lnTo>
                    <a:pt x="1978964" y="478726"/>
                  </a:lnTo>
                  <a:lnTo>
                    <a:pt x="1992795" y="478726"/>
                  </a:lnTo>
                  <a:lnTo>
                    <a:pt x="2006968" y="476186"/>
                  </a:lnTo>
                  <a:lnTo>
                    <a:pt x="2013458" y="473646"/>
                  </a:lnTo>
                  <a:lnTo>
                    <a:pt x="2019833" y="469836"/>
                  </a:lnTo>
                  <a:lnTo>
                    <a:pt x="2026107" y="467296"/>
                  </a:lnTo>
                  <a:lnTo>
                    <a:pt x="2032266" y="463486"/>
                  </a:lnTo>
                  <a:lnTo>
                    <a:pt x="2038972" y="459676"/>
                  </a:lnTo>
                  <a:lnTo>
                    <a:pt x="2042325" y="457136"/>
                  </a:lnTo>
                  <a:lnTo>
                    <a:pt x="2045665" y="454596"/>
                  </a:lnTo>
                  <a:lnTo>
                    <a:pt x="2049754" y="446976"/>
                  </a:lnTo>
                  <a:lnTo>
                    <a:pt x="2053475" y="445706"/>
                  </a:lnTo>
                  <a:lnTo>
                    <a:pt x="2056130" y="441896"/>
                  </a:lnTo>
                  <a:lnTo>
                    <a:pt x="2058568" y="438086"/>
                  </a:lnTo>
                  <a:lnTo>
                    <a:pt x="2067280" y="425386"/>
                  </a:lnTo>
                  <a:lnTo>
                    <a:pt x="2103031" y="361886"/>
                  </a:lnTo>
                  <a:lnTo>
                    <a:pt x="2121293" y="312356"/>
                  </a:lnTo>
                  <a:lnTo>
                    <a:pt x="2127364" y="286956"/>
                  </a:lnTo>
                  <a:lnTo>
                    <a:pt x="2130120" y="280606"/>
                  </a:lnTo>
                  <a:lnTo>
                    <a:pt x="2131568" y="272986"/>
                  </a:lnTo>
                  <a:close/>
                </a:path>
                <a:path w="2513965" h="2141220">
                  <a:moveTo>
                    <a:pt x="2231453" y="197002"/>
                  </a:moveTo>
                  <a:lnTo>
                    <a:pt x="2229142" y="184010"/>
                  </a:lnTo>
                  <a:lnTo>
                    <a:pt x="2229078" y="183654"/>
                  </a:lnTo>
                  <a:lnTo>
                    <a:pt x="2228964" y="182968"/>
                  </a:lnTo>
                  <a:lnTo>
                    <a:pt x="2224506" y="175348"/>
                  </a:lnTo>
                  <a:lnTo>
                    <a:pt x="2224379" y="175133"/>
                  </a:lnTo>
                  <a:lnTo>
                    <a:pt x="2222309" y="171589"/>
                  </a:lnTo>
                  <a:lnTo>
                    <a:pt x="2217026" y="167525"/>
                  </a:lnTo>
                  <a:lnTo>
                    <a:pt x="2217026" y="183654"/>
                  </a:lnTo>
                  <a:lnTo>
                    <a:pt x="2216950" y="190817"/>
                  </a:lnTo>
                  <a:lnTo>
                    <a:pt x="2216848" y="201993"/>
                  </a:lnTo>
                  <a:lnTo>
                    <a:pt x="2213267" y="205168"/>
                  </a:lnTo>
                  <a:lnTo>
                    <a:pt x="2195601" y="205168"/>
                  </a:lnTo>
                  <a:lnTo>
                    <a:pt x="2189022" y="199834"/>
                  </a:lnTo>
                  <a:lnTo>
                    <a:pt x="2189823" y="184010"/>
                  </a:lnTo>
                  <a:lnTo>
                    <a:pt x="2196477" y="175133"/>
                  </a:lnTo>
                  <a:lnTo>
                    <a:pt x="2210816" y="175615"/>
                  </a:lnTo>
                  <a:lnTo>
                    <a:pt x="2217026" y="183654"/>
                  </a:lnTo>
                  <a:lnTo>
                    <a:pt x="2217026" y="167525"/>
                  </a:lnTo>
                  <a:lnTo>
                    <a:pt x="2212505" y="164045"/>
                  </a:lnTo>
                  <a:lnTo>
                    <a:pt x="2200541" y="161480"/>
                  </a:lnTo>
                  <a:lnTo>
                    <a:pt x="2191385" y="164045"/>
                  </a:lnTo>
                  <a:lnTo>
                    <a:pt x="2191613" y="164045"/>
                  </a:lnTo>
                  <a:lnTo>
                    <a:pt x="2184527" y="170281"/>
                  </a:lnTo>
                  <a:lnTo>
                    <a:pt x="2179675" y="179539"/>
                  </a:lnTo>
                  <a:lnTo>
                    <a:pt x="2177872" y="190817"/>
                  </a:lnTo>
                  <a:lnTo>
                    <a:pt x="2180044" y="204152"/>
                  </a:lnTo>
                  <a:lnTo>
                    <a:pt x="2186165" y="214655"/>
                  </a:lnTo>
                  <a:lnTo>
                    <a:pt x="2195525" y="221538"/>
                  </a:lnTo>
                  <a:lnTo>
                    <a:pt x="2207399" y="223964"/>
                  </a:lnTo>
                  <a:lnTo>
                    <a:pt x="2217394" y="222021"/>
                  </a:lnTo>
                  <a:lnTo>
                    <a:pt x="2224989" y="216598"/>
                  </a:lnTo>
                  <a:lnTo>
                    <a:pt x="2229802" y="208114"/>
                  </a:lnTo>
                  <a:lnTo>
                    <a:pt x="2230234" y="205168"/>
                  </a:lnTo>
                  <a:lnTo>
                    <a:pt x="2231453" y="197002"/>
                  </a:lnTo>
                  <a:close/>
                </a:path>
                <a:path w="2513965" h="2141220">
                  <a:moveTo>
                    <a:pt x="2403398" y="770712"/>
                  </a:moveTo>
                  <a:lnTo>
                    <a:pt x="2403335" y="769810"/>
                  </a:lnTo>
                  <a:lnTo>
                    <a:pt x="2401074" y="758024"/>
                  </a:lnTo>
                  <a:lnTo>
                    <a:pt x="2399804" y="755878"/>
                  </a:lnTo>
                  <a:lnTo>
                    <a:pt x="2395867" y="749261"/>
                  </a:lnTo>
                  <a:lnTo>
                    <a:pt x="2395867" y="763612"/>
                  </a:lnTo>
                  <a:lnTo>
                    <a:pt x="2395778" y="769810"/>
                  </a:lnTo>
                  <a:lnTo>
                    <a:pt x="2395702" y="777316"/>
                  </a:lnTo>
                  <a:lnTo>
                    <a:pt x="2387904" y="783437"/>
                  </a:lnTo>
                  <a:lnTo>
                    <a:pt x="2372626" y="783069"/>
                  </a:lnTo>
                  <a:lnTo>
                    <a:pt x="2366848" y="777176"/>
                  </a:lnTo>
                  <a:lnTo>
                    <a:pt x="2367597" y="764997"/>
                  </a:lnTo>
                  <a:lnTo>
                    <a:pt x="2377275" y="755878"/>
                  </a:lnTo>
                  <a:lnTo>
                    <a:pt x="2389060" y="755878"/>
                  </a:lnTo>
                  <a:lnTo>
                    <a:pt x="2395867" y="763612"/>
                  </a:lnTo>
                  <a:lnTo>
                    <a:pt x="2395867" y="749261"/>
                  </a:lnTo>
                  <a:lnTo>
                    <a:pt x="2395575" y="748766"/>
                  </a:lnTo>
                  <a:lnTo>
                    <a:pt x="2387955" y="742734"/>
                  </a:lnTo>
                  <a:lnTo>
                    <a:pt x="2379281" y="740054"/>
                  </a:lnTo>
                  <a:lnTo>
                    <a:pt x="2371064" y="742734"/>
                  </a:lnTo>
                  <a:lnTo>
                    <a:pt x="2371267" y="742734"/>
                  </a:lnTo>
                  <a:lnTo>
                    <a:pt x="2363406" y="750214"/>
                  </a:lnTo>
                  <a:lnTo>
                    <a:pt x="2357323" y="760145"/>
                  </a:lnTo>
                  <a:lnTo>
                    <a:pt x="2355126" y="769810"/>
                  </a:lnTo>
                  <a:lnTo>
                    <a:pt x="2357831" y="777176"/>
                  </a:lnTo>
                  <a:lnTo>
                    <a:pt x="2357882" y="777316"/>
                  </a:lnTo>
                  <a:lnTo>
                    <a:pt x="2357971" y="777532"/>
                  </a:lnTo>
                  <a:lnTo>
                    <a:pt x="2364498" y="785456"/>
                  </a:lnTo>
                  <a:lnTo>
                    <a:pt x="2372690" y="791629"/>
                  </a:lnTo>
                  <a:lnTo>
                    <a:pt x="2380475" y="794080"/>
                  </a:lnTo>
                  <a:lnTo>
                    <a:pt x="2389492" y="792124"/>
                  </a:lnTo>
                  <a:lnTo>
                    <a:pt x="2396896" y="786980"/>
                  </a:lnTo>
                  <a:lnTo>
                    <a:pt x="2399233" y="783437"/>
                  </a:lnTo>
                  <a:lnTo>
                    <a:pt x="2401836" y="779475"/>
                  </a:lnTo>
                  <a:lnTo>
                    <a:pt x="2403398" y="770712"/>
                  </a:lnTo>
                  <a:close/>
                </a:path>
                <a:path w="2513965" h="2141220">
                  <a:moveTo>
                    <a:pt x="2449296" y="710806"/>
                  </a:moveTo>
                  <a:lnTo>
                    <a:pt x="2449195" y="704532"/>
                  </a:lnTo>
                  <a:lnTo>
                    <a:pt x="2449131" y="700024"/>
                  </a:lnTo>
                  <a:lnTo>
                    <a:pt x="2442908" y="693293"/>
                  </a:lnTo>
                  <a:lnTo>
                    <a:pt x="2437600" y="693381"/>
                  </a:lnTo>
                  <a:lnTo>
                    <a:pt x="2437600" y="707936"/>
                  </a:lnTo>
                  <a:lnTo>
                    <a:pt x="2437066" y="717219"/>
                  </a:lnTo>
                  <a:lnTo>
                    <a:pt x="2435085" y="719848"/>
                  </a:lnTo>
                  <a:lnTo>
                    <a:pt x="2427325" y="720547"/>
                  </a:lnTo>
                  <a:lnTo>
                    <a:pt x="2422512" y="714857"/>
                  </a:lnTo>
                  <a:lnTo>
                    <a:pt x="2423579" y="706069"/>
                  </a:lnTo>
                  <a:lnTo>
                    <a:pt x="2426424" y="704710"/>
                  </a:lnTo>
                  <a:lnTo>
                    <a:pt x="2429522" y="704532"/>
                  </a:lnTo>
                  <a:lnTo>
                    <a:pt x="2434628" y="704532"/>
                  </a:lnTo>
                  <a:lnTo>
                    <a:pt x="2437600" y="707936"/>
                  </a:lnTo>
                  <a:lnTo>
                    <a:pt x="2437600" y="693381"/>
                  </a:lnTo>
                  <a:lnTo>
                    <a:pt x="2410904" y="712698"/>
                  </a:lnTo>
                  <a:lnTo>
                    <a:pt x="2412390" y="719848"/>
                  </a:lnTo>
                  <a:lnTo>
                    <a:pt x="2412441" y="720102"/>
                  </a:lnTo>
                  <a:lnTo>
                    <a:pt x="2416454" y="726541"/>
                  </a:lnTo>
                  <a:lnTo>
                    <a:pt x="2422144" y="731088"/>
                  </a:lnTo>
                  <a:lnTo>
                    <a:pt x="2428684" y="732840"/>
                  </a:lnTo>
                  <a:lnTo>
                    <a:pt x="2436266" y="731088"/>
                  </a:lnTo>
                  <a:lnTo>
                    <a:pt x="2436418" y="731088"/>
                  </a:lnTo>
                  <a:lnTo>
                    <a:pt x="2443099" y="726135"/>
                  </a:lnTo>
                  <a:lnTo>
                    <a:pt x="2446718" y="720547"/>
                  </a:lnTo>
                  <a:lnTo>
                    <a:pt x="2447658" y="719086"/>
                  </a:lnTo>
                  <a:lnTo>
                    <a:pt x="2449296" y="710806"/>
                  </a:lnTo>
                  <a:close/>
                </a:path>
                <a:path w="2513965" h="2141220">
                  <a:moveTo>
                    <a:pt x="2451570" y="568883"/>
                  </a:moveTo>
                  <a:lnTo>
                    <a:pt x="2450452" y="560057"/>
                  </a:lnTo>
                  <a:lnTo>
                    <a:pt x="2447074" y="552970"/>
                  </a:lnTo>
                  <a:lnTo>
                    <a:pt x="2441905" y="548284"/>
                  </a:lnTo>
                  <a:lnTo>
                    <a:pt x="2435415" y="546646"/>
                  </a:lnTo>
                  <a:lnTo>
                    <a:pt x="2428075" y="548055"/>
                  </a:lnTo>
                  <a:lnTo>
                    <a:pt x="2422512" y="551891"/>
                  </a:lnTo>
                  <a:lnTo>
                    <a:pt x="2418969" y="557898"/>
                  </a:lnTo>
                  <a:lnTo>
                    <a:pt x="2417699" y="565797"/>
                  </a:lnTo>
                  <a:lnTo>
                    <a:pt x="2418905" y="573798"/>
                  </a:lnTo>
                  <a:lnTo>
                    <a:pt x="2422423" y="579869"/>
                  </a:lnTo>
                  <a:lnTo>
                    <a:pt x="2427973" y="583692"/>
                  </a:lnTo>
                  <a:lnTo>
                    <a:pt x="2435237" y="584949"/>
                  </a:lnTo>
                  <a:lnTo>
                    <a:pt x="2444546" y="584809"/>
                  </a:lnTo>
                  <a:lnTo>
                    <a:pt x="2451404" y="578053"/>
                  </a:lnTo>
                  <a:lnTo>
                    <a:pt x="2451570" y="568883"/>
                  </a:lnTo>
                  <a:close/>
                </a:path>
                <a:path w="2513965" h="2141220">
                  <a:moveTo>
                    <a:pt x="2470874" y="939444"/>
                  </a:moveTo>
                  <a:lnTo>
                    <a:pt x="2465298" y="926744"/>
                  </a:lnTo>
                  <a:lnTo>
                    <a:pt x="2460879" y="920394"/>
                  </a:lnTo>
                  <a:lnTo>
                    <a:pt x="2460561" y="920115"/>
                  </a:lnTo>
                  <a:lnTo>
                    <a:pt x="2460561" y="945794"/>
                  </a:lnTo>
                  <a:lnTo>
                    <a:pt x="2457640" y="950874"/>
                  </a:lnTo>
                  <a:lnTo>
                    <a:pt x="2451150" y="954684"/>
                  </a:lnTo>
                  <a:lnTo>
                    <a:pt x="2445804" y="957224"/>
                  </a:lnTo>
                  <a:lnTo>
                    <a:pt x="2440241" y="957224"/>
                  </a:lnTo>
                  <a:lnTo>
                    <a:pt x="2434615" y="958494"/>
                  </a:lnTo>
                  <a:lnTo>
                    <a:pt x="2431973" y="957224"/>
                  </a:lnTo>
                  <a:lnTo>
                    <a:pt x="2429395" y="957224"/>
                  </a:lnTo>
                  <a:lnTo>
                    <a:pt x="2427465" y="959764"/>
                  </a:lnTo>
                  <a:lnTo>
                    <a:pt x="2418042" y="959764"/>
                  </a:lnTo>
                  <a:lnTo>
                    <a:pt x="2416860" y="958494"/>
                  </a:lnTo>
                  <a:lnTo>
                    <a:pt x="2415260" y="957224"/>
                  </a:lnTo>
                  <a:lnTo>
                    <a:pt x="2413330" y="958494"/>
                  </a:lnTo>
                  <a:lnTo>
                    <a:pt x="2400935" y="957224"/>
                  </a:lnTo>
                  <a:lnTo>
                    <a:pt x="2398204" y="957224"/>
                  </a:lnTo>
                  <a:lnTo>
                    <a:pt x="2374188" y="949375"/>
                  </a:lnTo>
                  <a:lnTo>
                    <a:pt x="2374188" y="1011834"/>
                  </a:lnTo>
                  <a:lnTo>
                    <a:pt x="2373782" y="1018184"/>
                  </a:lnTo>
                  <a:lnTo>
                    <a:pt x="2373706" y="1019454"/>
                  </a:lnTo>
                  <a:lnTo>
                    <a:pt x="2371953" y="1027074"/>
                  </a:lnTo>
                  <a:lnTo>
                    <a:pt x="2371839" y="1028344"/>
                  </a:lnTo>
                  <a:lnTo>
                    <a:pt x="2365362" y="1032154"/>
                  </a:lnTo>
                  <a:lnTo>
                    <a:pt x="2358593" y="1033424"/>
                  </a:lnTo>
                  <a:lnTo>
                    <a:pt x="2351633" y="1033424"/>
                  </a:lnTo>
                  <a:lnTo>
                    <a:pt x="2306282" y="1009294"/>
                  </a:lnTo>
                  <a:lnTo>
                    <a:pt x="2272042" y="977544"/>
                  </a:lnTo>
                  <a:lnTo>
                    <a:pt x="2265286" y="968654"/>
                  </a:lnTo>
                  <a:lnTo>
                    <a:pt x="2264841" y="968654"/>
                  </a:lnTo>
                  <a:lnTo>
                    <a:pt x="2264638" y="967384"/>
                  </a:lnTo>
                  <a:lnTo>
                    <a:pt x="2257539" y="958494"/>
                  </a:lnTo>
                  <a:lnTo>
                    <a:pt x="2250097" y="949604"/>
                  </a:lnTo>
                  <a:lnTo>
                    <a:pt x="2243036" y="940714"/>
                  </a:lnTo>
                  <a:lnTo>
                    <a:pt x="2237105" y="930554"/>
                  </a:lnTo>
                  <a:lnTo>
                    <a:pt x="2235263" y="926744"/>
                  </a:lnTo>
                  <a:lnTo>
                    <a:pt x="2233206" y="922934"/>
                  </a:lnTo>
                  <a:lnTo>
                    <a:pt x="2227249" y="911504"/>
                  </a:lnTo>
                  <a:lnTo>
                    <a:pt x="2222639" y="908964"/>
                  </a:lnTo>
                  <a:lnTo>
                    <a:pt x="2213457" y="915314"/>
                  </a:lnTo>
                  <a:lnTo>
                    <a:pt x="2211603" y="920394"/>
                  </a:lnTo>
                  <a:lnTo>
                    <a:pt x="2213013" y="926744"/>
                  </a:lnTo>
                  <a:lnTo>
                    <a:pt x="2214778" y="935634"/>
                  </a:lnTo>
                  <a:lnTo>
                    <a:pt x="2216162" y="944524"/>
                  </a:lnTo>
                  <a:lnTo>
                    <a:pt x="2216518" y="948334"/>
                  </a:lnTo>
                  <a:lnTo>
                    <a:pt x="2216645" y="949604"/>
                  </a:lnTo>
                  <a:lnTo>
                    <a:pt x="2216759" y="950874"/>
                  </a:lnTo>
                  <a:lnTo>
                    <a:pt x="2216886" y="952144"/>
                  </a:lnTo>
                  <a:lnTo>
                    <a:pt x="2217001" y="953414"/>
                  </a:lnTo>
                  <a:lnTo>
                    <a:pt x="2217077" y="957224"/>
                  </a:lnTo>
                  <a:lnTo>
                    <a:pt x="2217166" y="962304"/>
                  </a:lnTo>
                  <a:lnTo>
                    <a:pt x="2214270" y="969924"/>
                  </a:lnTo>
                  <a:lnTo>
                    <a:pt x="2210028" y="968654"/>
                  </a:lnTo>
                  <a:lnTo>
                    <a:pt x="2198890" y="962304"/>
                  </a:lnTo>
                  <a:lnTo>
                    <a:pt x="2193531" y="957224"/>
                  </a:lnTo>
                  <a:lnTo>
                    <a:pt x="2187905" y="952144"/>
                  </a:lnTo>
                  <a:lnTo>
                    <a:pt x="2159038" y="902614"/>
                  </a:lnTo>
                  <a:lnTo>
                    <a:pt x="2157539" y="897534"/>
                  </a:lnTo>
                  <a:lnTo>
                    <a:pt x="2155304" y="891184"/>
                  </a:lnTo>
                  <a:lnTo>
                    <a:pt x="2151367" y="887374"/>
                  </a:lnTo>
                  <a:lnTo>
                    <a:pt x="2151507" y="886104"/>
                  </a:lnTo>
                  <a:lnTo>
                    <a:pt x="2151684" y="884834"/>
                  </a:lnTo>
                  <a:lnTo>
                    <a:pt x="2152548" y="883564"/>
                  </a:lnTo>
                  <a:lnTo>
                    <a:pt x="2153361" y="882294"/>
                  </a:lnTo>
                  <a:lnTo>
                    <a:pt x="2157742" y="883564"/>
                  </a:lnTo>
                  <a:lnTo>
                    <a:pt x="2160562" y="884834"/>
                  </a:lnTo>
                  <a:lnTo>
                    <a:pt x="2163343" y="884834"/>
                  </a:lnTo>
                  <a:lnTo>
                    <a:pt x="2165299" y="887374"/>
                  </a:lnTo>
                  <a:lnTo>
                    <a:pt x="2170709" y="887374"/>
                  </a:lnTo>
                  <a:lnTo>
                    <a:pt x="2178837" y="891184"/>
                  </a:lnTo>
                  <a:lnTo>
                    <a:pt x="2187194" y="894994"/>
                  </a:lnTo>
                  <a:lnTo>
                    <a:pt x="2204491" y="897534"/>
                  </a:lnTo>
                  <a:lnTo>
                    <a:pt x="2211171" y="902614"/>
                  </a:lnTo>
                  <a:lnTo>
                    <a:pt x="2219147" y="903884"/>
                  </a:lnTo>
                  <a:lnTo>
                    <a:pt x="2226526" y="906424"/>
                  </a:lnTo>
                  <a:lnTo>
                    <a:pt x="2237130" y="911504"/>
                  </a:lnTo>
                  <a:lnTo>
                    <a:pt x="2270074" y="922934"/>
                  </a:lnTo>
                  <a:lnTo>
                    <a:pt x="2281961" y="928014"/>
                  </a:lnTo>
                  <a:lnTo>
                    <a:pt x="2294077" y="934364"/>
                  </a:lnTo>
                  <a:lnTo>
                    <a:pt x="2318474" y="944524"/>
                  </a:lnTo>
                  <a:lnTo>
                    <a:pt x="2325255" y="948334"/>
                  </a:lnTo>
                  <a:lnTo>
                    <a:pt x="2332342" y="950874"/>
                  </a:lnTo>
                  <a:lnTo>
                    <a:pt x="2339340" y="954684"/>
                  </a:lnTo>
                  <a:lnTo>
                    <a:pt x="2345880" y="958494"/>
                  </a:lnTo>
                  <a:lnTo>
                    <a:pt x="2346477" y="959764"/>
                  </a:lnTo>
                  <a:lnTo>
                    <a:pt x="2347658" y="959764"/>
                  </a:lnTo>
                  <a:lnTo>
                    <a:pt x="2348166" y="961034"/>
                  </a:lnTo>
                  <a:lnTo>
                    <a:pt x="2349296" y="962304"/>
                  </a:lnTo>
                  <a:lnTo>
                    <a:pt x="2352878" y="967384"/>
                  </a:lnTo>
                  <a:lnTo>
                    <a:pt x="2356878" y="972464"/>
                  </a:lnTo>
                  <a:lnTo>
                    <a:pt x="2363457" y="978814"/>
                  </a:lnTo>
                  <a:lnTo>
                    <a:pt x="2364600" y="978814"/>
                  </a:lnTo>
                  <a:lnTo>
                    <a:pt x="2372182" y="995324"/>
                  </a:lnTo>
                  <a:lnTo>
                    <a:pt x="2372461" y="996594"/>
                  </a:lnTo>
                  <a:lnTo>
                    <a:pt x="2373719" y="1004214"/>
                  </a:lnTo>
                  <a:lnTo>
                    <a:pt x="2374188" y="1011834"/>
                  </a:lnTo>
                  <a:lnTo>
                    <a:pt x="2374188" y="949375"/>
                  </a:lnTo>
                  <a:lnTo>
                    <a:pt x="2347709" y="940714"/>
                  </a:lnTo>
                  <a:lnTo>
                    <a:pt x="2346998" y="940714"/>
                  </a:lnTo>
                  <a:lnTo>
                    <a:pt x="2342667" y="936904"/>
                  </a:lnTo>
                  <a:lnTo>
                    <a:pt x="2338184" y="935634"/>
                  </a:lnTo>
                  <a:lnTo>
                    <a:pt x="2333485" y="935634"/>
                  </a:lnTo>
                  <a:lnTo>
                    <a:pt x="2321598" y="926744"/>
                  </a:lnTo>
                  <a:lnTo>
                    <a:pt x="2308974" y="920394"/>
                  </a:lnTo>
                  <a:lnTo>
                    <a:pt x="2295829" y="915314"/>
                  </a:lnTo>
                  <a:lnTo>
                    <a:pt x="2282367" y="911504"/>
                  </a:lnTo>
                  <a:lnTo>
                    <a:pt x="2281542" y="910234"/>
                  </a:lnTo>
                  <a:lnTo>
                    <a:pt x="2280716" y="910234"/>
                  </a:lnTo>
                  <a:lnTo>
                    <a:pt x="2279904" y="908964"/>
                  </a:lnTo>
                  <a:lnTo>
                    <a:pt x="2243721" y="893724"/>
                  </a:lnTo>
                  <a:lnTo>
                    <a:pt x="2231364" y="889914"/>
                  </a:lnTo>
                  <a:lnTo>
                    <a:pt x="2223681" y="886104"/>
                  </a:lnTo>
                  <a:lnTo>
                    <a:pt x="2211984" y="882294"/>
                  </a:lnTo>
                  <a:lnTo>
                    <a:pt x="2168398" y="868324"/>
                  </a:lnTo>
                  <a:lnTo>
                    <a:pt x="2166328" y="865784"/>
                  </a:lnTo>
                  <a:lnTo>
                    <a:pt x="2167572" y="864514"/>
                  </a:lnTo>
                  <a:lnTo>
                    <a:pt x="2174773" y="860704"/>
                  </a:lnTo>
                  <a:lnTo>
                    <a:pt x="2180069" y="859434"/>
                  </a:lnTo>
                  <a:lnTo>
                    <a:pt x="2185327" y="856894"/>
                  </a:lnTo>
                  <a:lnTo>
                    <a:pt x="2185606" y="856894"/>
                  </a:lnTo>
                  <a:lnTo>
                    <a:pt x="2193353" y="854354"/>
                  </a:lnTo>
                  <a:lnTo>
                    <a:pt x="2214499" y="846734"/>
                  </a:lnTo>
                  <a:lnTo>
                    <a:pt x="2219325" y="845464"/>
                  </a:lnTo>
                  <a:lnTo>
                    <a:pt x="2240584" y="841654"/>
                  </a:lnTo>
                  <a:lnTo>
                    <a:pt x="2247569" y="839114"/>
                  </a:lnTo>
                  <a:lnTo>
                    <a:pt x="2249817" y="839114"/>
                  </a:lnTo>
                  <a:lnTo>
                    <a:pt x="2250922" y="837844"/>
                  </a:lnTo>
                  <a:lnTo>
                    <a:pt x="2310257" y="837844"/>
                  </a:lnTo>
                  <a:lnTo>
                    <a:pt x="2324023" y="842924"/>
                  </a:lnTo>
                  <a:lnTo>
                    <a:pt x="2328189" y="844194"/>
                  </a:lnTo>
                  <a:lnTo>
                    <a:pt x="2332672" y="846734"/>
                  </a:lnTo>
                  <a:lnTo>
                    <a:pt x="2332774" y="851814"/>
                  </a:lnTo>
                  <a:lnTo>
                    <a:pt x="2332888" y="856894"/>
                  </a:lnTo>
                  <a:lnTo>
                    <a:pt x="2328265" y="858164"/>
                  </a:lnTo>
                  <a:lnTo>
                    <a:pt x="2323300" y="863244"/>
                  </a:lnTo>
                  <a:lnTo>
                    <a:pt x="2320569" y="864514"/>
                  </a:lnTo>
                  <a:lnTo>
                    <a:pt x="2315159" y="865784"/>
                  </a:lnTo>
                  <a:lnTo>
                    <a:pt x="2312847" y="867054"/>
                  </a:lnTo>
                  <a:lnTo>
                    <a:pt x="2307488" y="873404"/>
                  </a:lnTo>
                  <a:lnTo>
                    <a:pt x="2305329" y="877214"/>
                  </a:lnTo>
                  <a:lnTo>
                    <a:pt x="2308783" y="887374"/>
                  </a:lnTo>
                  <a:lnTo>
                    <a:pt x="2312936" y="889914"/>
                  </a:lnTo>
                  <a:lnTo>
                    <a:pt x="2317661" y="888644"/>
                  </a:lnTo>
                  <a:lnTo>
                    <a:pt x="2336381" y="886104"/>
                  </a:lnTo>
                  <a:lnTo>
                    <a:pt x="2391473" y="894994"/>
                  </a:lnTo>
                  <a:lnTo>
                    <a:pt x="2431516" y="914044"/>
                  </a:lnTo>
                  <a:lnTo>
                    <a:pt x="2459913" y="940714"/>
                  </a:lnTo>
                  <a:lnTo>
                    <a:pt x="2460561" y="945794"/>
                  </a:lnTo>
                  <a:lnTo>
                    <a:pt x="2460561" y="920115"/>
                  </a:lnTo>
                  <a:lnTo>
                    <a:pt x="2427694" y="896264"/>
                  </a:lnTo>
                  <a:lnTo>
                    <a:pt x="2381491" y="875944"/>
                  </a:lnTo>
                  <a:lnTo>
                    <a:pt x="2348712" y="869594"/>
                  </a:lnTo>
                  <a:lnTo>
                    <a:pt x="2348128" y="869594"/>
                  </a:lnTo>
                  <a:lnTo>
                    <a:pt x="2353373" y="854354"/>
                  </a:lnTo>
                  <a:lnTo>
                    <a:pt x="2326297" y="825144"/>
                  </a:lnTo>
                  <a:lnTo>
                    <a:pt x="2304897" y="821334"/>
                  </a:lnTo>
                  <a:lnTo>
                    <a:pt x="2275332" y="821334"/>
                  </a:lnTo>
                  <a:lnTo>
                    <a:pt x="2260587" y="822604"/>
                  </a:lnTo>
                  <a:lnTo>
                    <a:pt x="2245906" y="825144"/>
                  </a:lnTo>
                  <a:lnTo>
                    <a:pt x="2229916" y="827684"/>
                  </a:lnTo>
                  <a:lnTo>
                    <a:pt x="2214397" y="832764"/>
                  </a:lnTo>
                  <a:lnTo>
                    <a:pt x="2209482" y="832764"/>
                  </a:lnTo>
                  <a:lnTo>
                    <a:pt x="2208644" y="834034"/>
                  </a:lnTo>
                  <a:lnTo>
                    <a:pt x="2207806" y="834034"/>
                  </a:lnTo>
                  <a:lnTo>
                    <a:pt x="2207006" y="835304"/>
                  </a:lnTo>
                  <a:lnTo>
                    <a:pt x="2194560" y="837844"/>
                  </a:lnTo>
                  <a:lnTo>
                    <a:pt x="2188527" y="840384"/>
                  </a:lnTo>
                  <a:lnTo>
                    <a:pt x="2182787" y="842924"/>
                  </a:lnTo>
                  <a:lnTo>
                    <a:pt x="2170849" y="846734"/>
                  </a:lnTo>
                  <a:lnTo>
                    <a:pt x="2137054" y="861974"/>
                  </a:lnTo>
                  <a:lnTo>
                    <a:pt x="2130768" y="865784"/>
                  </a:lnTo>
                  <a:lnTo>
                    <a:pt x="2130818" y="867054"/>
                  </a:lnTo>
                  <a:lnTo>
                    <a:pt x="2130933" y="869594"/>
                  </a:lnTo>
                  <a:lnTo>
                    <a:pt x="2131047" y="872134"/>
                  </a:lnTo>
                  <a:lnTo>
                    <a:pt x="2135632" y="884834"/>
                  </a:lnTo>
                  <a:lnTo>
                    <a:pt x="2139035" y="891184"/>
                  </a:lnTo>
                  <a:lnTo>
                    <a:pt x="2142071" y="897534"/>
                  </a:lnTo>
                  <a:lnTo>
                    <a:pt x="2144103" y="900074"/>
                  </a:lnTo>
                  <a:lnTo>
                    <a:pt x="2148903" y="912774"/>
                  </a:lnTo>
                  <a:lnTo>
                    <a:pt x="2154644" y="924204"/>
                  </a:lnTo>
                  <a:lnTo>
                    <a:pt x="2160930" y="934364"/>
                  </a:lnTo>
                  <a:lnTo>
                    <a:pt x="2167407" y="945794"/>
                  </a:lnTo>
                  <a:lnTo>
                    <a:pt x="2171039" y="952144"/>
                  </a:lnTo>
                  <a:lnTo>
                    <a:pt x="2174138" y="959764"/>
                  </a:lnTo>
                  <a:lnTo>
                    <a:pt x="2180628" y="962304"/>
                  </a:lnTo>
                  <a:lnTo>
                    <a:pt x="2185403" y="969924"/>
                  </a:lnTo>
                  <a:lnTo>
                    <a:pt x="2191105" y="975004"/>
                  </a:lnTo>
                  <a:lnTo>
                    <a:pt x="2197506" y="980084"/>
                  </a:lnTo>
                  <a:lnTo>
                    <a:pt x="2204402" y="982624"/>
                  </a:lnTo>
                  <a:lnTo>
                    <a:pt x="2215667" y="985164"/>
                  </a:lnTo>
                  <a:lnTo>
                    <a:pt x="2223947" y="982624"/>
                  </a:lnTo>
                  <a:lnTo>
                    <a:pt x="2229650" y="976274"/>
                  </a:lnTo>
                  <a:lnTo>
                    <a:pt x="2231885" y="969924"/>
                  </a:lnTo>
                  <a:lnTo>
                    <a:pt x="2233231" y="966114"/>
                  </a:lnTo>
                  <a:lnTo>
                    <a:pt x="2234323" y="961034"/>
                  </a:lnTo>
                  <a:lnTo>
                    <a:pt x="2233828" y="954684"/>
                  </a:lnTo>
                  <a:lnTo>
                    <a:pt x="2233930" y="952144"/>
                  </a:lnTo>
                  <a:lnTo>
                    <a:pt x="2234044" y="949604"/>
                  </a:lnTo>
                  <a:lnTo>
                    <a:pt x="2240711" y="953414"/>
                  </a:lnTo>
                  <a:lnTo>
                    <a:pt x="2244153" y="961034"/>
                  </a:lnTo>
                  <a:lnTo>
                    <a:pt x="2250656" y="966114"/>
                  </a:lnTo>
                  <a:lnTo>
                    <a:pt x="2282837" y="1004214"/>
                  </a:lnTo>
                  <a:lnTo>
                    <a:pt x="2316619" y="1033424"/>
                  </a:lnTo>
                  <a:lnTo>
                    <a:pt x="2350998" y="1047394"/>
                  </a:lnTo>
                  <a:lnTo>
                    <a:pt x="2359774" y="1047394"/>
                  </a:lnTo>
                  <a:lnTo>
                    <a:pt x="2368397" y="1046124"/>
                  </a:lnTo>
                  <a:lnTo>
                    <a:pt x="2376703" y="1041044"/>
                  </a:lnTo>
                  <a:lnTo>
                    <a:pt x="2381034" y="1039774"/>
                  </a:lnTo>
                  <a:lnTo>
                    <a:pt x="2383523" y="1035964"/>
                  </a:lnTo>
                  <a:lnTo>
                    <a:pt x="2384361" y="1033424"/>
                  </a:lnTo>
                  <a:lnTo>
                    <a:pt x="2385199" y="1030884"/>
                  </a:lnTo>
                  <a:lnTo>
                    <a:pt x="2388412" y="1019454"/>
                  </a:lnTo>
                  <a:lnTo>
                    <a:pt x="2389340" y="1009294"/>
                  </a:lnTo>
                  <a:lnTo>
                    <a:pt x="2389454" y="1008024"/>
                  </a:lnTo>
                  <a:lnTo>
                    <a:pt x="2388095" y="996594"/>
                  </a:lnTo>
                  <a:lnTo>
                    <a:pt x="2384094" y="985164"/>
                  </a:lnTo>
                  <a:lnTo>
                    <a:pt x="2383815" y="980084"/>
                  </a:lnTo>
                  <a:lnTo>
                    <a:pt x="2383752" y="978814"/>
                  </a:lnTo>
                  <a:lnTo>
                    <a:pt x="2383688" y="977544"/>
                  </a:lnTo>
                  <a:lnTo>
                    <a:pt x="2378697" y="972464"/>
                  </a:lnTo>
                  <a:lnTo>
                    <a:pt x="2375738" y="967384"/>
                  </a:lnTo>
                  <a:lnTo>
                    <a:pt x="2376982" y="966114"/>
                  </a:lnTo>
                  <a:lnTo>
                    <a:pt x="2384221" y="966114"/>
                  </a:lnTo>
                  <a:lnTo>
                    <a:pt x="2409761" y="971194"/>
                  </a:lnTo>
                  <a:lnTo>
                    <a:pt x="2442146" y="971194"/>
                  </a:lnTo>
                  <a:lnTo>
                    <a:pt x="2444623" y="968654"/>
                  </a:lnTo>
                  <a:lnTo>
                    <a:pt x="2450363" y="968654"/>
                  </a:lnTo>
                  <a:lnTo>
                    <a:pt x="2452967" y="967384"/>
                  </a:lnTo>
                  <a:lnTo>
                    <a:pt x="2454960" y="966114"/>
                  </a:lnTo>
                  <a:lnTo>
                    <a:pt x="2464943" y="959764"/>
                  </a:lnTo>
                  <a:lnTo>
                    <a:pt x="2465794" y="958494"/>
                  </a:lnTo>
                  <a:lnTo>
                    <a:pt x="2470835" y="950874"/>
                  </a:lnTo>
                  <a:lnTo>
                    <a:pt x="2470874" y="939444"/>
                  </a:lnTo>
                  <a:close/>
                </a:path>
                <a:path w="2513965" h="2141220">
                  <a:moveTo>
                    <a:pt x="2513469" y="1573491"/>
                  </a:moveTo>
                  <a:lnTo>
                    <a:pt x="2510078" y="1567141"/>
                  </a:lnTo>
                  <a:lnTo>
                    <a:pt x="2509393" y="1565871"/>
                  </a:lnTo>
                  <a:lnTo>
                    <a:pt x="2502522" y="1559433"/>
                  </a:lnTo>
                  <a:lnTo>
                    <a:pt x="2502522" y="1584921"/>
                  </a:lnTo>
                  <a:lnTo>
                    <a:pt x="2494280" y="1588731"/>
                  </a:lnTo>
                  <a:lnTo>
                    <a:pt x="2489200" y="1592541"/>
                  </a:lnTo>
                  <a:lnTo>
                    <a:pt x="2481351" y="1598891"/>
                  </a:lnTo>
                  <a:lnTo>
                    <a:pt x="2472982" y="1605241"/>
                  </a:lnTo>
                  <a:lnTo>
                    <a:pt x="2464270" y="1609051"/>
                  </a:lnTo>
                  <a:lnTo>
                    <a:pt x="2452801" y="1615401"/>
                  </a:lnTo>
                  <a:lnTo>
                    <a:pt x="2449893" y="1615401"/>
                  </a:lnTo>
                  <a:lnTo>
                    <a:pt x="2446324" y="1617941"/>
                  </a:lnTo>
                  <a:lnTo>
                    <a:pt x="2445359" y="1617941"/>
                  </a:lnTo>
                  <a:lnTo>
                    <a:pt x="2444508" y="1619211"/>
                  </a:lnTo>
                  <a:lnTo>
                    <a:pt x="2431288" y="1621751"/>
                  </a:lnTo>
                  <a:lnTo>
                    <a:pt x="2418067" y="1625561"/>
                  </a:lnTo>
                  <a:lnTo>
                    <a:pt x="2391537" y="1630641"/>
                  </a:lnTo>
                  <a:lnTo>
                    <a:pt x="2381186" y="1633181"/>
                  </a:lnTo>
                  <a:lnTo>
                    <a:pt x="2370531" y="1634451"/>
                  </a:lnTo>
                  <a:lnTo>
                    <a:pt x="2347341" y="1634451"/>
                  </a:lnTo>
                  <a:lnTo>
                    <a:pt x="2358072" y="1629371"/>
                  </a:lnTo>
                  <a:lnTo>
                    <a:pt x="2368804" y="1625561"/>
                  </a:lnTo>
                  <a:lnTo>
                    <a:pt x="2379129" y="1621751"/>
                  </a:lnTo>
                  <a:lnTo>
                    <a:pt x="2388628" y="1615401"/>
                  </a:lnTo>
                  <a:lnTo>
                    <a:pt x="2381808" y="1612861"/>
                  </a:lnTo>
                  <a:lnTo>
                    <a:pt x="2372093" y="1614131"/>
                  </a:lnTo>
                  <a:lnTo>
                    <a:pt x="2358009" y="1616671"/>
                  </a:lnTo>
                  <a:lnTo>
                    <a:pt x="2338057" y="1621751"/>
                  </a:lnTo>
                  <a:lnTo>
                    <a:pt x="2335593" y="1621751"/>
                  </a:lnTo>
                  <a:lnTo>
                    <a:pt x="2334590" y="1620481"/>
                  </a:lnTo>
                  <a:lnTo>
                    <a:pt x="2333955" y="1620481"/>
                  </a:lnTo>
                  <a:lnTo>
                    <a:pt x="2333561" y="1619211"/>
                  </a:lnTo>
                  <a:lnTo>
                    <a:pt x="2333282" y="1619211"/>
                  </a:lnTo>
                  <a:lnTo>
                    <a:pt x="2341219" y="1615401"/>
                  </a:lnTo>
                  <a:lnTo>
                    <a:pt x="2357082" y="1607781"/>
                  </a:lnTo>
                  <a:lnTo>
                    <a:pt x="2362377" y="1605241"/>
                  </a:lnTo>
                  <a:lnTo>
                    <a:pt x="2396909" y="1588731"/>
                  </a:lnTo>
                  <a:lnTo>
                    <a:pt x="2403106" y="1586191"/>
                  </a:lnTo>
                  <a:lnTo>
                    <a:pt x="2418588" y="1579841"/>
                  </a:lnTo>
                  <a:lnTo>
                    <a:pt x="2431846" y="1574761"/>
                  </a:lnTo>
                  <a:lnTo>
                    <a:pt x="2438438" y="1573491"/>
                  </a:lnTo>
                  <a:lnTo>
                    <a:pt x="2444775" y="1569681"/>
                  </a:lnTo>
                  <a:lnTo>
                    <a:pt x="2454427" y="1569681"/>
                  </a:lnTo>
                  <a:lnTo>
                    <a:pt x="2472740" y="1567141"/>
                  </a:lnTo>
                  <a:lnTo>
                    <a:pt x="2497036" y="1567141"/>
                  </a:lnTo>
                  <a:lnTo>
                    <a:pt x="2502522" y="1584921"/>
                  </a:lnTo>
                  <a:lnTo>
                    <a:pt x="2502522" y="1559433"/>
                  </a:lnTo>
                  <a:lnTo>
                    <a:pt x="2479256" y="1551901"/>
                  </a:lnTo>
                  <a:lnTo>
                    <a:pt x="2457818" y="1554441"/>
                  </a:lnTo>
                  <a:lnTo>
                    <a:pt x="2443010" y="1555711"/>
                  </a:lnTo>
                  <a:lnTo>
                    <a:pt x="2438120" y="1555711"/>
                  </a:lnTo>
                  <a:lnTo>
                    <a:pt x="2434615" y="1559521"/>
                  </a:lnTo>
                  <a:lnTo>
                    <a:pt x="2424747" y="1560791"/>
                  </a:lnTo>
                  <a:lnTo>
                    <a:pt x="2415197" y="1563331"/>
                  </a:lnTo>
                  <a:lnTo>
                    <a:pt x="2396680" y="1570951"/>
                  </a:lnTo>
                  <a:lnTo>
                    <a:pt x="2381402" y="1578571"/>
                  </a:lnTo>
                  <a:lnTo>
                    <a:pt x="2365171" y="1586191"/>
                  </a:lnTo>
                  <a:lnTo>
                    <a:pt x="2367915" y="1579841"/>
                  </a:lnTo>
                  <a:lnTo>
                    <a:pt x="2371801" y="1577301"/>
                  </a:lnTo>
                  <a:lnTo>
                    <a:pt x="2374823" y="1573491"/>
                  </a:lnTo>
                  <a:lnTo>
                    <a:pt x="2383980" y="1563331"/>
                  </a:lnTo>
                  <a:lnTo>
                    <a:pt x="2393264" y="1553171"/>
                  </a:lnTo>
                  <a:lnTo>
                    <a:pt x="2402281" y="1543011"/>
                  </a:lnTo>
                  <a:lnTo>
                    <a:pt x="2410637" y="1531581"/>
                  </a:lnTo>
                  <a:lnTo>
                    <a:pt x="2413698" y="1530311"/>
                  </a:lnTo>
                  <a:lnTo>
                    <a:pt x="2415387" y="1527771"/>
                  </a:lnTo>
                  <a:lnTo>
                    <a:pt x="2415692" y="1523961"/>
                  </a:lnTo>
                  <a:lnTo>
                    <a:pt x="2416416" y="1522691"/>
                  </a:lnTo>
                  <a:lnTo>
                    <a:pt x="2417965" y="1521421"/>
                  </a:lnTo>
                  <a:lnTo>
                    <a:pt x="2420963" y="1520151"/>
                  </a:lnTo>
                  <a:lnTo>
                    <a:pt x="2422575" y="1516341"/>
                  </a:lnTo>
                  <a:lnTo>
                    <a:pt x="2422690" y="1515071"/>
                  </a:lnTo>
                  <a:lnTo>
                    <a:pt x="2422791" y="1513801"/>
                  </a:lnTo>
                  <a:lnTo>
                    <a:pt x="2424671" y="1512531"/>
                  </a:lnTo>
                  <a:lnTo>
                    <a:pt x="2425204" y="1509991"/>
                  </a:lnTo>
                  <a:lnTo>
                    <a:pt x="2425281" y="1507451"/>
                  </a:lnTo>
                  <a:lnTo>
                    <a:pt x="2428202" y="1504911"/>
                  </a:lnTo>
                  <a:lnTo>
                    <a:pt x="2429154" y="1501101"/>
                  </a:lnTo>
                  <a:lnTo>
                    <a:pt x="2430030" y="1497291"/>
                  </a:lnTo>
                  <a:lnTo>
                    <a:pt x="2430983" y="1488401"/>
                  </a:lnTo>
                  <a:lnTo>
                    <a:pt x="2429637" y="1483321"/>
                  </a:lnTo>
                  <a:lnTo>
                    <a:pt x="2429294" y="1482051"/>
                  </a:lnTo>
                  <a:lnTo>
                    <a:pt x="2424798" y="1476971"/>
                  </a:lnTo>
                  <a:lnTo>
                    <a:pt x="2420175" y="1474622"/>
                  </a:lnTo>
                  <a:lnTo>
                    <a:pt x="2420175" y="1491005"/>
                  </a:lnTo>
                  <a:lnTo>
                    <a:pt x="2418042" y="1494751"/>
                  </a:lnTo>
                  <a:lnTo>
                    <a:pt x="2415235" y="1499831"/>
                  </a:lnTo>
                  <a:lnTo>
                    <a:pt x="2413597" y="1502371"/>
                  </a:lnTo>
                  <a:lnTo>
                    <a:pt x="2411615" y="1507451"/>
                  </a:lnTo>
                  <a:lnTo>
                    <a:pt x="2411018" y="1508721"/>
                  </a:lnTo>
                  <a:lnTo>
                    <a:pt x="2410523" y="1509991"/>
                  </a:lnTo>
                  <a:lnTo>
                    <a:pt x="2409202" y="1511261"/>
                  </a:lnTo>
                  <a:lnTo>
                    <a:pt x="2408059" y="1512531"/>
                  </a:lnTo>
                  <a:lnTo>
                    <a:pt x="2407018" y="1513801"/>
                  </a:lnTo>
                  <a:lnTo>
                    <a:pt x="2406472" y="1513801"/>
                  </a:lnTo>
                  <a:lnTo>
                    <a:pt x="2405888" y="1515071"/>
                  </a:lnTo>
                  <a:lnTo>
                    <a:pt x="2405253" y="1515071"/>
                  </a:lnTo>
                  <a:lnTo>
                    <a:pt x="2404211" y="1517611"/>
                  </a:lnTo>
                  <a:lnTo>
                    <a:pt x="2403386" y="1518881"/>
                  </a:lnTo>
                  <a:lnTo>
                    <a:pt x="2402941" y="1521421"/>
                  </a:lnTo>
                  <a:lnTo>
                    <a:pt x="2400325" y="1523961"/>
                  </a:lnTo>
                  <a:lnTo>
                    <a:pt x="2397544" y="1526501"/>
                  </a:lnTo>
                  <a:lnTo>
                    <a:pt x="2395093" y="1529041"/>
                  </a:lnTo>
                  <a:lnTo>
                    <a:pt x="2378316" y="1548091"/>
                  </a:lnTo>
                  <a:lnTo>
                    <a:pt x="2360853" y="1565871"/>
                  </a:lnTo>
                  <a:lnTo>
                    <a:pt x="2342654" y="1583651"/>
                  </a:lnTo>
                  <a:lnTo>
                    <a:pt x="2323554" y="1600161"/>
                  </a:lnTo>
                  <a:lnTo>
                    <a:pt x="2318601" y="1602701"/>
                  </a:lnTo>
                  <a:lnTo>
                    <a:pt x="2317813" y="1603971"/>
                  </a:lnTo>
                  <a:lnTo>
                    <a:pt x="2316975" y="1603971"/>
                  </a:lnTo>
                  <a:lnTo>
                    <a:pt x="2316099" y="1605241"/>
                  </a:lnTo>
                  <a:lnTo>
                    <a:pt x="2313940" y="1605241"/>
                  </a:lnTo>
                  <a:lnTo>
                    <a:pt x="2311285" y="1602701"/>
                  </a:lnTo>
                  <a:lnTo>
                    <a:pt x="2312263" y="1601431"/>
                  </a:lnTo>
                  <a:lnTo>
                    <a:pt x="2312886" y="1601431"/>
                  </a:lnTo>
                  <a:lnTo>
                    <a:pt x="2313673" y="1600161"/>
                  </a:lnTo>
                  <a:lnTo>
                    <a:pt x="2317610" y="1595081"/>
                  </a:lnTo>
                  <a:lnTo>
                    <a:pt x="2331364" y="1577301"/>
                  </a:lnTo>
                  <a:lnTo>
                    <a:pt x="2339378" y="1567141"/>
                  </a:lnTo>
                  <a:lnTo>
                    <a:pt x="2342108" y="1564601"/>
                  </a:lnTo>
                  <a:lnTo>
                    <a:pt x="2345537" y="1558251"/>
                  </a:lnTo>
                  <a:lnTo>
                    <a:pt x="2351024" y="1554441"/>
                  </a:lnTo>
                  <a:lnTo>
                    <a:pt x="2350211" y="1553171"/>
                  </a:lnTo>
                  <a:lnTo>
                    <a:pt x="2345347" y="1545551"/>
                  </a:lnTo>
                  <a:lnTo>
                    <a:pt x="2342007" y="1551901"/>
                  </a:lnTo>
                  <a:lnTo>
                    <a:pt x="2337739" y="1553171"/>
                  </a:lnTo>
                  <a:lnTo>
                    <a:pt x="2337143" y="1553171"/>
                  </a:lnTo>
                  <a:lnTo>
                    <a:pt x="2336215" y="1551901"/>
                  </a:lnTo>
                  <a:lnTo>
                    <a:pt x="2335860" y="1551901"/>
                  </a:lnTo>
                  <a:lnTo>
                    <a:pt x="2335580" y="1550631"/>
                  </a:lnTo>
                  <a:lnTo>
                    <a:pt x="2336355" y="1550631"/>
                  </a:lnTo>
                  <a:lnTo>
                    <a:pt x="2337066" y="1549361"/>
                  </a:lnTo>
                  <a:lnTo>
                    <a:pt x="2337689" y="1548091"/>
                  </a:lnTo>
                  <a:lnTo>
                    <a:pt x="2337955" y="1548091"/>
                  </a:lnTo>
                  <a:lnTo>
                    <a:pt x="2338108" y="1546821"/>
                  </a:lnTo>
                  <a:lnTo>
                    <a:pt x="2338159" y="1545551"/>
                  </a:lnTo>
                  <a:lnTo>
                    <a:pt x="2338743" y="1544281"/>
                  </a:lnTo>
                  <a:lnTo>
                    <a:pt x="2339594" y="1544281"/>
                  </a:lnTo>
                  <a:lnTo>
                    <a:pt x="2340406" y="1543011"/>
                  </a:lnTo>
                  <a:lnTo>
                    <a:pt x="2350338" y="1529041"/>
                  </a:lnTo>
                  <a:lnTo>
                    <a:pt x="2360612" y="1516341"/>
                  </a:lnTo>
                  <a:lnTo>
                    <a:pt x="2364371" y="1512531"/>
                  </a:lnTo>
                  <a:lnTo>
                    <a:pt x="2371877" y="1504911"/>
                  </a:lnTo>
                  <a:lnTo>
                    <a:pt x="2384793" y="1494751"/>
                  </a:lnTo>
                  <a:lnTo>
                    <a:pt x="2391880" y="1489671"/>
                  </a:lnTo>
                  <a:lnTo>
                    <a:pt x="2399309" y="1487131"/>
                  </a:lnTo>
                  <a:lnTo>
                    <a:pt x="2412263" y="1483321"/>
                  </a:lnTo>
                  <a:lnTo>
                    <a:pt x="2417407" y="1483321"/>
                  </a:lnTo>
                  <a:lnTo>
                    <a:pt x="2420175" y="1491005"/>
                  </a:lnTo>
                  <a:lnTo>
                    <a:pt x="2420175" y="1474622"/>
                  </a:lnTo>
                  <a:lnTo>
                    <a:pt x="2417305" y="1473161"/>
                  </a:lnTo>
                  <a:lnTo>
                    <a:pt x="2409088" y="1470621"/>
                  </a:lnTo>
                  <a:lnTo>
                    <a:pt x="2401239" y="1473161"/>
                  </a:lnTo>
                  <a:lnTo>
                    <a:pt x="2361158" y="1499831"/>
                  </a:lnTo>
                  <a:lnTo>
                    <a:pt x="2351646" y="1511261"/>
                  </a:lnTo>
                  <a:lnTo>
                    <a:pt x="2350897" y="1512531"/>
                  </a:lnTo>
                  <a:lnTo>
                    <a:pt x="2349042" y="1512531"/>
                  </a:lnTo>
                  <a:lnTo>
                    <a:pt x="2347430" y="1509991"/>
                  </a:lnTo>
                  <a:lnTo>
                    <a:pt x="2347544" y="1508721"/>
                  </a:lnTo>
                  <a:lnTo>
                    <a:pt x="2347709" y="1507451"/>
                  </a:lnTo>
                  <a:lnTo>
                    <a:pt x="2349627" y="1506181"/>
                  </a:lnTo>
                  <a:lnTo>
                    <a:pt x="2350097" y="1504911"/>
                  </a:lnTo>
                  <a:lnTo>
                    <a:pt x="2350033" y="1502371"/>
                  </a:lnTo>
                  <a:lnTo>
                    <a:pt x="2354491" y="1488401"/>
                  </a:lnTo>
                  <a:lnTo>
                    <a:pt x="2358923" y="1475701"/>
                  </a:lnTo>
                  <a:lnTo>
                    <a:pt x="2362809" y="1461731"/>
                  </a:lnTo>
                  <a:lnTo>
                    <a:pt x="2365667" y="1449031"/>
                  </a:lnTo>
                  <a:lnTo>
                    <a:pt x="2367089" y="1436331"/>
                  </a:lnTo>
                  <a:lnTo>
                    <a:pt x="2367191" y="1433791"/>
                  </a:lnTo>
                  <a:lnTo>
                    <a:pt x="2367292" y="1431251"/>
                  </a:lnTo>
                  <a:lnTo>
                    <a:pt x="2367407" y="1428711"/>
                  </a:lnTo>
                  <a:lnTo>
                    <a:pt x="2367483" y="1423631"/>
                  </a:lnTo>
                  <a:lnTo>
                    <a:pt x="2366873" y="1413471"/>
                  </a:lnTo>
                  <a:lnTo>
                    <a:pt x="2365311" y="1404581"/>
                  </a:lnTo>
                  <a:lnTo>
                    <a:pt x="2364854" y="1402041"/>
                  </a:lnTo>
                  <a:lnTo>
                    <a:pt x="2363228" y="1394421"/>
                  </a:lnTo>
                  <a:lnTo>
                    <a:pt x="2360371" y="1389341"/>
                  </a:lnTo>
                  <a:lnTo>
                    <a:pt x="2357272" y="1389849"/>
                  </a:lnTo>
                  <a:lnTo>
                    <a:pt x="2357272" y="1407121"/>
                  </a:lnTo>
                  <a:lnTo>
                    <a:pt x="2357209" y="1431251"/>
                  </a:lnTo>
                  <a:lnTo>
                    <a:pt x="2357082" y="1432521"/>
                  </a:lnTo>
                  <a:lnTo>
                    <a:pt x="2356967" y="1433791"/>
                  </a:lnTo>
                  <a:lnTo>
                    <a:pt x="2356840" y="1435061"/>
                  </a:lnTo>
                  <a:lnTo>
                    <a:pt x="2346160" y="1474431"/>
                  </a:lnTo>
                  <a:lnTo>
                    <a:pt x="2337866" y="1502371"/>
                  </a:lnTo>
                  <a:lnTo>
                    <a:pt x="2336749" y="1503641"/>
                  </a:lnTo>
                  <a:lnTo>
                    <a:pt x="2335771" y="1504911"/>
                  </a:lnTo>
                  <a:lnTo>
                    <a:pt x="2334844" y="1507451"/>
                  </a:lnTo>
                  <a:lnTo>
                    <a:pt x="2331542" y="1513801"/>
                  </a:lnTo>
                  <a:lnTo>
                    <a:pt x="2328773" y="1521421"/>
                  </a:lnTo>
                  <a:lnTo>
                    <a:pt x="2326246" y="1529041"/>
                  </a:lnTo>
                  <a:lnTo>
                    <a:pt x="2323642" y="1536661"/>
                  </a:lnTo>
                  <a:lnTo>
                    <a:pt x="2317178" y="1550631"/>
                  </a:lnTo>
                  <a:lnTo>
                    <a:pt x="2309926" y="1565871"/>
                  </a:lnTo>
                  <a:lnTo>
                    <a:pt x="2302522" y="1579841"/>
                  </a:lnTo>
                  <a:lnTo>
                    <a:pt x="2295626" y="1595081"/>
                  </a:lnTo>
                  <a:lnTo>
                    <a:pt x="2295550" y="1593811"/>
                  </a:lnTo>
                  <a:lnTo>
                    <a:pt x="2295474" y="1592541"/>
                  </a:lnTo>
                  <a:lnTo>
                    <a:pt x="2295410" y="1591271"/>
                  </a:lnTo>
                  <a:lnTo>
                    <a:pt x="2295334" y="1590001"/>
                  </a:lnTo>
                  <a:lnTo>
                    <a:pt x="2295258" y="1588731"/>
                  </a:lnTo>
                  <a:lnTo>
                    <a:pt x="2295182" y="1587461"/>
                  </a:lnTo>
                  <a:lnTo>
                    <a:pt x="2299195" y="1579841"/>
                  </a:lnTo>
                  <a:lnTo>
                    <a:pt x="2299131" y="1569681"/>
                  </a:lnTo>
                  <a:lnTo>
                    <a:pt x="2301583" y="1563331"/>
                  </a:lnTo>
                  <a:lnTo>
                    <a:pt x="2302599" y="1558251"/>
                  </a:lnTo>
                  <a:lnTo>
                    <a:pt x="2303119" y="1555711"/>
                  </a:lnTo>
                  <a:lnTo>
                    <a:pt x="2304364" y="1548091"/>
                  </a:lnTo>
                  <a:lnTo>
                    <a:pt x="2305901" y="1540471"/>
                  </a:lnTo>
                  <a:lnTo>
                    <a:pt x="2306612" y="1537931"/>
                  </a:lnTo>
                  <a:lnTo>
                    <a:pt x="2305850" y="1534121"/>
                  </a:lnTo>
                  <a:lnTo>
                    <a:pt x="2300859" y="1534121"/>
                  </a:lnTo>
                  <a:lnTo>
                    <a:pt x="2299538" y="1535391"/>
                  </a:lnTo>
                  <a:lnTo>
                    <a:pt x="2297087" y="1545551"/>
                  </a:lnTo>
                  <a:lnTo>
                    <a:pt x="2295398" y="1551901"/>
                  </a:lnTo>
                  <a:lnTo>
                    <a:pt x="2292705" y="1558251"/>
                  </a:lnTo>
                  <a:lnTo>
                    <a:pt x="2292832" y="1501101"/>
                  </a:lnTo>
                  <a:lnTo>
                    <a:pt x="2294305" y="1498561"/>
                  </a:lnTo>
                  <a:lnTo>
                    <a:pt x="2308250" y="1498561"/>
                  </a:lnTo>
                  <a:lnTo>
                    <a:pt x="2315273" y="1496021"/>
                  </a:lnTo>
                  <a:lnTo>
                    <a:pt x="2333269" y="1451571"/>
                  </a:lnTo>
                  <a:lnTo>
                    <a:pt x="2333142" y="1440141"/>
                  </a:lnTo>
                  <a:lnTo>
                    <a:pt x="2333028" y="1438871"/>
                  </a:lnTo>
                  <a:lnTo>
                    <a:pt x="2332926" y="1437601"/>
                  </a:lnTo>
                  <a:lnTo>
                    <a:pt x="2332812" y="1436331"/>
                  </a:lnTo>
                  <a:lnTo>
                    <a:pt x="2332698" y="1435061"/>
                  </a:lnTo>
                  <a:lnTo>
                    <a:pt x="2332596" y="1433791"/>
                  </a:lnTo>
                  <a:lnTo>
                    <a:pt x="2332482" y="1432521"/>
                  </a:lnTo>
                  <a:lnTo>
                    <a:pt x="2332367" y="1431251"/>
                  </a:lnTo>
                  <a:lnTo>
                    <a:pt x="2334488" y="1424901"/>
                  </a:lnTo>
                  <a:lnTo>
                    <a:pt x="2345093" y="1416011"/>
                  </a:lnTo>
                  <a:lnTo>
                    <a:pt x="2347861" y="1410931"/>
                  </a:lnTo>
                  <a:lnTo>
                    <a:pt x="2349728" y="1405851"/>
                  </a:lnTo>
                  <a:lnTo>
                    <a:pt x="2350198" y="1404581"/>
                  </a:lnTo>
                  <a:lnTo>
                    <a:pt x="2355519" y="1404581"/>
                  </a:lnTo>
                  <a:lnTo>
                    <a:pt x="2357272" y="1407121"/>
                  </a:lnTo>
                  <a:lnTo>
                    <a:pt x="2357272" y="1389849"/>
                  </a:lnTo>
                  <a:lnTo>
                    <a:pt x="2352484" y="1390611"/>
                  </a:lnTo>
                  <a:lnTo>
                    <a:pt x="2346071" y="1391881"/>
                  </a:lnTo>
                  <a:lnTo>
                    <a:pt x="2341283" y="1396961"/>
                  </a:lnTo>
                  <a:lnTo>
                    <a:pt x="2337054" y="1402041"/>
                  </a:lnTo>
                  <a:lnTo>
                    <a:pt x="2332304" y="1405851"/>
                  </a:lnTo>
                  <a:lnTo>
                    <a:pt x="2329878" y="1404581"/>
                  </a:lnTo>
                  <a:lnTo>
                    <a:pt x="2329688" y="1402041"/>
                  </a:lnTo>
                  <a:lnTo>
                    <a:pt x="2329599" y="1400771"/>
                  </a:lnTo>
                  <a:lnTo>
                    <a:pt x="2328329" y="1399501"/>
                  </a:lnTo>
                  <a:lnTo>
                    <a:pt x="2321915" y="1370291"/>
                  </a:lnTo>
                  <a:lnTo>
                    <a:pt x="2321737" y="1369796"/>
                  </a:lnTo>
                  <a:lnTo>
                    <a:pt x="2321737" y="1449031"/>
                  </a:lnTo>
                  <a:lnTo>
                    <a:pt x="2321483" y="1451571"/>
                  </a:lnTo>
                  <a:lnTo>
                    <a:pt x="2303132" y="1488401"/>
                  </a:lnTo>
                  <a:lnTo>
                    <a:pt x="2292578" y="1478241"/>
                  </a:lnTo>
                  <a:lnTo>
                    <a:pt x="2288565" y="1473161"/>
                  </a:lnTo>
                  <a:lnTo>
                    <a:pt x="2286724" y="1468539"/>
                  </a:lnTo>
                  <a:lnTo>
                    <a:pt x="2286724" y="1600161"/>
                  </a:lnTo>
                  <a:lnTo>
                    <a:pt x="2282418" y="1607781"/>
                  </a:lnTo>
                  <a:lnTo>
                    <a:pt x="2282190" y="1607781"/>
                  </a:lnTo>
                  <a:lnTo>
                    <a:pt x="2275548" y="1603971"/>
                  </a:lnTo>
                  <a:lnTo>
                    <a:pt x="2275649" y="1595081"/>
                  </a:lnTo>
                  <a:lnTo>
                    <a:pt x="2273046" y="1588731"/>
                  </a:lnTo>
                  <a:lnTo>
                    <a:pt x="2269909" y="1581111"/>
                  </a:lnTo>
                  <a:lnTo>
                    <a:pt x="2267343" y="1573491"/>
                  </a:lnTo>
                  <a:lnTo>
                    <a:pt x="2261463" y="1564601"/>
                  </a:lnTo>
                  <a:lnTo>
                    <a:pt x="2259101" y="1560791"/>
                  </a:lnTo>
                  <a:lnTo>
                    <a:pt x="2255545" y="1564601"/>
                  </a:lnTo>
                  <a:lnTo>
                    <a:pt x="2252116" y="1568411"/>
                  </a:lnTo>
                  <a:lnTo>
                    <a:pt x="2252167" y="1569681"/>
                  </a:lnTo>
                  <a:lnTo>
                    <a:pt x="2252256" y="1572221"/>
                  </a:lnTo>
                  <a:lnTo>
                    <a:pt x="2255558" y="1576031"/>
                  </a:lnTo>
                  <a:lnTo>
                    <a:pt x="2255609" y="1581111"/>
                  </a:lnTo>
                  <a:lnTo>
                    <a:pt x="2256053" y="1582381"/>
                  </a:lnTo>
                  <a:lnTo>
                    <a:pt x="2257983" y="1583651"/>
                  </a:lnTo>
                  <a:lnTo>
                    <a:pt x="2257958" y="1584921"/>
                  </a:lnTo>
                  <a:lnTo>
                    <a:pt x="2257831" y="1586191"/>
                  </a:lnTo>
                  <a:lnTo>
                    <a:pt x="2257361" y="1587461"/>
                  </a:lnTo>
                  <a:lnTo>
                    <a:pt x="2256701" y="1588731"/>
                  </a:lnTo>
                  <a:lnTo>
                    <a:pt x="2255647" y="1588731"/>
                  </a:lnTo>
                  <a:lnTo>
                    <a:pt x="2255647" y="1683981"/>
                  </a:lnTo>
                  <a:lnTo>
                    <a:pt x="2253627" y="1685251"/>
                  </a:lnTo>
                  <a:lnTo>
                    <a:pt x="2253411" y="1686521"/>
                  </a:lnTo>
                  <a:lnTo>
                    <a:pt x="2253310" y="1690331"/>
                  </a:lnTo>
                  <a:lnTo>
                    <a:pt x="2252332" y="1696681"/>
                  </a:lnTo>
                  <a:lnTo>
                    <a:pt x="2248014" y="1701761"/>
                  </a:lnTo>
                  <a:lnTo>
                    <a:pt x="2246338" y="1708111"/>
                  </a:lnTo>
                  <a:lnTo>
                    <a:pt x="2237371" y="1727161"/>
                  </a:lnTo>
                  <a:lnTo>
                    <a:pt x="2227973" y="1744941"/>
                  </a:lnTo>
                  <a:lnTo>
                    <a:pt x="2217890" y="1762721"/>
                  </a:lnTo>
                  <a:lnTo>
                    <a:pt x="2207171" y="1779231"/>
                  </a:lnTo>
                  <a:lnTo>
                    <a:pt x="2206523" y="1779231"/>
                  </a:lnTo>
                  <a:lnTo>
                    <a:pt x="2205888" y="1780501"/>
                  </a:lnTo>
                  <a:lnTo>
                    <a:pt x="2198078" y="1788121"/>
                  </a:lnTo>
                  <a:lnTo>
                    <a:pt x="2190635" y="1794471"/>
                  </a:lnTo>
                  <a:lnTo>
                    <a:pt x="2182533" y="1800821"/>
                  </a:lnTo>
                  <a:lnTo>
                    <a:pt x="2173389" y="1803361"/>
                  </a:lnTo>
                  <a:lnTo>
                    <a:pt x="2166734" y="1803361"/>
                  </a:lnTo>
                  <a:lnTo>
                    <a:pt x="2158936" y="1799551"/>
                  </a:lnTo>
                  <a:lnTo>
                    <a:pt x="2156498" y="1795741"/>
                  </a:lnTo>
                  <a:lnTo>
                    <a:pt x="2157615" y="1789391"/>
                  </a:lnTo>
                  <a:lnTo>
                    <a:pt x="2175421" y="1748751"/>
                  </a:lnTo>
                  <a:lnTo>
                    <a:pt x="2180285" y="1742401"/>
                  </a:lnTo>
                  <a:lnTo>
                    <a:pt x="2190178" y="1727161"/>
                  </a:lnTo>
                  <a:lnTo>
                    <a:pt x="2191042" y="1727161"/>
                  </a:lnTo>
                  <a:lnTo>
                    <a:pt x="2192566" y="1724621"/>
                  </a:lnTo>
                  <a:lnTo>
                    <a:pt x="2219693" y="1694141"/>
                  </a:lnTo>
                  <a:lnTo>
                    <a:pt x="2231847" y="1680171"/>
                  </a:lnTo>
                  <a:lnTo>
                    <a:pt x="2234107" y="1677631"/>
                  </a:lnTo>
                  <a:lnTo>
                    <a:pt x="2235238" y="1676361"/>
                  </a:lnTo>
                  <a:lnTo>
                    <a:pt x="2238489" y="1672551"/>
                  </a:lnTo>
                  <a:lnTo>
                    <a:pt x="2239238" y="1673821"/>
                  </a:lnTo>
                  <a:lnTo>
                    <a:pt x="2239721" y="1673821"/>
                  </a:lnTo>
                  <a:lnTo>
                    <a:pt x="2240318" y="1675091"/>
                  </a:lnTo>
                  <a:lnTo>
                    <a:pt x="2240813" y="1676361"/>
                  </a:lnTo>
                  <a:lnTo>
                    <a:pt x="2240978" y="1677631"/>
                  </a:lnTo>
                  <a:lnTo>
                    <a:pt x="2240991" y="1678901"/>
                  </a:lnTo>
                  <a:lnTo>
                    <a:pt x="2237282" y="1685251"/>
                  </a:lnTo>
                  <a:lnTo>
                    <a:pt x="2233511" y="1691601"/>
                  </a:lnTo>
                  <a:lnTo>
                    <a:pt x="2229955" y="1697951"/>
                  </a:lnTo>
                  <a:lnTo>
                    <a:pt x="2226830" y="1705571"/>
                  </a:lnTo>
                  <a:lnTo>
                    <a:pt x="2225243" y="1709381"/>
                  </a:lnTo>
                  <a:lnTo>
                    <a:pt x="2222995" y="1713191"/>
                  </a:lnTo>
                  <a:lnTo>
                    <a:pt x="2225446" y="1718271"/>
                  </a:lnTo>
                  <a:lnTo>
                    <a:pt x="2232926" y="1710651"/>
                  </a:lnTo>
                  <a:lnTo>
                    <a:pt x="2239238" y="1700491"/>
                  </a:lnTo>
                  <a:lnTo>
                    <a:pt x="2245042" y="1691601"/>
                  </a:lnTo>
                  <a:lnTo>
                    <a:pt x="2250973" y="1681441"/>
                  </a:lnTo>
                  <a:lnTo>
                    <a:pt x="2251659" y="1680171"/>
                  </a:lnTo>
                  <a:lnTo>
                    <a:pt x="2252408" y="1680171"/>
                  </a:lnTo>
                  <a:lnTo>
                    <a:pt x="2253196" y="1678901"/>
                  </a:lnTo>
                  <a:lnTo>
                    <a:pt x="2253932" y="1678901"/>
                  </a:lnTo>
                  <a:lnTo>
                    <a:pt x="2254377" y="1680171"/>
                  </a:lnTo>
                  <a:lnTo>
                    <a:pt x="2254910" y="1680171"/>
                  </a:lnTo>
                  <a:lnTo>
                    <a:pt x="2255405" y="1681441"/>
                  </a:lnTo>
                  <a:lnTo>
                    <a:pt x="2255570" y="1682711"/>
                  </a:lnTo>
                  <a:lnTo>
                    <a:pt x="2255647" y="1683981"/>
                  </a:lnTo>
                  <a:lnTo>
                    <a:pt x="2255647" y="1588731"/>
                  </a:lnTo>
                  <a:lnTo>
                    <a:pt x="2254834" y="1588731"/>
                  </a:lnTo>
                  <a:lnTo>
                    <a:pt x="2254529" y="1588198"/>
                  </a:lnTo>
                  <a:lnTo>
                    <a:pt x="2254529" y="1623021"/>
                  </a:lnTo>
                  <a:lnTo>
                    <a:pt x="2246719" y="1625561"/>
                  </a:lnTo>
                  <a:lnTo>
                    <a:pt x="2239048" y="1626831"/>
                  </a:lnTo>
                  <a:lnTo>
                    <a:pt x="2209165" y="1626831"/>
                  </a:lnTo>
                  <a:lnTo>
                    <a:pt x="2204593" y="1628101"/>
                  </a:lnTo>
                  <a:lnTo>
                    <a:pt x="2203208" y="1629371"/>
                  </a:lnTo>
                  <a:lnTo>
                    <a:pt x="2203831" y="1633181"/>
                  </a:lnTo>
                  <a:lnTo>
                    <a:pt x="2204008" y="1634451"/>
                  </a:lnTo>
                  <a:lnTo>
                    <a:pt x="2204339" y="1635721"/>
                  </a:lnTo>
                  <a:lnTo>
                    <a:pt x="2204847" y="1638261"/>
                  </a:lnTo>
                  <a:lnTo>
                    <a:pt x="2205545" y="1639531"/>
                  </a:lnTo>
                  <a:lnTo>
                    <a:pt x="2206358" y="1639531"/>
                  </a:lnTo>
                  <a:lnTo>
                    <a:pt x="2207260" y="1640801"/>
                  </a:lnTo>
                  <a:lnTo>
                    <a:pt x="2209508" y="1640801"/>
                  </a:lnTo>
                  <a:lnTo>
                    <a:pt x="2211933" y="1645881"/>
                  </a:lnTo>
                  <a:lnTo>
                    <a:pt x="2199894" y="1648421"/>
                  </a:lnTo>
                  <a:lnTo>
                    <a:pt x="2192566" y="1649222"/>
                  </a:lnTo>
                  <a:lnTo>
                    <a:pt x="2192566" y="1664931"/>
                  </a:lnTo>
                  <a:lnTo>
                    <a:pt x="2148967" y="1692871"/>
                  </a:lnTo>
                  <a:lnTo>
                    <a:pt x="2148116" y="1692871"/>
                  </a:lnTo>
                  <a:lnTo>
                    <a:pt x="2146516" y="1695411"/>
                  </a:lnTo>
                  <a:lnTo>
                    <a:pt x="2144560" y="1695411"/>
                  </a:lnTo>
                  <a:lnTo>
                    <a:pt x="2142744" y="1694141"/>
                  </a:lnTo>
                  <a:lnTo>
                    <a:pt x="2141766" y="1692871"/>
                  </a:lnTo>
                  <a:lnTo>
                    <a:pt x="2142198" y="1691601"/>
                  </a:lnTo>
                  <a:lnTo>
                    <a:pt x="2142490" y="1691601"/>
                  </a:lnTo>
                  <a:lnTo>
                    <a:pt x="2145258" y="1686521"/>
                  </a:lnTo>
                  <a:lnTo>
                    <a:pt x="2145995" y="1681441"/>
                  </a:lnTo>
                  <a:lnTo>
                    <a:pt x="2148128" y="1671281"/>
                  </a:lnTo>
                  <a:lnTo>
                    <a:pt x="2150300" y="1667471"/>
                  </a:lnTo>
                  <a:lnTo>
                    <a:pt x="2172703" y="1667471"/>
                  </a:lnTo>
                  <a:lnTo>
                    <a:pt x="2189442" y="1664931"/>
                  </a:lnTo>
                  <a:lnTo>
                    <a:pt x="2192566" y="1664931"/>
                  </a:lnTo>
                  <a:lnTo>
                    <a:pt x="2192566" y="1649222"/>
                  </a:lnTo>
                  <a:lnTo>
                    <a:pt x="2188222" y="1649691"/>
                  </a:lnTo>
                  <a:lnTo>
                    <a:pt x="2178570" y="1650961"/>
                  </a:lnTo>
                  <a:lnTo>
                    <a:pt x="2168893" y="1650961"/>
                  </a:lnTo>
                  <a:lnTo>
                    <a:pt x="2159177" y="1652231"/>
                  </a:lnTo>
                  <a:lnTo>
                    <a:pt x="2146439" y="1652231"/>
                  </a:lnTo>
                  <a:lnTo>
                    <a:pt x="2134082" y="1649691"/>
                  </a:lnTo>
                  <a:lnTo>
                    <a:pt x="2122093" y="1645881"/>
                  </a:lnTo>
                  <a:lnTo>
                    <a:pt x="2110422" y="1640801"/>
                  </a:lnTo>
                  <a:lnTo>
                    <a:pt x="2106180" y="1633181"/>
                  </a:lnTo>
                  <a:lnTo>
                    <a:pt x="2110816" y="1629371"/>
                  </a:lnTo>
                  <a:lnTo>
                    <a:pt x="2115693" y="1626831"/>
                  </a:lnTo>
                  <a:lnTo>
                    <a:pt x="2122081" y="1624291"/>
                  </a:lnTo>
                  <a:lnTo>
                    <a:pt x="2128647" y="1621751"/>
                  </a:lnTo>
                  <a:lnTo>
                    <a:pt x="2142236" y="1619211"/>
                  </a:lnTo>
                  <a:lnTo>
                    <a:pt x="2150249" y="1619211"/>
                  </a:lnTo>
                  <a:lnTo>
                    <a:pt x="2153882" y="1616671"/>
                  </a:lnTo>
                  <a:lnTo>
                    <a:pt x="2175560" y="1615401"/>
                  </a:lnTo>
                  <a:lnTo>
                    <a:pt x="2186863" y="1616671"/>
                  </a:lnTo>
                  <a:lnTo>
                    <a:pt x="2192451" y="1616671"/>
                  </a:lnTo>
                  <a:lnTo>
                    <a:pt x="2254529" y="1623021"/>
                  </a:lnTo>
                  <a:lnTo>
                    <a:pt x="2254529" y="1588198"/>
                  </a:lnTo>
                  <a:lnTo>
                    <a:pt x="2254110" y="1587461"/>
                  </a:lnTo>
                  <a:lnTo>
                    <a:pt x="2253462" y="1586191"/>
                  </a:lnTo>
                  <a:lnTo>
                    <a:pt x="2253284" y="1586191"/>
                  </a:lnTo>
                  <a:lnTo>
                    <a:pt x="2253170" y="1584921"/>
                  </a:lnTo>
                  <a:lnTo>
                    <a:pt x="2253081" y="1583651"/>
                  </a:lnTo>
                  <a:lnTo>
                    <a:pt x="2252434" y="1582381"/>
                  </a:lnTo>
                  <a:lnTo>
                    <a:pt x="2251659" y="1582381"/>
                  </a:lnTo>
                  <a:lnTo>
                    <a:pt x="2250846" y="1581111"/>
                  </a:lnTo>
                  <a:lnTo>
                    <a:pt x="2249906" y="1579473"/>
                  </a:lnTo>
                  <a:lnTo>
                    <a:pt x="2249906" y="1607781"/>
                  </a:lnTo>
                  <a:lnTo>
                    <a:pt x="2240318" y="1605241"/>
                  </a:lnTo>
                  <a:lnTo>
                    <a:pt x="2230996" y="1601431"/>
                  </a:lnTo>
                  <a:lnTo>
                    <a:pt x="2221712" y="1600161"/>
                  </a:lnTo>
                  <a:lnTo>
                    <a:pt x="2212251" y="1600161"/>
                  </a:lnTo>
                  <a:lnTo>
                    <a:pt x="2210066" y="1597621"/>
                  </a:lnTo>
                  <a:lnTo>
                    <a:pt x="2164638" y="1597621"/>
                  </a:lnTo>
                  <a:lnTo>
                    <a:pt x="2168804" y="1592541"/>
                  </a:lnTo>
                  <a:lnTo>
                    <a:pt x="2168702" y="1591271"/>
                  </a:lnTo>
                  <a:lnTo>
                    <a:pt x="2168588" y="1590001"/>
                  </a:lnTo>
                  <a:lnTo>
                    <a:pt x="2168487" y="1588731"/>
                  </a:lnTo>
                  <a:lnTo>
                    <a:pt x="2180018" y="1558251"/>
                  </a:lnTo>
                  <a:lnTo>
                    <a:pt x="2180298" y="1558251"/>
                  </a:lnTo>
                  <a:lnTo>
                    <a:pt x="2180488" y="1556981"/>
                  </a:lnTo>
                  <a:lnTo>
                    <a:pt x="2184603" y="1543011"/>
                  </a:lnTo>
                  <a:lnTo>
                    <a:pt x="2187752" y="1530311"/>
                  </a:lnTo>
                  <a:lnTo>
                    <a:pt x="2189721" y="1516341"/>
                  </a:lnTo>
                  <a:lnTo>
                    <a:pt x="2189823" y="1513801"/>
                  </a:lnTo>
                  <a:lnTo>
                    <a:pt x="2189911" y="1511261"/>
                  </a:lnTo>
                  <a:lnTo>
                    <a:pt x="2190013" y="1508721"/>
                  </a:lnTo>
                  <a:lnTo>
                    <a:pt x="2190127" y="1496021"/>
                  </a:lnTo>
                  <a:lnTo>
                    <a:pt x="2191829" y="1492211"/>
                  </a:lnTo>
                  <a:lnTo>
                    <a:pt x="2196554" y="1488401"/>
                  </a:lnTo>
                  <a:lnTo>
                    <a:pt x="2201456" y="1483321"/>
                  </a:lnTo>
                  <a:lnTo>
                    <a:pt x="2203081" y="1480781"/>
                  </a:lnTo>
                  <a:lnTo>
                    <a:pt x="2205532" y="1476971"/>
                  </a:lnTo>
                  <a:lnTo>
                    <a:pt x="2209292" y="1470621"/>
                  </a:lnTo>
                  <a:lnTo>
                    <a:pt x="2213254" y="1463001"/>
                  </a:lnTo>
                  <a:lnTo>
                    <a:pt x="2215159" y="1469351"/>
                  </a:lnTo>
                  <a:lnTo>
                    <a:pt x="2214600" y="1473161"/>
                  </a:lnTo>
                  <a:lnTo>
                    <a:pt x="2214715" y="1501101"/>
                  </a:lnTo>
                  <a:lnTo>
                    <a:pt x="2214816" y="1502371"/>
                  </a:lnTo>
                  <a:lnTo>
                    <a:pt x="2214905" y="1503641"/>
                  </a:lnTo>
                  <a:lnTo>
                    <a:pt x="2215007" y="1504911"/>
                  </a:lnTo>
                  <a:lnTo>
                    <a:pt x="2215108" y="1506181"/>
                  </a:lnTo>
                  <a:lnTo>
                    <a:pt x="2215210" y="1507451"/>
                  </a:lnTo>
                  <a:lnTo>
                    <a:pt x="2215299" y="1508721"/>
                  </a:lnTo>
                  <a:lnTo>
                    <a:pt x="2215400" y="1509991"/>
                  </a:lnTo>
                  <a:lnTo>
                    <a:pt x="2215502" y="1511261"/>
                  </a:lnTo>
                  <a:lnTo>
                    <a:pt x="2215604" y="1512531"/>
                  </a:lnTo>
                  <a:lnTo>
                    <a:pt x="2215692" y="1513801"/>
                  </a:lnTo>
                  <a:lnTo>
                    <a:pt x="2215794" y="1515071"/>
                  </a:lnTo>
                  <a:lnTo>
                    <a:pt x="2215896" y="1516341"/>
                  </a:lnTo>
                  <a:lnTo>
                    <a:pt x="2218994" y="1534121"/>
                  </a:lnTo>
                  <a:lnTo>
                    <a:pt x="2232012" y="1573491"/>
                  </a:lnTo>
                  <a:lnTo>
                    <a:pt x="2236216" y="1581111"/>
                  </a:lnTo>
                  <a:lnTo>
                    <a:pt x="2236406" y="1581111"/>
                  </a:lnTo>
                  <a:lnTo>
                    <a:pt x="2239238" y="1587461"/>
                  </a:lnTo>
                  <a:lnTo>
                    <a:pt x="2242934" y="1593811"/>
                  </a:lnTo>
                  <a:lnTo>
                    <a:pt x="2246757" y="1600161"/>
                  </a:lnTo>
                  <a:lnTo>
                    <a:pt x="2249906" y="1607781"/>
                  </a:lnTo>
                  <a:lnTo>
                    <a:pt x="2249906" y="1579473"/>
                  </a:lnTo>
                  <a:lnTo>
                    <a:pt x="2248674" y="1577301"/>
                  </a:lnTo>
                  <a:lnTo>
                    <a:pt x="2247722" y="1572221"/>
                  </a:lnTo>
                  <a:lnTo>
                    <a:pt x="2243645" y="1569681"/>
                  </a:lnTo>
                  <a:lnTo>
                    <a:pt x="2243531" y="1568411"/>
                  </a:lnTo>
                  <a:lnTo>
                    <a:pt x="2242680" y="1565871"/>
                  </a:lnTo>
                  <a:lnTo>
                    <a:pt x="2241931" y="1563331"/>
                  </a:lnTo>
                  <a:lnTo>
                    <a:pt x="2240813" y="1560791"/>
                  </a:lnTo>
                  <a:lnTo>
                    <a:pt x="2232647" y="1539201"/>
                  </a:lnTo>
                  <a:lnTo>
                    <a:pt x="2227402" y="1516341"/>
                  </a:lnTo>
                  <a:lnTo>
                    <a:pt x="2224671" y="1493481"/>
                  </a:lnTo>
                  <a:lnTo>
                    <a:pt x="2224570" y="1489671"/>
                  </a:lnTo>
                  <a:lnTo>
                    <a:pt x="2224494" y="1487131"/>
                  </a:lnTo>
                  <a:lnTo>
                    <a:pt x="2224392" y="1483321"/>
                  </a:lnTo>
                  <a:lnTo>
                    <a:pt x="2224290" y="1479511"/>
                  </a:lnTo>
                  <a:lnTo>
                    <a:pt x="2224189" y="1475701"/>
                  </a:lnTo>
                  <a:lnTo>
                    <a:pt x="2224087" y="1463001"/>
                  </a:lnTo>
                  <a:lnTo>
                    <a:pt x="2226183" y="1456651"/>
                  </a:lnTo>
                  <a:lnTo>
                    <a:pt x="2226068" y="1449031"/>
                  </a:lnTo>
                  <a:lnTo>
                    <a:pt x="2226030" y="1447761"/>
                  </a:lnTo>
                  <a:lnTo>
                    <a:pt x="2227249" y="1440141"/>
                  </a:lnTo>
                  <a:lnTo>
                    <a:pt x="2229586" y="1432521"/>
                  </a:lnTo>
                  <a:lnTo>
                    <a:pt x="2235314" y="1421091"/>
                  </a:lnTo>
                  <a:lnTo>
                    <a:pt x="2237651" y="1421091"/>
                  </a:lnTo>
                  <a:lnTo>
                    <a:pt x="2240280" y="1424901"/>
                  </a:lnTo>
                  <a:lnTo>
                    <a:pt x="2244064" y="1431251"/>
                  </a:lnTo>
                  <a:lnTo>
                    <a:pt x="2247023" y="1438871"/>
                  </a:lnTo>
                  <a:lnTo>
                    <a:pt x="2249792" y="1446491"/>
                  </a:lnTo>
                  <a:lnTo>
                    <a:pt x="2253043" y="1452841"/>
                  </a:lnTo>
                  <a:lnTo>
                    <a:pt x="2253183" y="1454111"/>
                  </a:lnTo>
                  <a:lnTo>
                    <a:pt x="2253373" y="1455381"/>
                  </a:lnTo>
                  <a:lnTo>
                    <a:pt x="2253526" y="1456651"/>
                  </a:lnTo>
                  <a:lnTo>
                    <a:pt x="2256066" y="1468081"/>
                  </a:lnTo>
                  <a:lnTo>
                    <a:pt x="2259152" y="1478241"/>
                  </a:lnTo>
                  <a:lnTo>
                    <a:pt x="2262441" y="1489671"/>
                  </a:lnTo>
                  <a:lnTo>
                    <a:pt x="2272741" y="1531581"/>
                  </a:lnTo>
                  <a:lnTo>
                    <a:pt x="2277821" y="1563331"/>
                  </a:lnTo>
                  <a:lnTo>
                    <a:pt x="2277948" y="1564601"/>
                  </a:lnTo>
                  <a:lnTo>
                    <a:pt x="2278062" y="1565871"/>
                  </a:lnTo>
                  <a:lnTo>
                    <a:pt x="2279192" y="1569681"/>
                  </a:lnTo>
                  <a:lnTo>
                    <a:pt x="2279967" y="1573491"/>
                  </a:lnTo>
                  <a:lnTo>
                    <a:pt x="2279954" y="1576031"/>
                  </a:lnTo>
                  <a:lnTo>
                    <a:pt x="2280539" y="1579841"/>
                  </a:lnTo>
                  <a:lnTo>
                    <a:pt x="2281415" y="1583651"/>
                  </a:lnTo>
                  <a:lnTo>
                    <a:pt x="2281517" y="1592541"/>
                  </a:lnTo>
                  <a:lnTo>
                    <a:pt x="2286724" y="1600161"/>
                  </a:lnTo>
                  <a:lnTo>
                    <a:pt x="2286724" y="1468539"/>
                  </a:lnTo>
                  <a:lnTo>
                    <a:pt x="2286038" y="1466811"/>
                  </a:lnTo>
                  <a:lnTo>
                    <a:pt x="2282431" y="1459191"/>
                  </a:lnTo>
                  <a:lnTo>
                    <a:pt x="2278786" y="1451571"/>
                  </a:lnTo>
                  <a:lnTo>
                    <a:pt x="2275344" y="1442681"/>
                  </a:lnTo>
                  <a:lnTo>
                    <a:pt x="2272195" y="1435061"/>
                  </a:lnTo>
                  <a:lnTo>
                    <a:pt x="2268334" y="1421091"/>
                  </a:lnTo>
                  <a:lnTo>
                    <a:pt x="2266924" y="1416011"/>
                  </a:lnTo>
                  <a:lnTo>
                    <a:pt x="2257120" y="1370291"/>
                  </a:lnTo>
                  <a:lnTo>
                    <a:pt x="2253056" y="1329651"/>
                  </a:lnTo>
                  <a:lnTo>
                    <a:pt x="2252942" y="1324571"/>
                  </a:lnTo>
                  <a:lnTo>
                    <a:pt x="2252815" y="1319491"/>
                  </a:lnTo>
                  <a:lnTo>
                    <a:pt x="2252700" y="1314411"/>
                  </a:lnTo>
                  <a:lnTo>
                    <a:pt x="2252586" y="1309331"/>
                  </a:lnTo>
                  <a:lnTo>
                    <a:pt x="2252472" y="1304251"/>
                  </a:lnTo>
                  <a:lnTo>
                    <a:pt x="2252357" y="1299171"/>
                  </a:lnTo>
                  <a:lnTo>
                    <a:pt x="2252230" y="1294091"/>
                  </a:lnTo>
                  <a:lnTo>
                    <a:pt x="2252205" y="1292821"/>
                  </a:lnTo>
                  <a:lnTo>
                    <a:pt x="2256993" y="1295361"/>
                  </a:lnTo>
                  <a:lnTo>
                    <a:pt x="2257094" y="1296631"/>
                  </a:lnTo>
                  <a:lnTo>
                    <a:pt x="2257196" y="1297901"/>
                  </a:lnTo>
                  <a:lnTo>
                    <a:pt x="2257285" y="1299171"/>
                  </a:lnTo>
                  <a:lnTo>
                    <a:pt x="2257387" y="1300441"/>
                  </a:lnTo>
                  <a:lnTo>
                    <a:pt x="2259571" y="1304251"/>
                  </a:lnTo>
                  <a:lnTo>
                    <a:pt x="2262365" y="1310601"/>
                  </a:lnTo>
                  <a:lnTo>
                    <a:pt x="2264283" y="1316951"/>
                  </a:lnTo>
                  <a:lnTo>
                    <a:pt x="2270950" y="1322031"/>
                  </a:lnTo>
                  <a:lnTo>
                    <a:pt x="2272944" y="1323301"/>
                  </a:lnTo>
                  <a:lnTo>
                    <a:pt x="2274976" y="1320761"/>
                  </a:lnTo>
                  <a:lnTo>
                    <a:pt x="2278532" y="1316951"/>
                  </a:lnTo>
                  <a:lnTo>
                    <a:pt x="2278392" y="1314411"/>
                  </a:lnTo>
                  <a:lnTo>
                    <a:pt x="2278316" y="1313141"/>
                  </a:lnTo>
                  <a:lnTo>
                    <a:pt x="2275052" y="1309331"/>
                  </a:lnTo>
                  <a:lnTo>
                    <a:pt x="2275065" y="1305521"/>
                  </a:lnTo>
                  <a:lnTo>
                    <a:pt x="2275395" y="1304251"/>
                  </a:lnTo>
                  <a:lnTo>
                    <a:pt x="2275916" y="1302981"/>
                  </a:lnTo>
                  <a:lnTo>
                    <a:pt x="2276398" y="1301711"/>
                  </a:lnTo>
                  <a:lnTo>
                    <a:pt x="2277275" y="1301711"/>
                  </a:lnTo>
                  <a:lnTo>
                    <a:pt x="2277516" y="1302981"/>
                  </a:lnTo>
                  <a:lnTo>
                    <a:pt x="2277605" y="1304251"/>
                  </a:lnTo>
                  <a:lnTo>
                    <a:pt x="2277846" y="1305521"/>
                  </a:lnTo>
                  <a:lnTo>
                    <a:pt x="2278646" y="1306791"/>
                  </a:lnTo>
                  <a:lnTo>
                    <a:pt x="2279891" y="1306791"/>
                  </a:lnTo>
                  <a:lnTo>
                    <a:pt x="2292921" y="1329651"/>
                  </a:lnTo>
                  <a:lnTo>
                    <a:pt x="2303437" y="1355051"/>
                  </a:lnTo>
                  <a:lnTo>
                    <a:pt x="2311831" y="1380451"/>
                  </a:lnTo>
                  <a:lnTo>
                    <a:pt x="2318486" y="1407121"/>
                  </a:lnTo>
                  <a:lnTo>
                    <a:pt x="2318969" y="1409661"/>
                  </a:lnTo>
                  <a:lnTo>
                    <a:pt x="2319286" y="1410931"/>
                  </a:lnTo>
                  <a:lnTo>
                    <a:pt x="2320861" y="1413471"/>
                  </a:lnTo>
                  <a:lnTo>
                    <a:pt x="2320988" y="1419821"/>
                  </a:lnTo>
                  <a:lnTo>
                    <a:pt x="2321052" y="1423631"/>
                  </a:lnTo>
                  <a:lnTo>
                    <a:pt x="2321445" y="1428711"/>
                  </a:lnTo>
                  <a:lnTo>
                    <a:pt x="2321547" y="1429981"/>
                  </a:lnTo>
                  <a:lnTo>
                    <a:pt x="2321636" y="1431251"/>
                  </a:lnTo>
                  <a:lnTo>
                    <a:pt x="2321737" y="1449031"/>
                  </a:lnTo>
                  <a:lnTo>
                    <a:pt x="2321737" y="1369796"/>
                  </a:lnTo>
                  <a:lnTo>
                    <a:pt x="2311971" y="1342351"/>
                  </a:lnTo>
                  <a:lnTo>
                    <a:pt x="2299004" y="1314411"/>
                  </a:lnTo>
                  <a:lnTo>
                    <a:pt x="2291270" y="1301711"/>
                  </a:lnTo>
                  <a:lnTo>
                    <a:pt x="2285860" y="1292821"/>
                  </a:lnTo>
                  <a:lnTo>
                    <a:pt x="2283536" y="1289011"/>
                  </a:lnTo>
                  <a:lnTo>
                    <a:pt x="2290876" y="1290281"/>
                  </a:lnTo>
                  <a:lnTo>
                    <a:pt x="2297252" y="1291551"/>
                  </a:lnTo>
                  <a:lnTo>
                    <a:pt x="2303107" y="1294091"/>
                  </a:lnTo>
                  <a:lnTo>
                    <a:pt x="2308872" y="1295361"/>
                  </a:lnTo>
                  <a:lnTo>
                    <a:pt x="2309926" y="1296631"/>
                  </a:lnTo>
                  <a:lnTo>
                    <a:pt x="2311920" y="1296631"/>
                  </a:lnTo>
                  <a:lnTo>
                    <a:pt x="2312822" y="1297901"/>
                  </a:lnTo>
                  <a:lnTo>
                    <a:pt x="2314498" y="1297901"/>
                  </a:lnTo>
                  <a:lnTo>
                    <a:pt x="2315349" y="1299171"/>
                  </a:lnTo>
                  <a:lnTo>
                    <a:pt x="2316188" y="1299171"/>
                  </a:lnTo>
                  <a:lnTo>
                    <a:pt x="2321014" y="1300441"/>
                  </a:lnTo>
                  <a:lnTo>
                    <a:pt x="2328748" y="1304251"/>
                  </a:lnTo>
                  <a:lnTo>
                    <a:pt x="2336482" y="1306791"/>
                  </a:lnTo>
                  <a:lnTo>
                    <a:pt x="2352471" y="1309331"/>
                  </a:lnTo>
                  <a:lnTo>
                    <a:pt x="2373960" y="1314411"/>
                  </a:lnTo>
                  <a:lnTo>
                    <a:pt x="2399665" y="1314411"/>
                  </a:lnTo>
                  <a:lnTo>
                    <a:pt x="2401201" y="1311871"/>
                  </a:lnTo>
                  <a:lnTo>
                    <a:pt x="2414117" y="1311871"/>
                  </a:lnTo>
                  <a:lnTo>
                    <a:pt x="2426639" y="1309331"/>
                  </a:lnTo>
                  <a:lnTo>
                    <a:pt x="2438819" y="1304251"/>
                  </a:lnTo>
                  <a:lnTo>
                    <a:pt x="2450706" y="1299171"/>
                  </a:lnTo>
                  <a:lnTo>
                    <a:pt x="2456396" y="1296631"/>
                  </a:lnTo>
                  <a:lnTo>
                    <a:pt x="2462847" y="1294091"/>
                  </a:lnTo>
                  <a:lnTo>
                    <a:pt x="2466619" y="1287741"/>
                  </a:lnTo>
                  <a:lnTo>
                    <a:pt x="2472969" y="1280121"/>
                  </a:lnTo>
                  <a:lnTo>
                    <a:pt x="2475611" y="1273771"/>
                  </a:lnTo>
                  <a:lnTo>
                    <a:pt x="2474734" y="1266151"/>
                  </a:lnTo>
                  <a:lnTo>
                    <a:pt x="2470505" y="1258531"/>
                  </a:lnTo>
                  <a:lnTo>
                    <a:pt x="2463939" y="1249641"/>
                  </a:lnTo>
                  <a:lnTo>
                    <a:pt x="2461590" y="1247736"/>
                  </a:lnTo>
                  <a:lnTo>
                    <a:pt x="2461590" y="1271231"/>
                  </a:lnTo>
                  <a:lnTo>
                    <a:pt x="2459825" y="1276311"/>
                  </a:lnTo>
                  <a:lnTo>
                    <a:pt x="2454821" y="1281391"/>
                  </a:lnTo>
                  <a:lnTo>
                    <a:pt x="2453843" y="1281391"/>
                  </a:lnTo>
                  <a:lnTo>
                    <a:pt x="2452814" y="1282661"/>
                  </a:lnTo>
                  <a:lnTo>
                    <a:pt x="2451811" y="1282661"/>
                  </a:lnTo>
                  <a:lnTo>
                    <a:pt x="2437155" y="1289011"/>
                  </a:lnTo>
                  <a:lnTo>
                    <a:pt x="2422779" y="1292821"/>
                  </a:lnTo>
                  <a:lnTo>
                    <a:pt x="2393365" y="1297901"/>
                  </a:lnTo>
                  <a:lnTo>
                    <a:pt x="2385542" y="1297901"/>
                  </a:lnTo>
                  <a:lnTo>
                    <a:pt x="2370010" y="1295361"/>
                  </a:lnTo>
                  <a:lnTo>
                    <a:pt x="2362187" y="1296631"/>
                  </a:lnTo>
                  <a:lnTo>
                    <a:pt x="2361120" y="1295361"/>
                  </a:lnTo>
                  <a:lnTo>
                    <a:pt x="2359469" y="1295361"/>
                  </a:lnTo>
                  <a:lnTo>
                    <a:pt x="2351684" y="1292821"/>
                  </a:lnTo>
                  <a:lnTo>
                    <a:pt x="2335796" y="1290281"/>
                  </a:lnTo>
                  <a:lnTo>
                    <a:pt x="2334526" y="1289011"/>
                  </a:lnTo>
                  <a:lnTo>
                    <a:pt x="2332774" y="1287741"/>
                  </a:lnTo>
                  <a:lnTo>
                    <a:pt x="2326208" y="1287741"/>
                  </a:lnTo>
                  <a:lnTo>
                    <a:pt x="2325001" y="1286471"/>
                  </a:lnTo>
                  <a:lnTo>
                    <a:pt x="2323782" y="1286471"/>
                  </a:lnTo>
                  <a:lnTo>
                    <a:pt x="2319896" y="1283931"/>
                  </a:lnTo>
                  <a:lnTo>
                    <a:pt x="2317115" y="1282661"/>
                  </a:lnTo>
                  <a:lnTo>
                    <a:pt x="2308974" y="1282661"/>
                  </a:lnTo>
                  <a:lnTo>
                    <a:pt x="2300097" y="1277581"/>
                  </a:lnTo>
                  <a:lnTo>
                    <a:pt x="2290902" y="1273771"/>
                  </a:lnTo>
                  <a:lnTo>
                    <a:pt x="2281669" y="1271231"/>
                  </a:lnTo>
                  <a:lnTo>
                    <a:pt x="2272665" y="1266151"/>
                  </a:lnTo>
                  <a:lnTo>
                    <a:pt x="2268651" y="1264881"/>
                  </a:lnTo>
                  <a:lnTo>
                    <a:pt x="2264727" y="1262341"/>
                  </a:lnTo>
                  <a:lnTo>
                    <a:pt x="2262835" y="1258531"/>
                  </a:lnTo>
                  <a:lnTo>
                    <a:pt x="2270112" y="1258531"/>
                  </a:lnTo>
                  <a:lnTo>
                    <a:pt x="2277922" y="1262341"/>
                  </a:lnTo>
                  <a:lnTo>
                    <a:pt x="2302776" y="1266151"/>
                  </a:lnTo>
                  <a:lnTo>
                    <a:pt x="2344293" y="1266151"/>
                  </a:lnTo>
                  <a:lnTo>
                    <a:pt x="2347645" y="1264881"/>
                  </a:lnTo>
                  <a:lnTo>
                    <a:pt x="2348966" y="1263611"/>
                  </a:lnTo>
                  <a:lnTo>
                    <a:pt x="2348852" y="1261071"/>
                  </a:lnTo>
                  <a:lnTo>
                    <a:pt x="2348725" y="1258531"/>
                  </a:lnTo>
                  <a:lnTo>
                    <a:pt x="2345398" y="1258531"/>
                  </a:lnTo>
                  <a:lnTo>
                    <a:pt x="2316734" y="1253451"/>
                  </a:lnTo>
                  <a:lnTo>
                    <a:pt x="2328138" y="1253451"/>
                  </a:lnTo>
                  <a:lnTo>
                    <a:pt x="2339543" y="1252181"/>
                  </a:lnTo>
                  <a:lnTo>
                    <a:pt x="2350922" y="1252181"/>
                  </a:lnTo>
                  <a:lnTo>
                    <a:pt x="2362187" y="1249641"/>
                  </a:lnTo>
                  <a:lnTo>
                    <a:pt x="2419947" y="1249641"/>
                  </a:lnTo>
                  <a:lnTo>
                    <a:pt x="2460079" y="1266151"/>
                  </a:lnTo>
                  <a:lnTo>
                    <a:pt x="2461590" y="1271231"/>
                  </a:lnTo>
                  <a:lnTo>
                    <a:pt x="2461590" y="1247736"/>
                  </a:lnTo>
                  <a:lnTo>
                    <a:pt x="2420594" y="1233131"/>
                  </a:lnTo>
                  <a:lnTo>
                    <a:pt x="2366873" y="1228051"/>
                  </a:lnTo>
                  <a:lnTo>
                    <a:pt x="2358834" y="1228051"/>
                  </a:lnTo>
                  <a:lnTo>
                    <a:pt x="2350909" y="1229321"/>
                  </a:lnTo>
                  <a:lnTo>
                    <a:pt x="2342908" y="1229321"/>
                  </a:lnTo>
                  <a:lnTo>
                    <a:pt x="2331453" y="1230591"/>
                  </a:lnTo>
                  <a:lnTo>
                    <a:pt x="2295842" y="1230591"/>
                  </a:lnTo>
                  <a:lnTo>
                    <a:pt x="2301570" y="1225511"/>
                  </a:lnTo>
                  <a:lnTo>
                    <a:pt x="2307437" y="1224241"/>
                  </a:lnTo>
                  <a:lnTo>
                    <a:pt x="2308771" y="1222971"/>
                  </a:lnTo>
                  <a:lnTo>
                    <a:pt x="2311450" y="1220431"/>
                  </a:lnTo>
                  <a:lnTo>
                    <a:pt x="2313825" y="1219161"/>
                  </a:lnTo>
                  <a:lnTo>
                    <a:pt x="2314651" y="1219161"/>
                  </a:lnTo>
                  <a:lnTo>
                    <a:pt x="2315514" y="1217891"/>
                  </a:lnTo>
                  <a:lnTo>
                    <a:pt x="2316403" y="1217891"/>
                  </a:lnTo>
                  <a:lnTo>
                    <a:pt x="2326348" y="1212811"/>
                  </a:lnTo>
                  <a:lnTo>
                    <a:pt x="2335707" y="1207731"/>
                  </a:lnTo>
                  <a:lnTo>
                    <a:pt x="2344521" y="1200111"/>
                  </a:lnTo>
                  <a:lnTo>
                    <a:pt x="2352827" y="1192491"/>
                  </a:lnTo>
                  <a:lnTo>
                    <a:pt x="2354999" y="1192491"/>
                  </a:lnTo>
                  <a:lnTo>
                    <a:pt x="2355812" y="1191221"/>
                  </a:lnTo>
                  <a:lnTo>
                    <a:pt x="2356561" y="1191221"/>
                  </a:lnTo>
                  <a:lnTo>
                    <a:pt x="2357221" y="1189951"/>
                  </a:lnTo>
                  <a:lnTo>
                    <a:pt x="2388578" y="1159471"/>
                  </a:lnTo>
                  <a:lnTo>
                    <a:pt x="2414155" y="1123911"/>
                  </a:lnTo>
                  <a:lnTo>
                    <a:pt x="2424557" y="1083271"/>
                  </a:lnTo>
                  <a:lnTo>
                    <a:pt x="2424582" y="1082001"/>
                  </a:lnTo>
                  <a:lnTo>
                    <a:pt x="2420836" y="1070571"/>
                  </a:lnTo>
                  <a:lnTo>
                    <a:pt x="2419997" y="1068031"/>
                  </a:lnTo>
                  <a:lnTo>
                    <a:pt x="2409723" y="1057871"/>
                  </a:lnTo>
                  <a:lnTo>
                    <a:pt x="2407945" y="1057478"/>
                  </a:lnTo>
                  <a:lnTo>
                    <a:pt x="2407945" y="1083271"/>
                  </a:lnTo>
                  <a:lnTo>
                    <a:pt x="2407132" y="1092161"/>
                  </a:lnTo>
                  <a:lnTo>
                    <a:pt x="2407005" y="1093431"/>
                  </a:lnTo>
                  <a:lnTo>
                    <a:pt x="2406891" y="1094701"/>
                  </a:lnTo>
                  <a:lnTo>
                    <a:pt x="2406777" y="1095971"/>
                  </a:lnTo>
                  <a:lnTo>
                    <a:pt x="2403449" y="1106131"/>
                  </a:lnTo>
                  <a:lnTo>
                    <a:pt x="2398928" y="1116291"/>
                  </a:lnTo>
                  <a:lnTo>
                    <a:pt x="2393467" y="1125181"/>
                  </a:lnTo>
                  <a:lnTo>
                    <a:pt x="2387333" y="1132801"/>
                  </a:lnTo>
                  <a:lnTo>
                    <a:pt x="2377338" y="1145501"/>
                  </a:lnTo>
                  <a:lnTo>
                    <a:pt x="2366988" y="1156931"/>
                  </a:lnTo>
                  <a:lnTo>
                    <a:pt x="2356269" y="1168361"/>
                  </a:lnTo>
                  <a:lnTo>
                    <a:pt x="2345156" y="1179791"/>
                  </a:lnTo>
                  <a:lnTo>
                    <a:pt x="2344572" y="1179791"/>
                  </a:lnTo>
                  <a:lnTo>
                    <a:pt x="2343632" y="1181061"/>
                  </a:lnTo>
                  <a:lnTo>
                    <a:pt x="2342934" y="1182331"/>
                  </a:lnTo>
                  <a:lnTo>
                    <a:pt x="2342388" y="1182331"/>
                  </a:lnTo>
                  <a:lnTo>
                    <a:pt x="2301595" y="1211541"/>
                  </a:lnTo>
                  <a:lnTo>
                    <a:pt x="2299779" y="1211541"/>
                  </a:lnTo>
                  <a:lnTo>
                    <a:pt x="2298154" y="1212811"/>
                  </a:lnTo>
                  <a:lnTo>
                    <a:pt x="2296985" y="1214081"/>
                  </a:lnTo>
                  <a:lnTo>
                    <a:pt x="2296782" y="1214081"/>
                  </a:lnTo>
                  <a:lnTo>
                    <a:pt x="2290191" y="1215351"/>
                  </a:lnTo>
                  <a:lnTo>
                    <a:pt x="2286152" y="1221701"/>
                  </a:lnTo>
                  <a:lnTo>
                    <a:pt x="2279967" y="1222971"/>
                  </a:lnTo>
                  <a:lnTo>
                    <a:pt x="2277300" y="1220431"/>
                  </a:lnTo>
                  <a:lnTo>
                    <a:pt x="2277554" y="1219161"/>
                  </a:lnTo>
                  <a:lnTo>
                    <a:pt x="2278037" y="1219161"/>
                  </a:lnTo>
                  <a:lnTo>
                    <a:pt x="2287028" y="1210271"/>
                  </a:lnTo>
                  <a:lnTo>
                    <a:pt x="2290076" y="1206461"/>
                  </a:lnTo>
                  <a:lnTo>
                    <a:pt x="2295182" y="1200111"/>
                  </a:lnTo>
                  <a:lnTo>
                    <a:pt x="2302891" y="1189951"/>
                  </a:lnTo>
                  <a:lnTo>
                    <a:pt x="2310561" y="1178521"/>
                  </a:lnTo>
                  <a:lnTo>
                    <a:pt x="2311082" y="1178521"/>
                  </a:lnTo>
                  <a:lnTo>
                    <a:pt x="2311552" y="1177251"/>
                  </a:lnTo>
                  <a:lnTo>
                    <a:pt x="2313267" y="1174711"/>
                  </a:lnTo>
                  <a:lnTo>
                    <a:pt x="2314498" y="1172171"/>
                  </a:lnTo>
                  <a:lnTo>
                    <a:pt x="2309901" y="1167091"/>
                  </a:lnTo>
                  <a:lnTo>
                    <a:pt x="2307602" y="1169631"/>
                  </a:lnTo>
                  <a:lnTo>
                    <a:pt x="2302967" y="1173441"/>
                  </a:lnTo>
                  <a:lnTo>
                    <a:pt x="2300084" y="1174711"/>
                  </a:lnTo>
                  <a:lnTo>
                    <a:pt x="2291448" y="1184871"/>
                  </a:lnTo>
                  <a:lnTo>
                    <a:pt x="2285098" y="1191221"/>
                  </a:lnTo>
                  <a:lnTo>
                    <a:pt x="2272461" y="1206461"/>
                  </a:lnTo>
                  <a:lnTo>
                    <a:pt x="2269998" y="1203921"/>
                  </a:lnTo>
                  <a:lnTo>
                    <a:pt x="2277211" y="1189951"/>
                  </a:lnTo>
                  <a:lnTo>
                    <a:pt x="2285034" y="1177251"/>
                  </a:lnTo>
                  <a:lnTo>
                    <a:pt x="2292616" y="1164551"/>
                  </a:lnTo>
                  <a:lnTo>
                    <a:pt x="2317470" y="1126451"/>
                  </a:lnTo>
                  <a:lnTo>
                    <a:pt x="2323033" y="1120101"/>
                  </a:lnTo>
                  <a:lnTo>
                    <a:pt x="2335746" y="1104861"/>
                  </a:lnTo>
                  <a:lnTo>
                    <a:pt x="2349423" y="1092161"/>
                  </a:lnTo>
                  <a:lnTo>
                    <a:pt x="2364359" y="1082001"/>
                  </a:lnTo>
                  <a:lnTo>
                    <a:pt x="2380818" y="1074381"/>
                  </a:lnTo>
                  <a:lnTo>
                    <a:pt x="2382710" y="1073111"/>
                  </a:lnTo>
                  <a:lnTo>
                    <a:pt x="2384666" y="1073111"/>
                  </a:lnTo>
                  <a:lnTo>
                    <a:pt x="2386609" y="1071841"/>
                  </a:lnTo>
                  <a:lnTo>
                    <a:pt x="2397468" y="1070571"/>
                  </a:lnTo>
                  <a:lnTo>
                    <a:pt x="2404707" y="1075651"/>
                  </a:lnTo>
                  <a:lnTo>
                    <a:pt x="2407945" y="1083271"/>
                  </a:lnTo>
                  <a:lnTo>
                    <a:pt x="2407945" y="1057478"/>
                  </a:lnTo>
                  <a:lnTo>
                    <a:pt x="2393023" y="1054061"/>
                  </a:lnTo>
                  <a:lnTo>
                    <a:pt x="2388946" y="1054061"/>
                  </a:lnTo>
                  <a:lnTo>
                    <a:pt x="2345258" y="1076921"/>
                  </a:lnTo>
                  <a:lnTo>
                    <a:pt x="2316099" y="1108671"/>
                  </a:lnTo>
                  <a:lnTo>
                    <a:pt x="2310803" y="1112481"/>
                  </a:lnTo>
                  <a:lnTo>
                    <a:pt x="2306358" y="1118831"/>
                  </a:lnTo>
                  <a:lnTo>
                    <a:pt x="2302370" y="1123911"/>
                  </a:lnTo>
                  <a:lnTo>
                    <a:pt x="2298484" y="1130261"/>
                  </a:lnTo>
                  <a:lnTo>
                    <a:pt x="2290699" y="1141691"/>
                  </a:lnTo>
                  <a:lnTo>
                    <a:pt x="2282990" y="1151851"/>
                  </a:lnTo>
                  <a:lnTo>
                    <a:pt x="2275890" y="1163281"/>
                  </a:lnTo>
                  <a:lnTo>
                    <a:pt x="2269972" y="1175981"/>
                  </a:lnTo>
                  <a:lnTo>
                    <a:pt x="2266111" y="1182331"/>
                  </a:lnTo>
                  <a:lnTo>
                    <a:pt x="2262746" y="1187411"/>
                  </a:lnTo>
                  <a:lnTo>
                    <a:pt x="2259901" y="1193761"/>
                  </a:lnTo>
                  <a:lnTo>
                    <a:pt x="2257641" y="1200111"/>
                  </a:lnTo>
                  <a:lnTo>
                    <a:pt x="2254021" y="1203921"/>
                  </a:lnTo>
                  <a:lnTo>
                    <a:pt x="2252980" y="1200111"/>
                  </a:lnTo>
                  <a:lnTo>
                    <a:pt x="2251176" y="1197724"/>
                  </a:lnTo>
                  <a:lnTo>
                    <a:pt x="2251176" y="1416011"/>
                  </a:lnTo>
                  <a:lnTo>
                    <a:pt x="2244420" y="1412201"/>
                  </a:lnTo>
                  <a:lnTo>
                    <a:pt x="2239746" y="1407121"/>
                  </a:lnTo>
                  <a:lnTo>
                    <a:pt x="2232647" y="1407121"/>
                  </a:lnTo>
                  <a:lnTo>
                    <a:pt x="2234400" y="1396961"/>
                  </a:lnTo>
                  <a:lnTo>
                    <a:pt x="2236508" y="1388071"/>
                  </a:lnTo>
                  <a:lnTo>
                    <a:pt x="2239073" y="1379181"/>
                  </a:lnTo>
                  <a:lnTo>
                    <a:pt x="2242185" y="1370291"/>
                  </a:lnTo>
                  <a:lnTo>
                    <a:pt x="2251176" y="1416011"/>
                  </a:lnTo>
                  <a:lnTo>
                    <a:pt x="2251176" y="1197724"/>
                  </a:lnTo>
                  <a:lnTo>
                    <a:pt x="2251062" y="1197571"/>
                  </a:lnTo>
                  <a:lnTo>
                    <a:pt x="2250579" y="1195031"/>
                  </a:lnTo>
                  <a:lnTo>
                    <a:pt x="2251608" y="1189951"/>
                  </a:lnTo>
                  <a:lnTo>
                    <a:pt x="2248382" y="1187411"/>
                  </a:lnTo>
                  <a:lnTo>
                    <a:pt x="2248192" y="1186141"/>
                  </a:lnTo>
                  <a:lnTo>
                    <a:pt x="2248230" y="1182331"/>
                  </a:lnTo>
                  <a:lnTo>
                    <a:pt x="2247773" y="1181061"/>
                  </a:lnTo>
                  <a:lnTo>
                    <a:pt x="2246045" y="1179791"/>
                  </a:lnTo>
                  <a:lnTo>
                    <a:pt x="2238629" y="1157376"/>
                  </a:lnTo>
                  <a:lnTo>
                    <a:pt x="2238629" y="1292821"/>
                  </a:lnTo>
                  <a:lnTo>
                    <a:pt x="2238552" y="1309331"/>
                  </a:lnTo>
                  <a:lnTo>
                    <a:pt x="2237879" y="1316951"/>
                  </a:lnTo>
                  <a:lnTo>
                    <a:pt x="2237765" y="1318221"/>
                  </a:lnTo>
                  <a:lnTo>
                    <a:pt x="2237651" y="1319491"/>
                  </a:lnTo>
                  <a:lnTo>
                    <a:pt x="2237536" y="1320761"/>
                  </a:lnTo>
                  <a:lnTo>
                    <a:pt x="2237422" y="1322031"/>
                  </a:lnTo>
                  <a:lnTo>
                    <a:pt x="2235225" y="1337271"/>
                  </a:lnTo>
                  <a:lnTo>
                    <a:pt x="2227199" y="1375371"/>
                  </a:lnTo>
                  <a:lnTo>
                    <a:pt x="2214638" y="1423631"/>
                  </a:lnTo>
                  <a:lnTo>
                    <a:pt x="2198598" y="1465541"/>
                  </a:lnTo>
                  <a:lnTo>
                    <a:pt x="2187549" y="1480781"/>
                  </a:lnTo>
                  <a:lnTo>
                    <a:pt x="2186609" y="1480781"/>
                  </a:lnTo>
                  <a:lnTo>
                    <a:pt x="2177059" y="1476971"/>
                  </a:lnTo>
                  <a:lnTo>
                    <a:pt x="2176945" y="1473161"/>
                  </a:lnTo>
                  <a:lnTo>
                    <a:pt x="2176818" y="1469351"/>
                  </a:lnTo>
                  <a:lnTo>
                    <a:pt x="2176780" y="1468081"/>
                  </a:lnTo>
                  <a:lnTo>
                    <a:pt x="2176335" y="1463001"/>
                  </a:lnTo>
                  <a:lnTo>
                    <a:pt x="2176221" y="1461731"/>
                  </a:lnTo>
                  <a:lnTo>
                    <a:pt x="2176107" y="1460461"/>
                  </a:lnTo>
                  <a:lnTo>
                    <a:pt x="2175992" y="1459191"/>
                  </a:lnTo>
                  <a:lnTo>
                    <a:pt x="2175814" y="1456651"/>
                  </a:lnTo>
                  <a:lnTo>
                    <a:pt x="2175726" y="1455381"/>
                  </a:lnTo>
                  <a:lnTo>
                    <a:pt x="2175624" y="1454111"/>
                  </a:lnTo>
                  <a:lnTo>
                    <a:pt x="2175522" y="1424901"/>
                  </a:lnTo>
                  <a:lnTo>
                    <a:pt x="2178418" y="1408391"/>
                  </a:lnTo>
                  <a:lnTo>
                    <a:pt x="2179891" y="1400771"/>
                  </a:lnTo>
                  <a:lnTo>
                    <a:pt x="2181466" y="1391881"/>
                  </a:lnTo>
                  <a:lnTo>
                    <a:pt x="2182266" y="1388071"/>
                  </a:lnTo>
                  <a:lnTo>
                    <a:pt x="2183168" y="1384261"/>
                  </a:lnTo>
                  <a:lnTo>
                    <a:pt x="2183053" y="1380451"/>
                  </a:lnTo>
                  <a:lnTo>
                    <a:pt x="2184362" y="1377911"/>
                  </a:lnTo>
                  <a:lnTo>
                    <a:pt x="2185035" y="1377911"/>
                  </a:lnTo>
                  <a:lnTo>
                    <a:pt x="2185276" y="1375371"/>
                  </a:lnTo>
                  <a:lnTo>
                    <a:pt x="2185403" y="1374101"/>
                  </a:lnTo>
                  <a:lnTo>
                    <a:pt x="2185517" y="1372831"/>
                  </a:lnTo>
                  <a:lnTo>
                    <a:pt x="2185619" y="1371561"/>
                  </a:lnTo>
                  <a:lnTo>
                    <a:pt x="2191461" y="1357591"/>
                  </a:lnTo>
                  <a:lnTo>
                    <a:pt x="2212086" y="1314411"/>
                  </a:lnTo>
                  <a:lnTo>
                    <a:pt x="2213711" y="1311871"/>
                  </a:lnTo>
                  <a:lnTo>
                    <a:pt x="2214956" y="1309331"/>
                  </a:lnTo>
                  <a:lnTo>
                    <a:pt x="2219388" y="1305521"/>
                  </a:lnTo>
                  <a:lnTo>
                    <a:pt x="2218893" y="1308061"/>
                  </a:lnTo>
                  <a:lnTo>
                    <a:pt x="2219464" y="1309331"/>
                  </a:lnTo>
                  <a:lnTo>
                    <a:pt x="2219261" y="1310601"/>
                  </a:lnTo>
                  <a:lnTo>
                    <a:pt x="2218321" y="1314411"/>
                  </a:lnTo>
                  <a:lnTo>
                    <a:pt x="2216620" y="1318221"/>
                  </a:lnTo>
                  <a:lnTo>
                    <a:pt x="2216708" y="1319491"/>
                  </a:lnTo>
                  <a:lnTo>
                    <a:pt x="2216810" y="1320761"/>
                  </a:lnTo>
                  <a:lnTo>
                    <a:pt x="2216899" y="1322031"/>
                  </a:lnTo>
                  <a:lnTo>
                    <a:pt x="2216988" y="1323301"/>
                  </a:lnTo>
                  <a:lnTo>
                    <a:pt x="2217089" y="1324571"/>
                  </a:lnTo>
                  <a:lnTo>
                    <a:pt x="2217178" y="1325841"/>
                  </a:lnTo>
                  <a:lnTo>
                    <a:pt x="2216226" y="1329651"/>
                  </a:lnTo>
                  <a:lnTo>
                    <a:pt x="2223097" y="1332191"/>
                  </a:lnTo>
                  <a:lnTo>
                    <a:pt x="2225306" y="1329651"/>
                  </a:lnTo>
                  <a:lnTo>
                    <a:pt x="2228519" y="1324571"/>
                  </a:lnTo>
                  <a:lnTo>
                    <a:pt x="2230043" y="1320761"/>
                  </a:lnTo>
                  <a:lnTo>
                    <a:pt x="2232482" y="1311871"/>
                  </a:lnTo>
                  <a:lnTo>
                    <a:pt x="2234285" y="1306791"/>
                  </a:lnTo>
                  <a:lnTo>
                    <a:pt x="2234501" y="1305521"/>
                  </a:lnTo>
                  <a:lnTo>
                    <a:pt x="2235809" y="1297901"/>
                  </a:lnTo>
                  <a:lnTo>
                    <a:pt x="2236139" y="1295361"/>
                  </a:lnTo>
                  <a:lnTo>
                    <a:pt x="2236228" y="1294091"/>
                  </a:lnTo>
                  <a:lnTo>
                    <a:pt x="2236317" y="1292821"/>
                  </a:lnTo>
                  <a:lnTo>
                    <a:pt x="2238629" y="1292821"/>
                  </a:lnTo>
                  <a:lnTo>
                    <a:pt x="2238629" y="1157376"/>
                  </a:lnTo>
                  <a:lnTo>
                    <a:pt x="2238083" y="1155725"/>
                  </a:lnTo>
                  <a:lnTo>
                    <a:pt x="2238083" y="1197571"/>
                  </a:lnTo>
                  <a:lnTo>
                    <a:pt x="2232723" y="1193761"/>
                  </a:lnTo>
                  <a:lnTo>
                    <a:pt x="2229510" y="1188681"/>
                  </a:lnTo>
                  <a:lnTo>
                    <a:pt x="2226449" y="1184871"/>
                  </a:lnTo>
                  <a:lnTo>
                    <a:pt x="2221649" y="1178521"/>
                  </a:lnTo>
                  <a:lnTo>
                    <a:pt x="2216429" y="1172171"/>
                  </a:lnTo>
                  <a:lnTo>
                    <a:pt x="2204745" y="1159471"/>
                  </a:lnTo>
                  <a:lnTo>
                    <a:pt x="2203742" y="1158201"/>
                  </a:lnTo>
                  <a:lnTo>
                    <a:pt x="2199881" y="1156931"/>
                  </a:lnTo>
                  <a:lnTo>
                    <a:pt x="2196833" y="1153121"/>
                  </a:lnTo>
                  <a:lnTo>
                    <a:pt x="2191918" y="1159471"/>
                  </a:lnTo>
                  <a:lnTo>
                    <a:pt x="2194661" y="1162011"/>
                  </a:lnTo>
                  <a:lnTo>
                    <a:pt x="2200021" y="1170901"/>
                  </a:lnTo>
                  <a:lnTo>
                    <a:pt x="2203932" y="1175981"/>
                  </a:lnTo>
                  <a:lnTo>
                    <a:pt x="2208314" y="1181061"/>
                  </a:lnTo>
                  <a:lnTo>
                    <a:pt x="2212505" y="1187411"/>
                  </a:lnTo>
                  <a:lnTo>
                    <a:pt x="2216467" y="1192491"/>
                  </a:lnTo>
                  <a:lnTo>
                    <a:pt x="2224138" y="1203921"/>
                  </a:lnTo>
                  <a:lnTo>
                    <a:pt x="2222995" y="1205090"/>
                  </a:lnTo>
                  <a:lnTo>
                    <a:pt x="2222995" y="1228051"/>
                  </a:lnTo>
                  <a:lnTo>
                    <a:pt x="2219350" y="1228051"/>
                  </a:lnTo>
                  <a:lnTo>
                    <a:pt x="2219350" y="1273771"/>
                  </a:lnTo>
                  <a:lnTo>
                    <a:pt x="2219236" y="1275041"/>
                  </a:lnTo>
                  <a:lnTo>
                    <a:pt x="2219134" y="1276311"/>
                  </a:lnTo>
                  <a:lnTo>
                    <a:pt x="2212873" y="1282661"/>
                  </a:lnTo>
                  <a:lnTo>
                    <a:pt x="2207145" y="1289011"/>
                  </a:lnTo>
                  <a:lnTo>
                    <a:pt x="2201735" y="1295361"/>
                  </a:lnTo>
                  <a:lnTo>
                    <a:pt x="2196693" y="1302981"/>
                  </a:lnTo>
                  <a:lnTo>
                    <a:pt x="2192350" y="1309331"/>
                  </a:lnTo>
                  <a:lnTo>
                    <a:pt x="2187092" y="1314411"/>
                  </a:lnTo>
                  <a:lnTo>
                    <a:pt x="2139226" y="1357591"/>
                  </a:lnTo>
                  <a:lnTo>
                    <a:pt x="2124811" y="1369021"/>
                  </a:lnTo>
                  <a:lnTo>
                    <a:pt x="2093125" y="1385531"/>
                  </a:lnTo>
                  <a:lnTo>
                    <a:pt x="2083435" y="1385531"/>
                  </a:lnTo>
                  <a:lnTo>
                    <a:pt x="2069820" y="1384261"/>
                  </a:lnTo>
                  <a:lnTo>
                    <a:pt x="2067483" y="1380451"/>
                  </a:lnTo>
                  <a:lnTo>
                    <a:pt x="2073236" y="1365211"/>
                  </a:lnTo>
                  <a:lnTo>
                    <a:pt x="2076196" y="1360131"/>
                  </a:lnTo>
                  <a:lnTo>
                    <a:pt x="2078774" y="1355051"/>
                  </a:lnTo>
                  <a:lnTo>
                    <a:pt x="2079574" y="1355051"/>
                  </a:lnTo>
                  <a:lnTo>
                    <a:pt x="2080247" y="1353781"/>
                  </a:lnTo>
                  <a:lnTo>
                    <a:pt x="2086102" y="1344891"/>
                  </a:lnTo>
                  <a:lnTo>
                    <a:pt x="2097138" y="1333461"/>
                  </a:lnTo>
                  <a:lnTo>
                    <a:pt x="2108606" y="1322031"/>
                  </a:lnTo>
                  <a:lnTo>
                    <a:pt x="2132126" y="1301711"/>
                  </a:lnTo>
                  <a:lnTo>
                    <a:pt x="2183193" y="1271231"/>
                  </a:lnTo>
                  <a:lnTo>
                    <a:pt x="2191689" y="1266151"/>
                  </a:lnTo>
                  <a:lnTo>
                    <a:pt x="2199055" y="1262341"/>
                  </a:lnTo>
                  <a:lnTo>
                    <a:pt x="2202967" y="1261071"/>
                  </a:lnTo>
                  <a:lnTo>
                    <a:pt x="2206866" y="1259801"/>
                  </a:lnTo>
                  <a:lnTo>
                    <a:pt x="2214892" y="1255991"/>
                  </a:lnTo>
                  <a:lnTo>
                    <a:pt x="2210244" y="1262341"/>
                  </a:lnTo>
                  <a:lnTo>
                    <a:pt x="2204745" y="1267421"/>
                  </a:lnTo>
                  <a:lnTo>
                    <a:pt x="2198916" y="1271231"/>
                  </a:lnTo>
                  <a:lnTo>
                    <a:pt x="2193290" y="1276311"/>
                  </a:lnTo>
                  <a:lnTo>
                    <a:pt x="2188299" y="1281391"/>
                  </a:lnTo>
                  <a:lnTo>
                    <a:pt x="2183777" y="1286471"/>
                  </a:lnTo>
                  <a:lnTo>
                    <a:pt x="2177821" y="1291551"/>
                  </a:lnTo>
                  <a:lnTo>
                    <a:pt x="2176716" y="1294091"/>
                  </a:lnTo>
                  <a:lnTo>
                    <a:pt x="2177923" y="1297901"/>
                  </a:lnTo>
                  <a:lnTo>
                    <a:pt x="2179917" y="1297901"/>
                  </a:lnTo>
                  <a:lnTo>
                    <a:pt x="2184984" y="1299171"/>
                  </a:lnTo>
                  <a:lnTo>
                    <a:pt x="2187435" y="1297901"/>
                  </a:lnTo>
                  <a:lnTo>
                    <a:pt x="2196490" y="1292821"/>
                  </a:lnTo>
                  <a:lnTo>
                    <a:pt x="2209571" y="1278851"/>
                  </a:lnTo>
                  <a:lnTo>
                    <a:pt x="2213279" y="1275041"/>
                  </a:lnTo>
                  <a:lnTo>
                    <a:pt x="2216861" y="1271231"/>
                  </a:lnTo>
                  <a:lnTo>
                    <a:pt x="2219350" y="1273771"/>
                  </a:lnTo>
                  <a:lnTo>
                    <a:pt x="2219350" y="1228051"/>
                  </a:lnTo>
                  <a:lnTo>
                    <a:pt x="2207336" y="1228051"/>
                  </a:lnTo>
                  <a:lnTo>
                    <a:pt x="2199551" y="1229321"/>
                  </a:lnTo>
                  <a:lnTo>
                    <a:pt x="2191867" y="1229321"/>
                  </a:lnTo>
                  <a:lnTo>
                    <a:pt x="2184260" y="1230591"/>
                  </a:lnTo>
                  <a:lnTo>
                    <a:pt x="2175916" y="1230591"/>
                  </a:lnTo>
                  <a:lnTo>
                    <a:pt x="2174798" y="1231861"/>
                  </a:lnTo>
                  <a:lnTo>
                    <a:pt x="2173884" y="1235671"/>
                  </a:lnTo>
                  <a:lnTo>
                    <a:pt x="2175002" y="1236941"/>
                  </a:lnTo>
                  <a:lnTo>
                    <a:pt x="2181098" y="1239481"/>
                  </a:lnTo>
                  <a:lnTo>
                    <a:pt x="2186000" y="1242021"/>
                  </a:lnTo>
                  <a:lnTo>
                    <a:pt x="2208949" y="1242021"/>
                  </a:lnTo>
                  <a:lnTo>
                    <a:pt x="2199284" y="1247101"/>
                  </a:lnTo>
                  <a:lnTo>
                    <a:pt x="2189950" y="1250911"/>
                  </a:lnTo>
                  <a:lnTo>
                    <a:pt x="2180679" y="1253451"/>
                  </a:lnTo>
                  <a:lnTo>
                    <a:pt x="2168067" y="1255991"/>
                  </a:lnTo>
                  <a:lnTo>
                    <a:pt x="2164588" y="1255991"/>
                  </a:lnTo>
                  <a:lnTo>
                    <a:pt x="2161438" y="1257261"/>
                  </a:lnTo>
                  <a:lnTo>
                    <a:pt x="2161235" y="1258531"/>
                  </a:lnTo>
                  <a:lnTo>
                    <a:pt x="2149183" y="1259801"/>
                  </a:lnTo>
                  <a:lnTo>
                    <a:pt x="2137194" y="1259801"/>
                  </a:lnTo>
                  <a:lnTo>
                    <a:pt x="2125192" y="1261071"/>
                  </a:lnTo>
                  <a:lnTo>
                    <a:pt x="2103069" y="1261071"/>
                  </a:lnTo>
                  <a:lnTo>
                    <a:pt x="2083206" y="1258531"/>
                  </a:lnTo>
                  <a:lnTo>
                    <a:pt x="2073363" y="1255991"/>
                  </a:lnTo>
                  <a:lnTo>
                    <a:pt x="2069172" y="1254721"/>
                  </a:lnTo>
                  <a:lnTo>
                    <a:pt x="2065655" y="1250911"/>
                  </a:lnTo>
                  <a:lnTo>
                    <a:pt x="2060765" y="1249641"/>
                  </a:lnTo>
                  <a:lnTo>
                    <a:pt x="2056765" y="1247101"/>
                  </a:lnTo>
                  <a:lnTo>
                    <a:pt x="2051380" y="1242021"/>
                  </a:lnTo>
                  <a:lnTo>
                    <a:pt x="2049373" y="1235671"/>
                  </a:lnTo>
                  <a:lnTo>
                    <a:pt x="2050783" y="1229321"/>
                  </a:lnTo>
                  <a:lnTo>
                    <a:pt x="2055685" y="1222971"/>
                  </a:lnTo>
                  <a:lnTo>
                    <a:pt x="2061349" y="1217891"/>
                  </a:lnTo>
                  <a:lnTo>
                    <a:pt x="2067991" y="1214081"/>
                  </a:lnTo>
                  <a:lnTo>
                    <a:pt x="2082634" y="1210271"/>
                  </a:lnTo>
                  <a:lnTo>
                    <a:pt x="2090496" y="1207731"/>
                  </a:lnTo>
                  <a:lnTo>
                    <a:pt x="2098294" y="1206461"/>
                  </a:lnTo>
                  <a:lnTo>
                    <a:pt x="2103221" y="1206461"/>
                  </a:lnTo>
                  <a:lnTo>
                    <a:pt x="2108441" y="1207731"/>
                  </a:lnTo>
                  <a:lnTo>
                    <a:pt x="2109927" y="1206461"/>
                  </a:lnTo>
                  <a:lnTo>
                    <a:pt x="2112899" y="1203921"/>
                  </a:lnTo>
                  <a:lnTo>
                    <a:pt x="2115045" y="1203921"/>
                  </a:lnTo>
                  <a:lnTo>
                    <a:pt x="2138197" y="1205191"/>
                  </a:lnTo>
                  <a:lnTo>
                    <a:pt x="2161095" y="1207731"/>
                  </a:lnTo>
                  <a:lnTo>
                    <a:pt x="2183752" y="1211541"/>
                  </a:lnTo>
                  <a:lnTo>
                    <a:pt x="2206066" y="1219161"/>
                  </a:lnTo>
                  <a:lnTo>
                    <a:pt x="2209508" y="1219161"/>
                  </a:lnTo>
                  <a:lnTo>
                    <a:pt x="2211286" y="1220431"/>
                  </a:lnTo>
                  <a:lnTo>
                    <a:pt x="2212644" y="1220431"/>
                  </a:lnTo>
                  <a:lnTo>
                    <a:pt x="2213406" y="1221701"/>
                  </a:lnTo>
                  <a:lnTo>
                    <a:pt x="2214270" y="1221701"/>
                  </a:lnTo>
                  <a:lnTo>
                    <a:pt x="2219083" y="1222971"/>
                  </a:lnTo>
                  <a:lnTo>
                    <a:pt x="2222995" y="1228051"/>
                  </a:lnTo>
                  <a:lnTo>
                    <a:pt x="2222995" y="1205090"/>
                  </a:lnTo>
                  <a:lnTo>
                    <a:pt x="2221636" y="1206461"/>
                  </a:lnTo>
                  <a:lnTo>
                    <a:pt x="2219248" y="1206461"/>
                  </a:lnTo>
                  <a:lnTo>
                    <a:pt x="2219134" y="1205191"/>
                  </a:lnTo>
                  <a:lnTo>
                    <a:pt x="2215845" y="1200111"/>
                  </a:lnTo>
                  <a:lnTo>
                    <a:pt x="2211286" y="1196301"/>
                  </a:lnTo>
                  <a:lnTo>
                    <a:pt x="2207069" y="1191221"/>
                  </a:lnTo>
                  <a:lnTo>
                    <a:pt x="2195157" y="1177251"/>
                  </a:lnTo>
                  <a:lnTo>
                    <a:pt x="2163559" y="1132801"/>
                  </a:lnTo>
                  <a:lnTo>
                    <a:pt x="2158708" y="1122641"/>
                  </a:lnTo>
                  <a:lnTo>
                    <a:pt x="2156041" y="1117561"/>
                  </a:lnTo>
                  <a:lnTo>
                    <a:pt x="2143810" y="1074381"/>
                  </a:lnTo>
                  <a:lnTo>
                    <a:pt x="2146833" y="1069301"/>
                  </a:lnTo>
                  <a:lnTo>
                    <a:pt x="2154542" y="1065491"/>
                  </a:lnTo>
                  <a:lnTo>
                    <a:pt x="2155367" y="1065491"/>
                  </a:lnTo>
                  <a:lnTo>
                    <a:pt x="2156282" y="1064221"/>
                  </a:lnTo>
                  <a:lnTo>
                    <a:pt x="2191423" y="1093431"/>
                  </a:lnTo>
                  <a:lnTo>
                    <a:pt x="2219172" y="1142961"/>
                  </a:lnTo>
                  <a:lnTo>
                    <a:pt x="2233968" y="1181061"/>
                  </a:lnTo>
                  <a:lnTo>
                    <a:pt x="2234679" y="1183601"/>
                  </a:lnTo>
                  <a:lnTo>
                    <a:pt x="2235644" y="1184871"/>
                  </a:lnTo>
                  <a:lnTo>
                    <a:pt x="2236482" y="1187411"/>
                  </a:lnTo>
                  <a:lnTo>
                    <a:pt x="2238083" y="1197571"/>
                  </a:lnTo>
                  <a:lnTo>
                    <a:pt x="2238083" y="1155725"/>
                  </a:lnTo>
                  <a:lnTo>
                    <a:pt x="2207171" y="1094701"/>
                  </a:lnTo>
                  <a:lnTo>
                    <a:pt x="2179421" y="1064221"/>
                  </a:lnTo>
                  <a:lnTo>
                    <a:pt x="2163610" y="1056601"/>
                  </a:lnTo>
                  <a:lnTo>
                    <a:pt x="2159520" y="1054061"/>
                  </a:lnTo>
                  <a:lnTo>
                    <a:pt x="2155431" y="1052791"/>
                  </a:lnTo>
                  <a:lnTo>
                    <a:pt x="2151342" y="1056601"/>
                  </a:lnTo>
                  <a:lnTo>
                    <a:pt x="2143429" y="1060411"/>
                  </a:lnTo>
                  <a:lnTo>
                    <a:pt x="2137740" y="1068031"/>
                  </a:lnTo>
                  <a:lnTo>
                    <a:pt x="2134743" y="1076921"/>
                  </a:lnTo>
                  <a:lnTo>
                    <a:pt x="2134793" y="1080731"/>
                  </a:lnTo>
                  <a:lnTo>
                    <a:pt x="2134895" y="1088351"/>
                  </a:lnTo>
                  <a:lnTo>
                    <a:pt x="2137918" y="1102321"/>
                  </a:lnTo>
                  <a:lnTo>
                    <a:pt x="2142236" y="1117561"/>
                  </a:lnTo>
                  <a:lnTo>
                    <a:pt x="2148217" y="1131531"/>
                  </a:lnTo>
                  <a:lnTo>
                    <a:pt x="2156256" y="1144231"/>
                  </a:lnTo>
                  <a:lnTo>
                    <a:pt x="2165019" y="1160741"/>
                  </a:lnTo>
                  <a:lnTo>
                    <a:pt x="2174976" y="1174711"/>
                  </a:lnTo>
                  <a:lnTo>
                    <a:pt x="2186038" y="1188681"/>
                  </a:lnTo>
                  <a:lnTo>
                    <a:pt x="2198128" y="1202651"/>
                  </a:lnTo>
                  <a:lnTo>
                    <a:pt x="2196198" y="1203921"/>
                  </a:lnTo>
                  <a:lnTo>
                    <a:pt x="2194674" y="1202651"/>
                  </a:lnTo>
                  <a:lnTo>
                    <a:pt x="2193163" y="1202651"/>
                  </a:lnTo>
                  <a:lnTo>
                    <a:pt x="2170506" y="1195031"/>
                  </a:lnTo>
                  <a:lnTo>
                    <a:pt x="2147519" y="1191221"/>
                  </a:lnTo>
                  <a:lnTo>
                    <a:pt x="2124278" y="1189951"/>
                  </a:lnTo>
                  <a:lnTo>
                    <a:pt x="2095169" y="1189951"/>
                  </a:lnTo>
                  <a:lnTo>
                    <a:pt x="2092972" y="1192491"/>
                  </a:lnTo>
                  <a:lnTo>
                    <a:pt x="2080602" y="1193761"/>
                  </a:lnTo>
                  <a:lnTo>
                    <a:pt x="2039848" y="1220431"/>
                  </a:lnTo>
                  <a:lnTo>
                    <a:pt x="2037118" y="1233131"/>
                  </a:lnTo>
                  <a:lnTo>
                    <a:pt x="2039505" y="1244561"/>
                  </a:lnTo>
                  <a:lnTo>
                    <a:pt x="2071370" y="1266151"/>
                  </a:lnTo>
                  <a:lnTo>
                    <a:pt x="2086381" y="1271231"/>
                  </a:lnTo>
                  <a:lnTo>
                    <a:pt x="2101646" y="1273771"/>
                  </a:lnTo>
                  <a:lnTo>
                    <a:pt x="2132571" y="1273771"/>
                  </a:lnTo>
                  <a:lnTo>
                    <a:pt x="2145246" y="1271231"/>
                  </a:lnTo>
                  <a:lnTo>
                    <a:pt x="2151621" y="1271231"/>
                  </a:lnTo>
                  <a:lnTo>
                    <a:pt x="2146541" y="1277581"/>
                  </a:lnTo>
                  <a:lnTo>
                    <a:pt x="2140115" y="1278851"/>
                  </a:lnTo>
                  <a:lnTo>
                    <a:pt x="2135009" y="1282661"/>
                  </a:lnTo>
                  <a:lnTo>
                    <a:pt x="2096300" y="1311871"/>
                  </a:lnTo>
                  <a:lnTo>
                    <a:pt x="2069477" y="1344891"/>
                  </a:lnTo>
                  <a:lnTo>
                    <a:pt x="2069071" y="1346161"/>
                  </a:lnTo>
                  <a:lnTo>
                    <a:pt x="2068830" y="1346161"/>
                  </a:lnTo>
                  <a:lnTo>
                    <a:pt x="2068741" y="1347431"/>
                  </a:lnTo>
                  <a:lnTo>
                    <a:pt x="2067331" y="1349971"/>
                  </a:lnTo>
                  <a:lnTo>
                    <a:pt x="2066734" y="1349971"/>
                  </a:lnTo>
                  <a:lnTo>
                    <a:pt x="2061260" y="1356321"/>
                  </a:lnTo>
                  <a:lnTo>
                    <a:pt x="2059647" y="1363941"/>
                  </a:lnTo>
                  <a:lnTo>
                    <a:pt x="2058225" y="1372831"/>
                  </a:lnTo>
                  <a:lnTo>
                    <a:pt x="2058098" y="1375371"/>
                  </a:lnTo>
                  <a:lnTo>
                    <a:pt x="2057984" y="1377911"/>
                  </a:lnTo>
                  <a:lnTo>
                    <a:pt x="2057920" y="1379181"/>
                  </a:lnTo>
                  <a:lnTo>
                    <a:pt x="2059774" y="1385531"/>
                  </a:lnTo>
                  <a:lnTo>
                    <a:pt x="2063724" y="1390611"/>
                  </a:lnTo>
                  <a:lnTo>
                    <a:pt x="2069655" y="1394421"/>
                  </a:lnTo>
                  <a:lnTo>
                    <a:pt x="2077986" y="1396961"/>
                  </a:lnTo>
                  <a:lnTo>
                    <a:pt x="2086305" y="1396961"/>
                  </a:lnTo>
                  <a:lnTo>
                    <a:pt x="2094598" y="1395691"/>
                  </a:lnTo>
                  <a:lnTo>
                    <a:pt x="2102866" y="1393151"/>
                  </a:lnTo>
                  <a:lnTo>
                    <a:pt x="2109330" y="1391881"/>
                  </a:lnTo>
                  <a:lnTo>
                    <a:pt x="2115477" y="1389341"/>
                  </a:lnTo>
                  <a:lnTo>
                    <a:pt x="2121420" y="1385531"/>
                  </a:lnTo>
                  <a:lnTo>
                    <a:pt x="2127250" y="1382991"/>
                  </a:lnTo>
                  <a:lnTo>
                    <a:pt x="2142159" y="1374101"/>
                  </a:lnTo>
                  <a:lnTo>
                    <a:pt x="2156269" y="1362671"/>
                  </a:lnTo>
                  <a:lnTo>
                    <a:pt x="2170353" y="1349971"/>
                  </a:lnTo>
                  <a:lnTo>
                    <a:pt x="2185200" y="1338541"/>
                  </a:lnTo>
                  <a:lnTo>
                    <a:pt x="2178608" y="1356321"/>
                  </a:lnTo>
                  <a:lnTo>
                    <a:pt x="2177986" y="1361401"/>
                  </a:lnTo>
                  <a:lnTo>
                    <a:pt x="2177351" y="1361401"/>
                  </a:lnTo>
                  <a:lnTo>
                    <a:pt x="2176640" y="1362671"/>
                  </a:lnTo>
                  <a:lnTo>
                    <a:pt x="2175878" y="1363941"/>
                  </a:lnTo>
                  <a:lnTo>
                    <a:pt x="2175700" y="1365211"/>
                  </a:lnTo>
                  <a:lnTo>
                    <a:pt x="2175611" y="1366481"/>
                  </a:lnTo>
                  <a:lnTo>
                    <a:pt x="2172982" y="1369021"/>
                  </a:lnTo>
                  <a:lnTo>
                    <a:pt x="2173046" y="1374101"/>
                  </a:lnTo>
                  <a:lnTo>
                    <a:pt x="2170188" y="1381721"/>
                  </a:lnTo>
                  <a:lnTo>
                    <a:pt x="2168271" y="1388071"/>
                  </a:lnTo>
                  <a:lnTo>
                    <a:pt x="2167001" y="1394421"/>
                  </a:lnTo>
                  <a:lnTo>
                    <a:pt x="2166048" y="1402041"/>
                  </a:lnTo>
                  <a:lnTo>
                    <a:pt x="2162505" y="1416011"/>
                  </a:lnTo>
                  <a:lnTo>
                    <a:pt x="2161057" y="1428711"/>
                  </a:lnTo>
                  <a:lnTo>
                    <a:pt x="2161159" y="1447761"/>
                  </a:lnTo>
                  <a:lnTo>
                    <a:pt x="2161984" y="1459191"/>
                  </a:lnTo>
                  <a:lnTo>
                    <a:pt x="2175903" y="1489671"/>
                  </a:lnTo>
                  <a:lnTo>
                    <a:pt x="2177643" y="1491005"/>
                  </a:lnTo>
                  <a:lnTo>
                    <a:pt x="2177554" y="1492211"/>
                  </a:lnTo>
                  <a:lnTo>
                    <a:pt x="2177465" y="1493481"/>
                  </a:lnTo>
                  <a:lnTo>
                    <a:pt x="2177377" y="1494751"/>
                  </a:lnTo>
                  <a:lnTo>
                    <a:pt x="2174075" y="1506181"/>
                  </a:lnTo>
                  <a:lnTo>
                    <a:pt x="2172246" y="1513801"/>
                  </a:lnTo>
                  <a:lnTo>
                    <a:pt x="2171052" y="1521421"/>
                  </a:lnTo>
                  <a:lnTo>
                    <a:pt x="2171039" y="1522691"/>
                  </a:lnTo>
                  <a:lnTo>
                    <a:pt x="2170925" y="1529041"/>
                  </a:lnTo>
                  <a:lnTo>
                    <a:pt x="2168779" y="1536661"/>
                  </a:lnTo>
                  <a:lnTo>
                    <a:pt x="2168118" y="1543011"/>
                  </a:lnTo>
                  <a:lnTo>
                    <a:pt x="2168194" y="1548091"/>
                  </a:lnTo>
                  <a:lnTo>
                    <a:pt x="2168271" y="1549361"/>
                  </a:lnTo>
                  <a:lnTo>
                    <a:pt x="2168334" y="1550631"/>
                  </a:lnTo>
                  <a:lnTo>
                    <a:pt x="2168004" y="1551901"/>
                  </a:lnTo>
                  <a:lnTo>
                    <a:pt x="2167801" y="1551901"/>
                  </a:lnTo>
                  <a:lnTo>
                    <a:pt x="2167648" y="1553171"/>
                  </a:lnTo>
                  <a:lnTo>
                    <a:pt x="2165388" y="1560791"/>
                  </a:lnTo>
                  <a:lnTo>
                    <a:pt x="2163749" y="1569681"/>
                  </a:lnTo>
                  <a:lnTo>
                    <a:pt x="2161133" y="1586191"/>
                  </a:lnTo>
                  <a:lnTo>
                    <a:pt x="2158060" y="1590001"/>
                  </a:lnTo>
                  <a:lnTo>
                    <a:pt x="2157933" y="1591271"/>
                  </a:lnTo>
                  <a:lnTo>
                    <a:pt x="2157819" y="1592541"/>
                  </a:lnTo>
                  <a:lnTo>
                    <a:pt x="2157692" y="1593811"/>
                  </a:lnTo>
                  <a:lnTo>
                    <a:pt x="2157565" y="1595081"/>
                  </a:lnTo>
                  <a:lnTo>
                    <a:pt x="2156231" y="1600161"/>
                  </a:lnTo>
                  <a:lnTo>
                    <a:pt x="2144077" y="1601431"/>
                  </a:lnTo>
                  <a:lnTo>
                    <a:pt x="2120735" y="1609051"/>
                  </a:lnTo>
                  <a:lnTo>
                    <a:pt x="2109609" y="1615401"/>
                  </a:lnTo>
                  <a:lnTo>
                    <a:pt x="2102256" y="1619211"/>
                  </a:lnTo>
                  <a:lnTo>
                    <a:pt x="2095931" y="1625561"/>
                  </a:lnTo>
                  <a:lnTo>
                    <a:pt x="2096058" y="1630641"/>
                  </a:lnTo>
                  <a:lnTo>
                    <a:pt x="2096185" y="1635721"/>
                  </a:lnTo>
                  <a:lnTo>
                    <a:pt x="2096300" y="1640801"/>
                  </a:lnTo>
                  <a:lnTo>
                    <a:pt x="2096427" y="1645881"/>
                  </a:lnTo>
                  <a:lnTo>
                    <a:pt x="2102739" y="1652231"/>
                  </a:lnTo>
                  <a:lnTo>
                    <a:pt x="2111743" y="1656041"/>
                  </a:lnTo>
                  <a:lnTo>
                    <a:pt x="2113356" y="1657311"/>
                  </a:lnTo>
                  <a:lnTo>
                    <a:pt x="2114880" y="1657311"/>
                  </a:lnTo>
                  <a:lnTo>
                    <a:pt x="2120493" y="1663661"/>
                  </a:lnTo>
                  <a:lnTo>
                    <a:pt x="2128736" y="1662391"/>
                  </a:lnTo>
                  <a:lnTo>
                    <a:pt x="2135314" y="1667471"/>
                  </a:lnTo>
                  <a:lnTo>
                    <a:pt x="2133752" y="1675091"/>
                  </a:lnTo>
                  <a:lnTo>
                    <a:pt x="2128202" y="1681441"/>
                  </a:lnTo>
                  <a:lnTo>
                    <a:pt x="2127008" y="1689061"/>
                  </a:lnTo>
                  <a:lnTo>
                    <a:pt x="2120544" y="1701761"/>
                  </a:lnTo>
                  <a:lnTo>
                    <a:pt x="2114537" y="1714461"/>
                  </a:lnTo>
                  <a:lnTo>
                    <a:pt x="2108720" y="1728431"/>
                  </a:lnTo>
                  <a:lnTo>
                    <a:pt x="2102866" y="1741131"/>
                  </a:lnTo>
                  <a:lnTo>
                    <a:pt x="2098967" y="1743671"/>
                  </a:lnTo>
                  <a:lnTo>
                    <a:pt x="2099068" y="1746211"/>
                  </a:lnTo>
                  <a:lnTo>
                    <a:pt x="2099170" y="1748751"/>
                  </a:lnTo>
                  <a:lnTo>
                    <a:pt x="2099271" y="1751291"/>
                  </a:lnTo>
                  <a:lnTo>
                    <a:pt x="2093544" y="1753831"/>
                  </a:lnTo>
                  <a:lnTo>
                    <a:pt x="2093455" y="1751291"/>
                  </a:lnTo>
                  <a:lnTo>
                    <a:pt x="2093366" y="1748751"/>
                  </a:lnTo>
                  <a:lnTo>
                    <a:pt x="2093277" y="1746211"/>
                  </a:lnTo>
                  <a:lnTo>
                    <a:pt x="2093201" y="1743671"/>
                  </a:lnTo>
                  <a:lnTo>
                    <a:pt x="2093112" y="1741131"/>
                  </a:lnTo>
                  <a:lnTo>
                    <a:pt x="2093061" y="1739861"/>
                  </a:lnTo>
                  <a:lnTo>
                    <a:pt x="2092337" y="1733511"/>
                  </a:lnTo>
                  <a:lnTo>
                    <a:pt x="2090648" y="1727161"/>
                  </a:lnTo>
                  <a:lnTo>
                    <a:pt x="2088718" y="1722081"/>
                  </a:lnTo>
                  <a:lnTo>
                    <a:pt x="2086787" y="1717001"/>
                  </a:lnTo>
                  <a:lnTo>
                    <a:pt x="2081745" y="1710651"/>
                  </a:lnTo>
                  <a:lnTo>
                    <a:pt x="2079764" y="1709597"/>
                  </a:lnTo>
                  <a:lnTo>
                    <a:pt x="2079764" y="1746211"/>
                  </a:lnTo>
                  <a:lnTo>
                    <a:pt x="2077288" y="1763991"/>
                  </a:lnTo>
                  <a:lnTo>
                    <a:pt x="2071852" y="1780501"/>
                  </a:lnTo>
                  <a:lnTo>
                    <a:pt x="2064105" y="1797011"/>
                  </a:lnTo>
                  <a:lnTo>
                    <a:pt x="2060308" y="1804631"/>
                  </a:lnTo>
                  <a:lnTo>
                    <a:pt x="2056612" y="1812251"/>
                  </a:lnTo>
                  <a:lnTo>
                    <a:pt x="2052485" y="1819871"/>
                  </a:lnTo>
                  <a:lnTo>
                    <a:pt x="2047341" y="1826221"/>
                  </a:lnTo>
                  <a:lnTo>
                    <a:pt x="2043772" y="1826221"/>
                  </a:lnTo>
                  <a:lnTo>
                    <a:pt x="2043480" y="1822411"/>
                  </a:lnTo>
                  <a:lnTo>
                    <a:pt x="2037486" y="1786699"/>
                  </a:lnTo>
                  <a:lnTo>
                    <a:pt x="2037486" y="1838921"/>
                  </a:lnTo>
                  <a:lnTo>
                    <a:pt x="2036953" y="1840191"/>
                  </a:lnTo>
                  <a:lnTo>
                    <a:pt x="2036445" y="1840191"/>
                  </a:lnTo>
                  <a:lnTo>
                    <a:pt x="2030704" y="1846541"/>
                  </a:lnTo>
                  <a:lnTo>
                    <a:pt x="2027313" y="1837651"/>
                  </a:lnTo>
                  <a:lnTo>
                    <a:pt x="2023071" y="1836381"/>
                  </a:lnTo>
                  <a:lnTo>
                    <a:pt x="2022703" y="1836381"/>
                  </a:lnTo>
                  <a:lnTo>
                    <a:pt x="2018982" y="1830031"/>
                  </a:lnTo>
                  <a:lnTo>
                    <a:pt x="1986368" y="1793201"/>
                  </a:lnTo>
                  <a:lnTo>
                    <a:pt x="1979472" y="1781771"/>
                  </a:lnTo>
                  <a:lnTo>
                    <a:pt x="1977631" y="1775421"/>
                  </a:lnTo>
                  <a:lnTo>
                    <a:pt x="1975294" y="1769071"/>
                  </a:lnTo>
                  <a:lnTo>
                    <a:pt x="1973211" y="1761451"/>
                  </a:lnTo>
                  <a:lnTo>
                    <a:pt x="1972132" y="1755101"/>
                  </a:lnTo>
                  <a:lnTo>
                    <a:pt x="1972017" y="1752561"/>
                  </a:lnTo>
                  <a:lnTo>
                    <a:pt x="1971903" y="1750021"/>
                  </a:lnTo>
                  <a:lnTo>
                    <a:pt x="1971776" y="1747481"/>
                  </a:lnTo>
                  <a:lnTo>
                    <a:pt x="1971662" y="1744941"/>
                  </a:lnTo>
                  <a:lnTo>
                    <a:pt x="1971548" y="1742401"/>
                  </a:lnTo>
                  <a:lnTo>
                    <a:pt x="1971484" y="1741131"/>
                  </a:lnTo>
                  <a:lnTo>
                    <a:pt x="1972919" y="1739861"/>
                  </a:lnTo>
                  <a:lnTo>
                    <a:pt x="1988921" y="1746211"/>
                  </a:lnTo>
                  <a:lnTo>
                    <a:pt x="1992960" y="1748751"/>
                  </a:lnTo>
                  <a:lnTo>
                    <a:pt x="2006815" y="1750021"/>
                  </a:lnTo>
                  <a:lnTo>
                    <a:pt x="2009698" y="1746211"/>
                  </a:lnTo>
                  <a:lnTo>
                    <a:pt x="2007425" y="1739861"/>
                  </a:lnTo>
                  <a:lnTo>
                    <a:pt x="2004707" y="1732241"/>
                  </a:lnTo>
                  <a:lnTo>
                    <a:pt x="2004250" y="1730971"/>
                  </a:lnTo>
                  <a:lnTo>
                    <a:pt x="2001774" y="1724621"/>
                  </a:lnTo>
                  <a:lnTo>
                    <a:pt x="1998599" y="1717001"/>
                  </a:lnTo>
                  <a:lnTo>
                    <a:pt x="1992858" y="1695411"/>
                  </a:lnTo>
                  <a:lnTo>
                    <a:pt x="1988845" y="1673821"/>
                  </a:lnTo>
                  <a:lnTo>
                    <a:pt x="1986762" y="1652231"/>
                  </a:lnTo>
                  <a:lnTo>
                    <a:pt x="1986800" y="1630641"/>
                  </a:lnTo>
                  <a:lnTo>
                    <a:pt x="1993633" y="1591271"/>
                  </a:lnTo>
                  <a:lnTo>
                    <a:pt x="2011057" y="1555711"/>
                  </a:lnTo>
                  <a:lnTo>
                    <a:pt x="2012213" y="1554441"/>
                  </a:lnTo>
                  <a:lnTo>
                    <a:pt x="2014232" y="1551901"/>
                  </a:lnTo>
                  <a:lnTo>
                    <a:pt x="2015299" y="1551901"/>
                  </a:lnTo>
                  <a:lnTo>
                    <a:pt x="2018093" y="1549361"/>
                  </a:lnTo>
                  <a:lnTo>
                    <a:pt x="2018004" y="1550631"/>
                  </a:lnTo>
                  <a:lnTo>
                    <a:pt x="2017903" y="1551901"/>
                  </a:lnTo>
                  <a:lnTo>
                    <a:pt x="2017801" y="1553171"/>
                  </a:lnTo>
                  <a:lnTo>
                    <a:pt x="2017712" y="1554441"/>
                  </a:lnTo>
                  <a:lnTo>
                    <a:pt x="2017610" y="1555711"/>
                  </a:lnTo>
                  <a:lnTo>
                    <a:pt x="2017522" y="1556981"/>
                  </a:lnTo>
                  <a:lnTo>
                    <a:pt x="2017420" y="1558251"/>
                  </a:lnTo>
                  <a:lnTo>
                    <a:pt x="2017331" y="1559521"/>
                  </a:lnTo>
                  <a:lnTo>
                    <a:pt x="2017229" y="1560791"/>
                  </a:lnTo>
                  <a:lnTo>
                    <a:pt x="2017128" y="1562061"/>
                  </a:lnTo>
                  <a:lnTo>
                    <a:pt x="2017039" y="1563331"/>
                  </a:lnTo>
                  <a:lnTo>
                    <a:pt x="2016937" y="1564601"/>
                  </a:lnTo>
                  <a:lnTo>
                    <a:pt x="2016848" y="1565871"/>
                  </a:lnTo>
                  <a:lnTo>
                    <a:pt x="2015134" y="1581111"/>
                  </a:lnTo>
                  <a:lnTo>
                    <a:pt x="2015020" y="1582381"/>
                  </a:lnTo>
                  <a:lnTo>
                    <a:pt x="2014905" y="1583651"/>
                  </a:lnTo>
                  <a:lnTo>
                    <a:pt x="2014804" y="1584921"/>
                  </a:lnTo>
                  <a:lnTo>
                    <a:pt x="2014689" y="1586191"/>
                  </a:lnTo>
                  <a:lnTo>
                    <a:pt x="2014575" y="1587461"/>
                  </a:lnTo>
                  <a:lnTo>
                    <a:pt x="2014461" y="1588731"/>
                  </a:lnTo>
                  <a:lnTo>
                    <a:pt x="2014435" y="1711921"/>
                  </a:lnTo>
                  <a:lnTo>
                    <a:pt x="2015426" y="1720811"/>
                  </a:lnTo>
                  <a:lnTo>
                    <a:pt x="2016912" y="1728431"/>
                  </a:lnTo>
                  <a:lnTo>
                    <a:pt x="2017293" y="1729701"/>
                  </a:lnTo>
                  <a:lnTo>
                    <a:pt x="2017623" y="1730971"/>
                  </a:lnTo>
                  <a:lnTo>
                    <a:pt x="2018106" y="1733511"/>
                  </a:lnTo>
                  <a:lnTo>
                    <a:pt x="2018220" y="1734781"/>
                  </a:lnTo>
                  <a:lnTo>
                    <a:pt x="2018347" y="1736051"/>
                  </a:lnTo>
                  <a:lnTo>
                    <a:pt x="2018461" y="1737321"/>
                  </a:lnTo>
                  <a:lnTo>
                    <a:pt x="2018576" y="1738591"/>
                  </a:lnTo>
                  <a:lnTo>
                    <a:pt x="2018703" y="1739861"/>
                  </a:lnTo>
                  <a:lnTo>
                    <a:pt x="2018817" y="1741131"/>
                  </a:lnTo>
                  <a:lnTo>
                    <a:pt x="2018931" y="1742401"/>
                  </a:lnTo>
                  <a:lnTo>
                    <a:pt x="2019058" y="1743671"/>
                  </a:lnTo>
                  <a:lnTo>
                    <a:pt x="2019173" y="1744941"/>
                  </a:lnTo>
                  <a:lnTo>
                    <a:pt x="2019287" y="1746211"/>
                  </a:lnTo>
                  <a:lnTo>
                    <a:pt x="2019401" y="1747481"/>
                  </a:lnTo>
                  <a:lnTo>
                    <a:pt x="2019528" y="1748751"/>
                  </a:lnTo>
                  <a:lnTo>
                    <a:pt x="2019642" y="1750021"/>
                  </a:lnTo>
                  <a:lnTo>
                    <a:pt x="2019757" y="1751291"/>
                  </a:lnTo>
                  <a:lnTo>
                    <a:pt x="2019884" y="1752561"/>
                  </a:lnTo>
                  <a:lnTo>
                    <a:pt x="2019998" y="1753831"/>
                  </a:lnTo>
                  <a:lnTo>
                    <a:pt x="2020112" y="1755101"/>
                  </a:lnTo>
                  <a:lnTo>
                    <a:pt x="2020239" y="1756371"/>
                  </a:lnTo>
                  <a:lnTo>
                    <a:pt x="2020354" y="1757641"/>
                  </a:lnTo>
                  <a:lnTo>
                    <a:pt x="2020468" y="1758911"/>
                  </a:lnTo>
                  <a:lnTo>
                    <a:pt x="2024024" y="1784311"/>
                  </a:lnTo>
                  <a:lnTo>
                    <a:pt x="2029167" y="1809711"/>
                  </a:lnTo>
                  <a:lnTo>
                    <a:pt x="2036318" y="1833841"/>
                  </a:lnTo>
                  <a:lnTo>
                    <a:pt x="2036876" y="1835111"/>
                  </a:lnTo>
                  <a:lnTo>
                    <a:pt x="2036991" y="1836381"/>
                  </a:lnTo>
                  <a:lnTo>
                    <a:pt x="2037105" y="1837651"/>
                  </a:lnTo>
                  <a:lnTo>
                    <a:pt x="2037486" y="1838921"/>
                  </a:lnTo>
                  <a:lnTo>
                    <a:pt x="2037486" y="1786699"/>
                  </a:lnTo>
                  <a:lnTo>
                    <a:pt x="2036660" y="1781771"/>
                  </a:lnTo>
                  <a:lnTo>
                    <a:pt x="2033549" y="1762721"/>
                  </a:lnTo>
                  <a:lnTo>
                    <a:pt x="2029802" y="1738591"/>
                  </a:lnTo>
                  <a:lnTo>
                    <a:pt x="2028888" y="1733511"/>
                  </a:lnTo>
                  <a:lnTo>
                    <a:pt x="2027872" y="1727161"/>
                  </a:lnTo>
                  <a:lnTo>
                    <a:pt x="2027783" y="1723351"/>
                  </a:lnTo>
                  <a:lnTo>
                    <a:pt x="2027682" y="1720811"/>
                  </a:lnTo>
                  <a:lnTo>
                    <a:pt x="2027580" y="1718271"/>
                  </a:lnTo>
                  <a:lnTo>
                    <a:pt x="2027529" y="1717001"/>
                  </a:lnTo>
                  <a:lnTo>
                    <a:pt x="2027440" y="1714461"/>
                  </a:lnTo>
                  <a:lnTo>
                    <a:pt x="2026297" y="1704301"/>
                  </a:lnTo>
                  <a:lnTo>
                    <a:pt x="2026170" y="1703031"/>
                  </a:lnTo>
                  <a:lnTo>
                    <a:pt x="2026043" y="1701761"/>
                  </a:lnTo>
                  <a:lnTo>
                    <a:pt x="2025916" y="1700491"/>
                  </a:lnTo>
                  <a:lnTo>
                    <a:pt x="2025802" y="1699221"/>
                  </a:lnTo>
                  <a:lnTo>
                    <a:pt x="2025675" y="1697951"/>
                  </a:lnTo>
                  <a:lnTo>
                    <a:pt x="2025548" y="1634451"/>
                  </a:lnTo>
                  <a:lnTo>
                    <a:pt x="2024875" y="1630641"/>
                  </a:lnTo>
                  <a:lnTo>
                    <a:pt x="2026208" y="1626831"/>
                  </a:lnTo>
                  <a:lnTo>
                    <a:pt x="2026780" y="1625561"/>
                  </a:lnTo>
                  <a:lnTo>
                    <a:pt x="2027656" y="1624291"/>
                  </a:lnTo>
                  <a:lnTo>
                    <a:pt x="2027796" y="1624291"/>
                  </a:lnTo>
                  <a:lnTo>
                    <a:pt x="2034019" y="1629371"/>
                  </a:lnTo>
                  <a:lnTo>
                    <a:pt x="2038604" y="1626831"/>
                  </a:lnTo>
                  <a:lnTo>
                    <a:pt x="2039785" y="1624291"/>
                  </a:lnTo>
                  <a:lnTo>
                    <a:pt x="2044471" y="1614131"/>
                  </a:lnTo>
                  <a:lnTo>
                    <a:pt x="2047049" y="1609051"/>
                  </a:lnTo>
                  <a:lnTo>
                    <a:pt x="2055304" y="1601431"/>
                  </a:lnTo>
                  <a:lnTo>
                    <a:pt x="2059114" y="1598891"/>
                  </a:lnTo>
                  <a:lnTo>
                    <a:pt x="2063915" y="1600161"/>
                  </a:lnTo>
                  <a:lnTo>
                    <a:pt x="2064524" y="1601431"/>
                  </a:lnTo>
                  <a:lnTo>
                    <a:pt x="2064956" y="1602701"/>
                  </a:lnTo>
                  <a:lnTo>
                    <a:pt x="2065451" y="1605241"/>
                  </a:lnTo>
                  <a:lnTo>
                    <a:pt x="2068474" y="1617941"/>
                  </a:lnTo>
                  <a:lnTo>
                    <a:pt x="2068537" y="1619211"/>
                  </a:lnTo>
                  <a:lnTo>
                    <a:pt x="2068601" y="1620481"/>
                  </a:lnTo>
                  <a:lnTo>
                    <a:pt x="2068664" y="1621751"/>
                  </a:lnTo>
                  <a:lnTo>
                    <a:pt x="2068741" y="1623021"/>
                  </a:lnTo>
                  <a:lnTo>
                    <a:pt x="2068804" y="1624291"/>
                  </a:lnTo>
                  <a:lnTo>
                    <a:pt x="2068868" y="1625561"/>
                  </a:lnTo>
                  <a:lnTo>
                    <a:pt x="2068931" y="1626831"/>
                  </a:lnTo>
                  <a:lnTo>
                    <a:pt x="2068995" y="1628101"/>
                  </a:lnTo>
                  <a:lnTo>
                    <a:pt x="2069071" y="1629371"/>
                  </a:lnTo>
                  <a:lnTo>
                    <a:pt x="2062670" y="1667471"/>
                  </a:lnTo>
                  <a:lnTo>
                    <a:pt x="2049399" y="1704301"/>
                  </a:lnTo>
                  <a:lnTo>
                    <a:pt x="2046414" y="1709381"/>
                  </a:lnTo>
                  <a:lnTo>
                    <a:pt x="2041182" y="1723351"/>
                  </a:lnTo>
                  <a:lnTo>
                    <a:pt x="2044293" y="1728431"/>
                  </a:lnTo>
                  <a:lnTo>
                    <a:pt x="2054479" y="1727161"/>
                  </a:lnTo>
                  <a:lnTo>
                    <a:pt x="2057184" y="1725891"/>
                  </a:lnTo>
                  <a:lnTo>
                    <a:pt x="2064131" y="1723351"/>
                  </a:lnTo>
                  <a:lnTo>
                    <a:pt x="2068385" y="1722081"/>
                  </a:lnTo>
                  <a:lnTo>
                    <a:pt x="2073935" y="1722081"/>
                  </a:lnTo>
                  <a:lnTo>
                    <a:pt x="2074659" y="1723351"/>
                  </a:lnTo>
                  <a:lnTo>
                    <a:pt x="2075522" y="1724621"/>
                  </a:lnTo>
                  <a:lnTo>
                    <a:pt x="2076373" y="1724621"/>
                  </a:lnTo>
                  <a:lnTo>
                    <a:pt x="2078024" y="1727161"/>
                  </a:lnTo>
                  <a:lnTo>
                    <a:pt x="2078659" y="1728431"/>
                  </a:lnTo>
                  <a:lnTo>
                    <a:pt x="2078736" y="1729701"/>
                  </a:lnTo>
                  <a:lnTo>
                    <a:pt x="2078824" y="1730971"/>
                  </a:lnTo>
                  <a:lnTo>
                    <a:pt x="2078901" y="1732241"/>
                  </a:lnTo>
                  <a:lnTo>
                    <a:pt x="2078977" y="1733511"/>
                  </a:lnTo>
                  <a:lnTo>
                    <a:pt x="2079053" y="1734781"/>
                  </a:lnTo>
                  <a:lnTo>
                    <a:pt x="2079142" y="1736051"/>
                  </a:lnTo>
                  <a:lnTo>
                    <a:pt x="2079218" y="1737321"/>
                  </a:lnTo>
                  <a:lnTo>
                    <a:pt x="2079294" y="1738591"/>
                  </a:lnTo>
                  <a:lnTo>
                    <a:pt x="2079371" y="1739861"/>
                  </a:lnTo>
                  <a:lnTo>
                    <a:pt x="2079447" y="1741131"/>
                  </a:lnTo>
                  <a:lnTo>
                    <a:pt x="2079536" y="1742401"/>
                  </a:lnTo>
                  <a:lnTo>
                    <a:pt x="2079612" y="1743671"/>
                  </a:lnTo>
                  <a:lnTo>
                    <a:pt x="2079688" y="1744941"/>
                  </a:lnTo>
                  <a:lnTo>
                    <a:pt x="2079764" y="1746211"/>
                  </a:lnTo>
                  <a:lnTo>
                    <a:pt x="2079764" y="1709597"/>
                  </a:lnTo>
                  <a:lnTo>
                    <a:pt x="2074621" y="1706841"/>
                  </a:lnTo>
                  <a:lnTo>
                    <a:pt x="2064499" y="1705571"/>
                  </a:lnTo>
                  <a:lnTo>
                    <a:pt x="2065426" y="1701761"/>
                  </a:lnTo>
                  <a:lnTo>
                    <a:pt x="2065909" y="1697951"/>
                  </a:lnTo>
                  <a:lnTo>
                    <a:pt x="2071738" y="1682711"/>
                  </a:lnTo>
                  <a:lnTo>
                    <a:pt x="2075319" y="1670011"/>
                  </a:lnTo>
                  <a:lnTo>
                    <a:pt x="2081504" y="1630641"/>
                  </a:lnTo>
                  <a:lnTo>
                    <a:pt x="2081568" y="1629371"/>
                  </a:lnTo>
                  <a:lnTo>
                    <a:pt x="2081631" y="1628101"/>
                  </a:lnTo>
                  <a:lnTo>
                    <a:pt x="2081707" y="1626831"/>
                  </a:lnTo>
                  <a:lnTo>
                    <a:pt x="2081771" y="1625561"/>
                  </a:lnTo>
                  <a:lnTo>
                    <a:pt x="2081847" y="1624291"/>
                  </a:lnTo>
                  <a:lnTo>
                    <a:pt x="2081911" y="1623021"/>
                  </a:lnTo>
                  <a:lnTo>
                    <a:pt x="2081974" y="1621751"/>
                  </a:lnTo>
                  <a:lnTo>
                    <a:pt x="2080691" y="1609051"/>
                  </a:lnTo>
                  <a:lnTo>
                    <a:pt x="2076831" y="1598891"/>
                  </a:lnTo>
                  <a:lnTo>
                    <a:pt x="2076348" y="1597621"/>
                  </a:lnTo>
                  <a:lnTo>
                    <a:pt x="2072132" y="1591271"/>
                  </a:lnTo>
                  <a:lnTo>
                    <a:pt x="2069592" y="1587461"/>
                  </a:lnTo>
                  <a:lnTo>
                    <a:pt x="2061552" y="1584921"/>
                  </a:lnTo>
                  <a:lnTo>
                    <a:pt x="2052764" y="1587461"/>
                  </a:lnTo>
                  <a:lnTo>
                    <a:pt x="2043747" y="1591271"/>
                  </a:lnTo>
                  <a:lnTo>
                    <a:pt x="2041575" y="1584921"/>
                  </a:lnTo>
                  <a:lnTo>
                    <a:pt x="2042617" y="1578571"/>
                  </a:lnTo>
                  <a:lnTo>
                    <a:pt x="2042502" y="1574761"/>
                  </a:lnTo>
                  <a:lnTo>
                    <a:pt x="2042388" y="1572221"/>
                  </a:lnTo>
                  <a:lnTo>
                    <a:pt x="2042312" y="1570951"/>
                  </a:lnTo>
                  <a:lnTo>
                    <a:pt x="2042236" y="1569681"/>
                  </a:lnTo>
                  <a:lnTo>
                    <a:pt x="2042160" y="1568411"/>
                  </a:lnTo>
                  <a:lnTo>
                    <a:pt x="2042083" y="1567141"/>
                  </a:lnTo>
                  <a:lnTo>
                    <a:pt x="2042007" y="1565871"/>
                  </a:lnTo>
                  <a:lnTo>
                    <a:pt x="2040991" y="1559521"/>
                  </a:lnTo>
                  <a:lnTo>
                    <a:pt x="2039366" y="1553171"/>
                  </a:lnTo>
                  <a:lnTo>
                    <a:pt x="2037981" y="1549361"/>
                  </a:lnTo>
                  <a:lnTo>
                    <a:pt x="2037067" y="1546821"/>
                  </a:lnTo>
                  <a:lnTo>
                    <a:pt x="2031111" y="1537931"/>
                  </a:lnTo>
                  <a:lnTo>
                    <a:pt x="2023351" y="1534121"/>
                  </a:lnTo>
                  <a:lnTo>
                    <a:pt x="2014778" y="1535391"/>
                  </a:lnTo>
                  <a:lnTo>
                    <a:pt x="1989543" y="1567141"/>
                  </a:lnTo>
                  <a:lnTo>
                    <a:pt x="1975091" y="1628101"/>
                  </a:lnTo>
                  <a:lnTo>
                    <a:pt x="1975116" y="1633181"/>
                  </a:lnTo>
                  <a:lnTo>
                    <a:pt x="1975231" y="1658581"/>
                  </a:lnTo>
                  <a:lnTo>
                    <a:pt x="1979447" y="1689061"/>
                  </a:lnTo>
                  <a:lnTo>
                    <a:pt x="1986991" y="1719541"/>
                  </a:lnTo>
                  <a:lnTo>
                    <a:pt x="1986915" y="1720811"/>
                  </a:lnTo>
                  <a:lnTo>
                    <a:pt x="1986826" y="1722081"/>
                  </a:lnTo>
                  <a:lnTo>
                    <a:pt x="1987283" y="1723351"/>
                  </a:lnTo>
                  <a:lnTo>
                    <a:pt x="1989074" y="1724621"/>
                  </a:lnTo>
                  <a:lnTo>
                    <a:pt x="1989175" y="1727161"/>
                  </a:lnTo>
                  <a:lnTo>
                    <a:pt x="1989404" y="1727161"/>
                  </a:lnTo>
                  <a:lnTo>
                    <a:pt x="1986622" y="1732241"/>
                  </a:lnTo>
                  <a:lnTo>
                    <a:pt x="1983613" y="1728431"/>
                  </a:lnTo>
                  <a:lnTo>
                    <a:pt x="1980895" y="1727161"/>
                  </a:lnTo>
                  <a:lnTo>
                    <a:pt x="1958606" y="1743671"/>
                  </a:lnTo>
                  <a:lnTo>
                    <a:pt x="1958492" y="1746211"/>
                  </a:lnTo>
                  <a:lnTo>
                    <a:pt x="1958390" y="1748751"/>
                  </a:lnTo>
                  <a:lnTo>
                    <a:pt x="1958276" y="1751291"/>
                  </a:lnTo>
                  <a:lnTo>
                    <a:pt x="1958162" y="1753831"/>
                  </a:lnTo>
                  <a:lnTo>
                    <a:pt x="1959457" y="1763991"/>
                  </a:lnTo>
                  <a:lnTo>
                    <a:pt x="1962467" y="1775421"/>
                  </a:lnTo>
                  <a:lnTo>
                    <a:pt x="1967077" y="1784311"/>
                  </a:lnTo>
                  <a:lnTo>
                    <a:pt x="1973872" y="1800821"/>
                  </a:lnTo>
                  <a:lnTo>
                    <a:pt x="1982444" y="1816061"/>
                  </a:lnTo>
                  <a:lnTo>
                    <a:pt x="1993061" y="1828761"/>
                  </a:lnTo>
                  <a:lnTo>
                    <a:pt x="2005965" y="1838921"/>
                  </a:lnTo>
                  <a:lnTo>
                    <a:pt x="2006841" y="1840191"/>
                  </a:lnTo>
                  <a:lnTo>
                    <a:pt x="2007704" y="1840191"/>
                  </a:lnTo>
                  <a:lnTo>
                    <a:pt x="2008530" y="1841461"/>
                  </a:lnTo>
                  <a:lnTo>
                    <a:pt x="2009571" y="1844001"/>
                  </a:lnTo>
                  <a:lnTo>
                    <a:pt x="2013216" y="1844001"/>
                  </a:lnTo>
                  <a:lnTo>
                    <a:pt x="2014689" y="1849081"/>
                  </a:lnTo>
                  <a:lnTo>
                    <a:pt x="2020100" y="1849081"/>
                  </a:lnTo>
                  <a:lnTo>
                    <a:pt x="2022182" y="1854161"/>
                  </a:lnTo>
                  <a:lnTo>
                    <a:pt x="2019681" y="1857971"/>
                  </a:lnTo>
                  <a:lnTo>
                    <a:pt x="2017064" y="1860511"/>
                  </a:lnTo>
                  <a:lnTo>
                    <a:pt x="1976221" y="1906231"/>
                  </a:lnTo>
                  <a:lnTo>
                    <a:pt x="1974240" y="1908771"/>
                  </a:lnTo>
                  <a:lnTo>
                    <a:pt x="1970633" y="1912581"/>
                  </a:lnTo>
                  <a:lnTo>
                    <a:pt x="1969185" y="1915121"/>
                  </a:lnTo>
                  <a:lnTo>
                    <a:pt x="1972271" y="1921471"/>
                  </a:lnTo>
                  <a:lnTo>
                    <a:pt x="1974900" y="1920201"/>
                  </a:lnTo>
                  <a:lnTo>
                    <a:pt x="1984324" y="1915121"/>
                  </a:lnTo>
                  <a:lnTo>
                    <a:pt x="1990534" y="1910041"/>
                  </a:lnTo>
                  <a:lnTo>
                    <a:pt x="1998941" y="1903691"/>
                  </a:lnTo>
                  <a:lnTo>
                    <a:pt x="2000478" y="1898611"/>
                  </a:lnTo>
                  <a:lnTo>
                    <a:pt x="2005266" y="1899881"/>
                  </a:lnTo>
                  <a:lnTo>
                    <a:pt x="2012238" y="1918931"/>
                  </a:lnTo>
                  <a:lnTo>
                    <a:pt x="2022462" y="1935441"/>
                  </a:lnTo>
                  <a:lnTo>
                    <a:pt x="2035251" y="1950681"/>
                  </a:lnTo>
                  <a:lnTo>
                    <a:pt x="2049932" y="1963381"/>
                  </a:lnTo>
                  <a:lnTo>
                    <a:pt x="2053590" y="1965921"/>
                  </a:lnTo>
                  <a:lnTo>
                    <a:pt x="2057057" y="1968461"/>
                  </a:lnTo>
                  <a:lnTo>
                    <a:pt x="2061679" y="1969731"/>
                  </a:lnTo>
                  <a:lnTo>
                    <a:pt x="2070112" y="1972271"/>
                  </a:lnTo>
                  <a:lnTo>
                    <a:pt x="2076754" y="1971001"/>
                  </a:lnTo>
                  <a:lnTo>
                    <a:pt x="2082266" y="1968461"/>
                  </a:lnTo>
                  <a:lnTo>
                    <a:pt x="2087308" y="1960841"/>
                  </a:lnTo>
                  <a:lnTo>
                    <a:pt x="2090013" y="1955761"/>
                  </a:lnTo>
                  <a:lnTo>
                    <a:pt x="2092223" y="1955761"/>
                  </a:lnTo>
                  <a:lnTo>
                    <a:pt x="2095652" y="1958301"/>
                  </a:lnTo>
                  <a:lnTo>
                    <a:pt x="2100326" y="1965921"/>
                  </a:lnTo>
                  <a:lnTo>
                    <a:pt x="2106091" y="1972271"/>
                  </a:lnTo>
                  <a:lnTo>
                    <a:pt x="2112365" y="1977351"/>
                  </a:lnTo>
                  <a:lnTo>
                    <a:pt x="2122220" y="1988781"/>
                  </a:lnTo>
                  <a:lnTo>
                    <a:pt x="2133536" y="1997671"/>
                  </a:lnTo>
                  <a:lnTo>
                    <a:pt x="2145830" y="2004021"/>
                  </a:lnTo>
                  <a:lnTo>
                    <a:pt x="2158657" y="2010371"/>
                  </a:lnTo>
                  <a:lnTo>
                    <a:pt x="2170125" y="2016721"/>
                  </a:lnTo>
                  <a:lnTo>
                    <a:pt x="2181923" y="2021801"/>
                  </a:lnTo>
                  <a:lnTo>
                    <a:pt x="2194242" y="2021801"/>
                  </a:lnTo>
                  <a:lnTo>
                    <a:pt x="2225687" y="2000211"/>
                  </a:lnTo>
                  <a:lnTo>
                    <a:pt x="2226284" y="1990051"/>
                  </a:lnTo>
                  <a:lnTo>
                    <a:pt x="2226246" y="1982431"/>
                  </a:lnTo>
                  <a:lnTo>
                    <a:pt x="2222830" y="1977351"/>
                  </a:lnTo>
                  <a:lnTo>
                    <a:pt x="2219109" y="1968461"/>
                  </a:lnTo>
                  <a:lnTo>
                    <a:pt x="2220645" y="1967191"/>
                  </a:lnTo>
                  <a:lnTo>
                    <a:pt x="2223986" y="1965921"/>
                  </a:lnTo>
                  <a:lnTo>
                    <a:pt x="2261641" y="1971001"/>
                  </a:lnTo>
                  <a:lnTo>
                    <a:pt x="2267775" y="1972271"/>
                  </a:lnTo>
                  <a:lnTo>
                    <a:pt x="2274290" y="1973541"/>
                  </a:lnTo>
                  <a:lnTo>
                    <a:pt x="2280132" y="1969731"/>
                  </a:lnTo>
                  <a:lnTo>
                    <a:pt x="2288222" y="1969731"/>
                  </a:lnTo>
                  <a:lnTo>
                    <a:pt x="2292045" y="1968461"/>
                  </a:lnTo>
                  <a:lnTo>
                    <a:pt x="2302484" y="1967191"/>
                  </a:lnTo>
                  <a:lnTo>
                    <a:pt x="2305812" y="1965921"/>
                  </a:lnTo>
                  <a:lnTo>
                    <a:pt x="2312466" y="1963381"/>
                  </a:lnTo>
                  <a:lnTo>
                    <a:pt x="2321280" y="1957031"/>
                  </a:lnTo>
                  <a:lnTo>
                    <a:pt x="2322157" y="1955761"/>
                  </a:lnTo>
                  <a:lnTo>
                    <a:pt x="2328265" y="1946871"/>
                  </a:lnTo>
                  <a:lnTo>
                    <a:pt x="2331669" y="1943061"/>
                  </a:lnTo>
                  <a:lnTo>
                    <a:pt x="2331593" y="1937981"/>
                  </a:lnTo>
                  <a:lnTo>
                    <a:pt x="2328354" y="1934171"/>
                  </a:lnTo>
                  <a:lnTo>
                    <a:pt x="2328380" y="1931631"/>
                  </a:lnTo>
                  <a:lnTo>
                    <a:pt x="2327872" y="1929091"/>
                  </a:lnTo>
                  <a:lnTo>
                    <a:pt x="2325992" y="1927821"/>
                  </a:lnTo>
                  <a:lnTo>
                    <a:pt x="2325827" y="1926551"/>
                  </a:lnTo>
                  <a:lnTo>
                    <a:pt x="2325535" y="1925281"/>
                  </a:lnTo>
                  <a:lnTo>
                    <a:pt x="2324887" y="1925281"/>
                  </a:lnTo>
                  <a:lnTo>
                    <a:pt x="2324201" y="1924011"/>
                  </a:lnTo>
                  <a:lnTo>
                    <a:pt x="2323477" y="1922741"/>
                  </a:lnTo>
                  <a:lnTo>
                    <a:pt x="2321141" y="1920201"/>
                  </a:lnTo>
                  <a:lnTo>
                    <a:pt x="2318461" y="1916506"/>
                  </a:lnTo>
                  <a:lnTo>
                    <a:pt x="2318461" y="1934171"/>
                  </a:lnTo>
                  <a:lnTo>
                    <a:pt x="2294445" y="1934171"/>
                  </a:lnTo>
                  <a:lnTo>
                    <a:pt x="2293569" y="1934057"/>
                  </a:lnTo>
                  <a:lnTo>
                    <a:pt x="2293569" y="1948141"/>
                  </a:lnTo>
                  <a:lnTo>
                    <a:pt x="2287486" y="1955761"/>
                  </a:lnTo>
                  <a:lnTo>
                    <a:pt x="2282964" y="1953221"/>
                  </a:lnTo>
                  <a:lnTo>
                    <a:pt x="2280704" y="1951951"/>
                  </a:lnTo>
                  <a:lnTo>
                    <a:pt x="2274951" y="1953221"/>
                  </a:lnTo>
                  <a:lnTo>
                    <a:pt x="2254466" y="1949411"/>
                  </a:lnTo>
                  <a:lnTo>
                    <a:pt x="2235644" y="1946871"/>
                  </a:lnTo>
                  <a:lnTo>
                    <a:pt x="2198166" y="1939251"/>
                  </a:lnTo>
                  <a:lnTo>
                    <a:pt x="2178202" y="1939251"/>
                  </a:lnTo>
                  <a:lnTo>
                    <a:pt x="2176195" y="1944331"/>
                  </a:lnTo>
                  <a:lnTo>
                    <a:pt x="2180640" y="1955761"/>
                  </a:lnTo>
                  <a:lnTo>
                    <a:pt x="2181352" y="1957031"/>
                  </a:lnTo>
                  <a:lnTo>
                    <a:pt x="2182863" y="1957031"/>
                  </a:lnTo>
                  <a:lnTo>
                    <a:pt x="2188197" y="1962111"/>
                  </a:lnTo>
                  <a:lnTo>
                    <a:pt x="2214270" y="1996401"/>
                  </a:lnTo>
                  <a:lnTo>
                    <a:pt x="2213597" y="1997671"/>
                  </a:lnTo>
                  <a:lnTo>
                    <a:pt x="2212771" y="1997671"/>
                  </a:lnTo>
                  <a:lnTo>
                    <a:pt x="2212086" y="1998941"/>
                  </a:lnTo>
                  <a:lnTo>
                    <a:pt x="2209635" y="2001481"/>
                  </a:lnTo>
                  <a:lnTo>
                    <a:pt x="2199602" y="2006561"/>
                  </a:lnTo>
                  <a:lnTo>
                    <a:pt x="2189403" y="2007831"/>
                  </a:lnTo>
                  <a:lnTo>
                    <a:pt x="2179104" y="2006561"/>
                  </a:lnTo>
                  <a:lnTo>
                    <a:pt x="2168741" y="2004021"/>
                  </a:lnTo>
                  <a:lnTo>
                    <a:pt x="2158796" y="1997671"/>
                  </a:lnTo>
                  <a:lnTo>
                    <a:pt x="2148446" y="1990051"/>
                  </a:lnTo>
                  <a:lnTo>
                    <a:pt x="2138184" y="1983701"/>
                  </a:lnTo>
                  <a:lnTo>
                    <a:pt x="2128532" y="1976081"/>
                  </a:lnTo>
                  <a:lnTo>
                    <a:pt x="2124583" y="1972271"/>
                  </a:lnTo>
                  <a:lnTo>
                    <a:pt x="2121243" y="1968461"/>
                  </a:lnTo>
                  <a:lnTo>
                    <a:pt x="2117471" y="1964651"/>
                  </a:lnTo>
                  <a:lnTo>
                    <a:pt x="2117356" y="1963381"/>
                  </a:lnTo>
                  <a:lnTo>
                    <a:pt x="2113470" y="1958301"/>
                  </a:lnTo>
                  <a:lnTo>
                    <a:pt x="2111959" y="1955761"/>
                  </a:lnTo>
                  <a:lnTo>
                    <a:pt x="2110448" y="1953221"/>
                  </a:lnTo>
                  <a:lnTo>
                    <a:pt x="2109698" y="1951951"/>
                  </a:lnTo>
                  <a:lnTo>
                    <a:pt x="2105660" y="1946871"/>
                  </a:lnTo>
                  <a:lnTo>
                    <a:pt x="2100846" y="1941791"/>
                  </a:lnTo>
                  <a:lnTo>
                    <a:pt x="2096871" y="1935441"/>
                  </a:lnTo>
                  <a:lnTo>
                    <a:pt x="2093036" y="1929091"/>
                  </a:lnTo>
                  <a:lnTo>
                    <a:pt x="2086025" y="1916391"/>
                  </a:lnTo>
                  <a:lnTo>
                    <a:pt x="2081669" y="1913851"/>
                  </a:lnTo>
                  <a:lnTo>
                    <a:pt x="2071370" y="1917661"/>
                  </a:lnTo>
                  <a:lnTo>
                    <a:pt x="2070112" y="1924011"/>
                  </a:lnTo>
                  <a:lnTo>
                    <a:pt x="2071738" y="1939251"/>
                  </a:lnTo>
                  <a:lnTo>
                    <a:pt x="2076958" y="1945601"/>
                  </a:lnTo>
                  <a:lnTo>
                    <a:pt x="2071573" y="1953221"/>
                  </a:lnTo>
                  <a:lnTo>
                    <a:pt x="2065108" y="1953221"/>
                  </a:lnTo>
                  <a:lnTo>
                    <a:pt x="2060486" y="1949411"/>
                  </a:lnTo>
                  <a:lnTo>
                    <a:pt x="2055571" y="1945601"/>
                  </a:lnTo>
                  <a:lnTo>
                    <a:pt x="2044725" y="1935441"/>
                  </a:lnTo>
                  <a:lnTo>
                    <a:pt x="2035035" y="1924011"/>
                  </a:lnTo>
                  <a:lnTo>
                    <a:pt x="2026818" y="1912581"/>
                  </a:lnTo>
                  <a:lnTo>
                    <a:pt x="2020417" y="1898611"/>
                  </a:lnTo>
                  <a:lnTo>
                    <a:pt x="2019033" y="1896071"/>
                  </a:lnTo>
                  <a:lnTo>
                    <a:pt x="2018322" y="1896071"/>
                  </a:lnTo>
                  <a:lnTo>
                    <a:pt x="2018284" y="1893531"/>
                  </a:lnTo>
                  <a:lnTo>
                    <a:pt x="2020646" y="1893531"/>
                  </a:lnTo>
                  <a:lnTo>
                    <a:pt x="2027250" y="1894801"/>
                  </a:lnTo>
                  <a:lnTo>
                    <a:pt x="2033778" y="1897341"/>
                  </a:lnTo>
                  <a:lnTo>
                    <a:pt x="2040369" y="1898611"/>
                  </a:lnTo>
                  <a:lnTo>
                    <a:pt x="2047151" y="1898611"/>
                  </a:lnTo>
                  <a:lnTo>
                    <a:pt x="2048560" y="1899881"/>
                  </a:lnTo>
                  <a:lnTo>
                    <a:pt x="2049907" y="1901151"/>
                  </a:lnTo>
                  <a:lnTo>
                    <a:pt x="2061997" y="1903691"/>
                  </a:lnTo>
                  <a:lnTo>
                    <a:pt x="2072627" y="1904961"/>
                  </a:lnTo>
                  <a:lnTo>
                    <a:pt x="2109381" y="1913851"/>
                  </a:lnTo>
                  <a:lnTo>
                    <a:pt x="2124926" y="1916391"/>
                  </a:lnTo>
                  <a:lnTo>
                    <a:pt x="2140521" y="1920201"/>
                  </a:lnTo>
                  <a:lnTo>
                    <a:pt x="2156218" y="1922741"/>
                  </a:lnTo>
                  <a:lnTo>
                    <a:pt x="2183981" y="1929091"/>
                  </a:lnTo>
                  <a:lnTo>
                    <a:pt x="2211730" y="1934171"/>
                  </a:lnTo>
                  <a:lnTo>
                    <a:pt x="2233231" y="1939251"/>
                  </a:lnTo>
                  <a:lnTo>
                    <a:pt x="2254897" y="1941791"/>
                  </a:lnTo>
                  <a:lnTo>
                    <a:pt x="2258047" y="1941791"/>
                  </a:lnTo>
                  <a:lnTo>
                    <a:pt x="2266543" y="1944331"/>
                  </a:lnTo>
                  <a:lnTo>
                    <a:pt x="2293569" y="1948141"/>
                  </a:lnTo>
                  <a:lnTo>
                    <a:pt x="2293569" y="1934057"/>
                  </a:lnTo>
                  <a:lnTo>
                    <a:pt x="2285365" y="1932901"/>
                  </a:lnTo>
                  <a:lnTo>
                    <a:pt x="2276233" y="1930361"/>
                  </a:lnTo>
                  <a:lnTo>
                    <a:pt x="2267089" y="1930361"/>
                  </a:lnTo>
                  <a:lnTo>
                    <a:pt x="2257907" y="1929091"/>
                  </a:lnTo>
                  <a:lnTo>
                    <a:pt x="2248509" y="1926551"/>
                  </a:lnTo>
                  <a:lnTo>
                    <a:pt x="2194496" y="1916391"/>
                  </a:lnTo>
                  <a:lnTo>
                    <a:pt x="2180679" y="1915121"/>
                  </a:lnTo>
                  <a:lnTo>
                    <a:pt x="2179269" y="1913851"/>
                  </a:lnTo>
                  <a:lnTo>
                    <a:pt x="2177910" y="1912581"/>
                  </a:lnTo>
                  <a:lnTo>
                    <a:pt x="2176449" y="1912581"/>
                  </a:lnTo>
                  <a:lnTo>
                    <a:pt x="2162454" y="1911311"/>
                  </a:lnTo>
                  <a:lnTo>
                    <a:pt x="2148573" y="1907501"/>
                  </a:lnTo>
                  <a:lnTo>
                    <a:pt x="2120912" y="1902421"/>
                  </a:lnTo>
                  <a:lnTo>
                    <a:pt x="2085543" y="1894801"/>
                  </a:lnTo>
                  <a:lnTo>
                    <a:pt x="2076653" y="1893531"/>
                  </a:lnTo>
                  <a:lnTo>
                    <a:pt x="2067763" y="1892261"/>
                  </a:lnTo>
                  <a:lnTo>
                    <a:pt x="2049805" y="1890991"/>
                  </a:lnTo>
                  <a:lnTo>
                    <a:pt x="2047671" y="1888451"/>
                  </a:lnTo>
                  <a:lnTo>
                    <a:pt x="2046605" y="1887181"/>
                  </a:lnTo>
                  <a:lnTo>
                    <a:pt x="2042375" y="1888451"/>
                  </a:lnTo>
                  <a:lnTo>
                    <a:pt x="2036737" y="1887181"/>
                  </a:lnTo>
                  <a:lnTo>
                    <a:pt x="2035162" y="1887181"/>
                  </a:lnTo>
                  <a:lnTo>
                    <a:pt x="2033485" y="1885911"/>
                  </a:lnTo>
                  <a:lnTo>
                    <a:pt x="2033079" y="1884641"/>
                  </a:lnTo>
                  <a:lnTo>
                    <a:pt x="2033117" y="1882101"/>
                  </a:lnTo>
                  <a:lnTo>
                    <a:pt x="2041448" y="1880831"/>
                  </a:lnTo>
                  <a:lnTo>
                    <a:pt x="2048941" y="1877021"/>
                  </a:lnTo>
                  <a:lnTo>
                    <a:pt x="2056955" y="1874481"/>
                  </a:lnTo>
                  <a:lnTo>
                    <a:pt x="2057869" y="1874481"/>
                  </a:lnTo>
                  <a:lnTo>
                    <a:pt x="2058314" y="1873211"/>
                  </a:lnTo>
                  <a:lnTo>
                    <a:pt x="2099144" y="1868131"/>
                  </a:lnTo>
                  <a:lnTo>
                    <a:pt x="2140229" y="1865591"/>
                  </a:lnTo>
                  <a:lnTo>
                    <a:pt x="2172322" y="1869401"/>
                  </a:lnTo>
                  <a:lnTo>
                    <a:pt x="2182914" y="1871941"/>
                  </a:lnTo>
                  <a:lnTo>
                    <a:pt x="2184539" y="1871941"/>
                  </a:lnTo>
                  <a:lnTo>
                    <a:pt x="2187587" y="1874481"/>
                  </a:lnTo>
                  <a:lnTo>
                    <a:pt x="2191804" y="1874481"/>
                  </a:lnTo>
                  <a:lnTo>
                    <a:pt x="2191842" y="1884641"/>
                  </a:lnTo>
                  <a:lnTo>
                    <a:pt x="2187283" y="1884641"/>
                  </a:lnTo>
                  <a:lnTo>
                    <a:pt x="2180666" y="1888451"/>
                  </a:lnTo>
                  <a:lnTo>
                    <a:pt x="2176767" y="1889721"/>
                  </a:lnTo>
                  <a:lnTo>
                    <a:pt x="2170519" y="1893531"/>
                  </a:lnTo>
                  <a:lnTo>
                    <a:pt x="2167877" y="1894801"/>
                  </a:lnTo>
                  <a:lnTo>
                    <a:pt x="2164816" y="1902421"/>
                  </a:lnTo>
                  <a:lnTo>
                    <a:pt x="2166582" y="1906231"/>
                  </a:lnTo>
                  <a:lnTo>
                    <a:pt x="2175230" y="1907501"/>
                  </a:lnTo>
                  <a:lnTo>
                    <a:pt x="2183676" y="1903691"/>
                  </a:lnTo>
                  <a:lnTo>
                    <a:pt x="2210143" y="1897341"/>
                  </a:lnTo>
                  <a:lnTo>
                    <a:pt x="2262721" y="1899881"/>
                  </a:lnTo>
                  <a:lnTo>
                    <a:pt x="2305316" y="1916391"/>
                  </a:lnTo>
                  <a:lnTo>
                    <a:pt x="2318461" y="1934171"/>
                  </a:lnTo>
                  <a:lnTo>
                    <a:pt x="2318461" y="1916506"/>
                  </a:lnTo>
                  <a:lnTo>
                    <a:pt x="2316543" y="1913851"/>
                  </a:lnTo>
                  <a:lnTo>
                    <a:pt x="2311196" y="1908771"/>
                  </a:lnTo>
                  <a:lnTo>
                    <a:pt x="2305202" y="1903691"/>
                  </a:lnTo>
                  <a:lnTo>
                    <a:pt x="2298649" y="1901151"/>
                  </a:lnTo>
                  <a:lnTo>
                    <a:pt x="2288438" y="1896071"/>
                  </a:lnTo>
                  <a:lnTo>
                    <a:pt x="2285885" y="1894801"/>
                  </a:lnTo>
                  <a:lnTo>
                    <a:pt x="2252776" y="1888451"/>
                  </a:lnTo>
                  <a:lnTo>
                    <a:pt x="2246033" y="1887181"/>
                  </a:lnTo>
                  <a:lnTo>
                    <a:pt x="2238248" y="1887181"/>
                  </a:lnTo>
                  <a:lnTo>
                    <a:pt x="2230501" y="1885911"/>
                  </a:lnTo>
                  <a:lnTo>
                    <a:pt x="2222754" y="1887181"/>
                  </a:lnTo>
                  <a:lnTo>
                    <a:pt x="2214981" y="1887181"/>
                  </a:lnTo>
                  <a:lnTo>
                    <a:pt x="2210828" y="1888451"/>
                  </a:lnTo>
                  <a:lnTo>
                    <a:pt x="2207095" y="1888451"/>
                  </a:lnTo>
                  <a:lnTo>
                    <a:pt x="2208453" y="1874481"/>
                  </a:lnTo>
                  <a:lnTo>
                    <a:pt x="2208580" y="1873211"/>
                  </a:lnTo>
                  <a:lnTo>
                    <a:pt x="2208695" y="1871941"/>
                  </a:lnTo>
                  <a:lnTo>
                    <a:pt x="2208822" y="1870671"/>
                  </a:lnTo>
                  <a:lnTo>
                    <a:pt x="2205583" y="1865591"/>
                  </a:lnTo>
                  <a:lnTo>
                    <a:pt x="2203958" y="1863051"/>
                  </a:lnTo>
                  <a:lnTo>
                    <a:pt x="2199551" y="1861781"/>
                  </a:lnTo>
                  <a:lnTo>
                    <a:pt x="2195144" y="1860511"/>
                  </a:lnTo>
                  <a:lnTo>
                    <a:pt x="2191181" y="1857971"/>
                  </a:lnTo>
                  <a:lnTo>
                    <a:pt x="2187206" y="1855431"/>
                  </a:lnTo>
                  <a:lnTo>
                    <a:pt x="2178723" y="1852891"/>
                  </a:lnTo>
                  <a:lnTo>
                    <a:pt x="2169909" y="1850351"/>
                  </a:lnTo>
                  <a:lnTo>
                    <a:pt x="2160981" y="1850351"/>
                  </a:lnTo>
                  <a:lnTo>
                    <a:pt x="2145296" y="1849081"/>
                  </a:lnTo>
                  <a:lnTo>
                    <a:pt x="2113915" y="1849081"/>
                  </a:lnTo>
                  <a:lnTo>
                    <a:pt x="2098243" y="1850351"/>
                  </a:lnTo>
                  <a:lnTo>
                    <a:pt x="2087803" y="1850351"/>
                  </a:lnTo>
                  <a:lnTo>
                    <a:pt x="2077364" y="1851621"/>
                  </a:lnTo>
                  <a:lnTo>
                    <a:pt x="2067039" y="1854161"/>
                  </a:lnTo>
                  <a:lnTo>
                    <a:pt x="2056980" y="1857971"/>
                  </a:lnTo>
                  <a:lnTo>
                    <a:pt x="2052535" y="1856701"/>
                  </a:lnTo>
                  <a:lnTo>
                    <a:pt x="2048764" y="1861781"/>
                  </a:lnTo>
                  <a:lnTo>
                    <a:pt x="2043734" y="1859241"/>
                  </a:lnTo>
                  <a:lnTo>
                    <a:pt x="2045081" y="1854161"/>
                  </a:lnTo>
                  <a:lnTo>
                    <a:pt x="2050415" y="1851621"/>
                  </a:lnTo>
                  <a:lnTo>
                    <a:pt x="2052066" y="1846541"/>
                  </a:lnTo>
                  <a:lnTo>
                    <a:pt x="2058492" y="1841461"/>
                  </a:lnTo>
                  <a:lnTo>
                    <a:pt x="2063889" y="1835111"/>
                  </a:lnTo>
                  <a:lnTo>
                    <a:pt x="2068906" y="1827491"/>
                  </a:lnTo>
                  <a:lnTo>
                    <a:pt x="2069973" y="1826221"/>
                  </a:lnTo>
                  <a:lnTo>
                    <a:pt x="2099894" y="1784311"/>
                  </a:lnTo>
                  <a:lnTo>
                    <a:pt x="2115566" y="1753831"/>
                  </a:lnTo>
                  <a:lnTo>
                    <a:pt x="2120074" y="1743671"/>
                  </a:lnTo>
                  <a:lnTo>
                    <a:pt x="2150313" y="1713191"/>
                  </a:lnTo>
                  <a:lnTo>
                    <a:pt x="2179726" y="1695411"/>
                  </a:lnTo>
                  <a:lnTo>
                    <a:pt x="2184222" y="1692871"/>
                  </a:lnTo>
                  <a:lnTo>
                    <a:pt x="2195055" y="1683981"/>
                  </a:lnTo>
                  <a:lnTo>
                    <a:pt x="2201418" y="1683981"/>
                  </a:lnTo>
                  <a:lnTo>
                    <a:pt x="2206155" y="1677631"/>
                  </a:lnTo>
                  <a:lnTo>
                    <a:pt x="2214054" y="1677631"/>
                  </a:lnTo>
                  <a:lnTo>
                    <a:pt x="2194915" y="1703031"/>
                  </a:lnTo>
                  <a:lnTo>
                    <a:pt x="2189708" y="1708111"/>
                  </a:lnTo>
                  <a:lnTo>
                    <a:pt x="2184870" y="1713191"/>
                  </a:lnTo>
                  <a:lnTo>
                    <a:pt x="2157425" y="1751291"/>
                  </a:lnTo>
                  <a:lnTo>
                    <a:pt x="2145195" y="1793201"/>
                  </a:lnTo>
                  <a:lnTo>
                    <a:pt x="2145080" y="1795741"/>
                  </a:lnTo>
                  <a:lnTo>
                    <a:pt x="2148573" y="1805901"/>
                  </a:lnTo>
                  <a:lnTo>
                    <a:pt x="2155672" y="1813521"/>
                  </a:lnTo>
                  <a:lnTo>
                    <a:pt x="2165959" y="1817331"/>
                  </a:lnTo>
                  <a:lnTo>
                    <a:pt x="2179751" y="1816061"/>
                  </a:lnTo>
                  <a:lnTo>
                    <a:pt x="2191905" y="1812251"/>
                  </a:lnTo>
                  <a:lnTo>
                    <a:pt x="2202624" y="1804631"/>
                  </a:lnTo>
                  <a:lnTo>
                    <a:pt x="2203691" y="1803361"/>
                  </a:lnTo>
                  <a:lnTo>
                    <a:pt x="2212162" y="1793201"/>
                  </a:lnTo>
                  <a:lnTo>
                    <a:pt x="2220341" y="1785581"/>
                  </a:lnTo>
                  <a:lnTo>
                    <a:pt x="2245360" y="1743671"/>
                  </a:lnTo>
                  <a:lnTo>
                    <a:pt x="2260727" y="1706841"/>
                  </a:lnTo>
                  <a:lnTo>
                    <a:pt x="2263762" y="1701761"/>
                  </a:lnTo>
                  <a:lnTo>
                    <a:pt x="2266023" y="1695411"/>
                  </a:lnTo>
                  <a:lnTo>
                    <a:pt x="2268588" y="1690331"/>
                  </a:lnTo>
                  <a:lnTo>
                    <a:pt x="2272563" y="1683981"/>
                  </a:lnTo>
                  <a:lnTo>
                    <a:pt x="2272677" y="1738591"/>
                  </a:lnTo>
                  <a:lnTo>
                    <a:pt x="2272766" y="1739861"/>
                  </a:lnTo>
                  <a:lnTo>
                    <a:pt x="2272842" y="1741131"/>
                  </a:lnTo>
                  <a:lnTo>
                    <a:pt x="2272919" y="1742401"/>
                  </a:lnTo>
                  <a:lnTo>
                    <a:pt x="2273008" y="1743671"/>
                  </a:lnTo>
                  <a:lnTo>
                    <a:pt x="2273084" y="1744941"/>
                  </a:lnTo>
                  <a:lnTo>
                    <a:pt x="2273160" y="1746211"/>
                  </a:lnTo>
                  <a:lnTo>
                    <a:pt x="2273249" y="1747481"/>
                  </a:lnTo>
                  <a:lnTo>
                    <a:pt x="2273325" y="1748751"/>
                  </a:lnTo>
                  <a:lnTo>
                    <a:pt x="2273401" y="1750021"/>
                  </a:lnTo>
                  <a:lnTo>
                    <a:pt x="2273490" y="1751291"/>
                  </a:lnTo>
                  <a:lnTo>
                    <a:pt x="2281656" y="1800821"/>
                  </a:lnTo>
                  <a:lnTo>
                    <a:pt x="2301583" y="1841461"/>
                  </a:lnTo>
                  <a:lnTo>
                    <a:pt x="2320061" y="1850351"/>
                  </a:lnTo>
                  <a:lnTo>
                    <a:pt x="2329154" y="1846541"/>
                  </a:lnTo>
                  <a:lnTo>
                    <a:pt x="2335580" y="1837651"/>
                  </a:lnTo>
                  <a:lnTo>
                    <a:pt x="2336495" y="1836381"/>
                  </a:lnTo>
                  <a:lnTo>
                    <a:pt x="2343734" y="1817331"/>
                  </a:lnTo>
                  <a:lnTo>
                    <a:pt x="2346845" y="1798281"/>
                  </a:lnTo>
                  <a:lnTo>
                    <a:pt x="2346731" y="1793201"/>
                  </a:lnTo>
                  <a:lnTo>
                    <a:pt x="2346617" y="1788121"/>
                  </a:lnTo>
                  <a:lnTo>
                    <a:pt x="2346515" y="1783041"/>
                  </a:lnTo>
                  <a:lnTo>
                    <a:pt x="2346401" y="1777961"/>
                  </a:lnTo>
                  <a:lnTo>
                    <a:pt x="2342997" y="1757641"/>
                  </a:lnTo>
                  <a:lnTo>
                    <a:pt x="2340610" y="1739861"/>
                  </a:lnTo>
                  <a:lnTo>
                    <a:pt x="2336304" y="1722081"/>
                  </a:lnTo>
                  <a:lnTo>
                    <a:pt x="2333066" y="1712976"/>
                  </a:lnTo>
                  <a:lnTo>
                    <a:pt x="2333066" y="1789391"/>
                  </a:lnTo>
                  <a:lnTo>
                    <a:pt x="2332875" y="1793201"/>
                  </a:lnTo>
                  <a:lnTo>
                    <a:pt x="2332799" y="1794471"/>
                  </a:lnTo>
                  <a:lnTo>
                    <a:pt x="2332736" y="1795741"/>
                  </a:lnTo>
                  <a:lnTo>
                    <a:pt x="2332672" y="1797011"/>
                  </a:lnTo>
                  <a:lnTo>
                    <a:pt x="2332596" y="1798281"/>
                  </a:lnTo>
                  <a:lnTo>
                    <a:pt x="2332532" y="1799551"/>
                  </a:lnTo>
                  <a:lnTo>
                    <a:pt x="2332469" y="1800821"/>
                  </a:lnTo>
                  <a:lnTo>
                    <a:pt x="2311298" y="1837651"/>
                  </a:lnTo>
                  <a:lnTo>
                    <a:pt x="2308098" y="1831301"/>
                  </a:lnTo>
                  <a:lnTo>
                    <a:pt x="2305164" y="1827491"/>
                  </a:lnTo>
                  <a:lnTo>
                    <a:pt x="2289479" y="1784311"/>
                  </a:lnTo>
                  <a:lnTo>
                    <a:pt x="2286165" y="1758911"/>
                  </a:lnTo>
                  <a:lnTo>
                    <a:pt x="2286050" y="1757641"/>
                  </a:lnTo>
                  <a:lnTo>
                    <a:pt x="2285936" y="1756371"/>
                  </a:lnTo>
                  <a:lnTo>
                    <a:pt x="2285822" y="1755101"/>
                  </a:lnTo>
                  <a:lnTo>
                    <a:pt x="2285708" y="1753831"/>
                  </a:lnTo>
                  <a:lnTo>
                    <a:pt x="2285606" y="1752561"/>
                  </a:lnTo>
                  <a:lnTo>
                    <a:pt x="2285504" y="1751291"/>
                  </a:lnTo>
                  <a:lnTo>
                    <a:pt x="2285403" y="1750021"/>
                  </a:lnTo>
                  <a:lnTo>
                    <a:pt x="2285288" y="1748751"/>
                  </a:lnTo>
                  <a:lnTo>
                    <a:pt x="2285187" y="1747481"/>
                  </a:lnTo>
                  <a:lnTo>
                    <a:pt x="2285085" y="1746211"/>
                  </a:lnTo>
                  <a:lnTo>
                    <a:pt x="2284971" y="1744941"/>
                  </a:lnTo>
                  <a:lnTo>
                    <a:pt x="2284869" y="1743671"/>
                  </a:lnTo>
                  <a:lnTo>
                    <a:pt x="2284768" y="1742401"/>
                  </a:lnTo>
                  <a:lnTo>
                    <a:pt x="2284666" y="1741131"/>
                  </a:lnTo>
                  <a:lnTo>
                    <a:pt x="2284552" y="1739861"/>
                  </a:lnTo>
                  <a:lnTo>
                    <a:pt x="2284450" y="1683981"/>
                  </a:lnTo>
                  <a:lnTo>
                    <a:pt x="2287524" y="1692871"/>
                  </a:lnTo>
                  <a:lnTo>
                    <a:pt x="2289403" y="1703031"/>
                  </a:lnTo>
                  <a:lnTo>
                    <a:pt x="2291384" y="1711921"/>
                  </a:lnTo>
                  <a:lnTo>
                    <a:pt x="2294763" y="1720811"/>
                  </a:lnTo>
                  <a:lnTo>
                    <a:pt x="2294737" y="1701761"/>
                  </a:lnTo>
                  <a:lnTo>
                    <a:pt x="2294610" y="1700491"/>
                  </a:lnTo>
                  <a:lnTo>
                    <a:pt x="2294483" y="1699221"/>
                  </a:lnTo>
                  <a:lnTo>
                    <a:pt x="2294356" y="1697951"/>
                  </a:lnTo>
                  <a:lnTo>
                    <a:pt x="2294242" y="1696681"/>
                  </a:lnTo>
                  <a:lnTo>
                    <a:pt x="2294115" y="1695411"/>
                  </a:lnTo>
                  <a:lnTo>
                    <a:pt x="2293226" y="1686521"/>
                  </a:lnTo>
                  <a:lnTo>
                    <a:pt x="2292921" y="1683981"/>
                  </a:lnTo>
                  <a:lnTo>
                    <a:pt x="2292312" y="1678901"/>
                  </a:lnTo>
                  <a:lnTo>
                    <a:pt x="2291537" y="1672551"/>
                  </a:lnTo>
                  <a:lnTo>
                    <a:pt x="2291080" y="1668741"/>
                  </a:lnTo>
                  <a:lnTo>
                    <a:pt x="2290991" y="1667471"/>
                  </a:lnTo>
                  <a:lnTo>
                    <a:pt x="2290889" y="1666201"/>
                  </a:lnTo>
                  <a:lnTo>
                    <a:pt x="2290788" y="1664931"/>
                  </a:lnTo>
                  <a:lnTo>
                    <a:pt x="2290686" y="1663661"/>
                  </a:lnTo>
                  <a:lnTo>
                    <a:pt x="2290597" y="1662391"/>
                  </a:lnTo>
                  <a:lnTo>
                    <a:pt x="2289810" y="1652231"/>
                  </a:lnTo>
                  <a:lnTo>
                    <a:pt x="2289708" y="1650961"/>
                  </a:lnTo>
                  <a:lnTo>
                    <a:pt x="2294890" y="1656041"/>
                  </a:lnTo>
                  <a:lnTo>
                    <a:pt x="2298065" y="1662391"/>
                  </a:lnTo>
                  <a:lnTo>
                    <a:pt x="2300630" y="1668741"/>
                  </a:lnTo>
                  <a:lnTo>
                    <a:pt x="2303983" y="1673821"/>
                  </a:lnTo>
                  <a:lnTo>
                    <a:pt x="2321572" y="1722081"/>
                  </a:lnTo>
                  <a:lnTo>
                    <a:pt x="2331008" y="1762721"/>
                  </a:lnTo>
                  <a:lnTo>
                    <a:pt x="2330970" y="1763991"/>
                  </a:lnTo>
                  <a:lnTo>
                    <a:pt x="2330881" y="1766531"/>
                  </a:lnTo>
                  <a:lnTo>
                    <a:pt x="2330793" y="1769071"/>
                  </a:lnTo>
                  <a:lnTo>
                    <a:pt x="2331402" y="1772881"/>
                  </a:lnTo>
                  <a:lnTo>
                    <a:pt x="2332088" y="1777961"/>
                  </a:lnTo>
                  <a:lnTo>
                    <a:pt x="2332964" y="1788121"/>
                  </a:lnTo>
                  <a:lnTo>
                    <a:pt x="2333066" y="1789391"/>
                  </a:lnTo>
                  <a:lnTo>
                    <a:pt x="2333066" y="1712976"/>
                  </a:lnTo>
                  <a:lnTo>
                    <a:pt x="2330437" y="1705571"/>
                  </a:lnTo>
                  <a:lnTo>
                    <a:pt x="2323401" y="1689061"/>
                  </a:lnTo>
                  <a:lnTo>
                    <a:pt x="2323744" y="1687791"/>
                  </a:lnTo>
                  <a:lnTo>
                    <a:pt x="2323630" y="1685251"/>
                  </a:lnTo>
                  <a:lnTo>
                    <a:pt x="2323566" y="1683981"/>
                  </a:lnTo>
                  <a:lnTo>
                    <a:pt x="2328697" y="1687791"/>
                  </a:lnTo>
                  <a:lnTo>
                    <a:pt x="2330462" y="1690331"/>
                  </a:lnTo>
                  <a:lnTo>
                    <a:pt x="2333790" y="1690331"/>
                  </a:lnTo>
                  <a:lnTo>
                    <a:pt x="2337917" y="1695411"/>
                  </a:lnTo>
                  <a:lnTo>
                    <a:pt x="2340114" y="1699221"/>
                  </a:lnTo>
                  <a:lnTo>
                    <a:pt x="2342896" y="1703031"/>
                  </a:lnTo>
                  <a:lnTo>
                    <a:pt x="2347544" y="1703031"/>
                  </a:lnTo>
                  <a:lnTo>
                    <a:pt x="2348344" y="1704301"/>
                  </a:lnTo>
                  <a:lnTo>
                    <a:pt x="2349995" y="1705571"/>
                  </a:lnTo>
                  <a:lnTo>
                    <a:pt x="2350935" y="1706841"/>
                  </a:lnTo>
                  <a:lnTo>
                    <a:pt x="2351697" y="1708111"/>
                  </a:lnTo>
                  <a:lnTo>
                    <a:pt x="2352497" y="1708111"/>
                  </a:lnTo>
                  <a:lnTo>
                    <a:pt x="2353932" y="1711921"/>
                  </a:lnTo>
                  <a:lnTo>
                    <a:pt x="2356320" y="1714461"/>
                  </a:lnTo>
                  <a:lnTo>
                    <a:pt x="2359647" y="1714461"/>
                  </a:lnTo>
                  <a:lnTo>
                    <a:pt x="2361908" y="1718271"/>
                  </a:lnTo>
                  <a:lnTo>
                    <a:pt x="2364740" y="1722081"/>
                  </a:lnTo>
                  <a:lnTo>
                    <a:pt x="2369350" y="1722081"/>
                  </a:lnTo>
                  <a:lnTo>
                    <a:pt x="2375319" y="1728431"/>
                  </a:lnTo>
                  <a:lnTo>
                    <a:pt x="2381821" y="1734781"/>
                  </a:lnTo>
                  <a:lnTo>
                    <a:pt x="2388755" y="1739861"/>
                  </a:lnTo>
                  <a:lnTo>
                    <a:pt x="2396007" y="1743671"/>
                  </a:lnTo>
                  <a:lnTo>
                    <a:pt x="2397506" y="1747481"/>
                  </a:lnTo>
                  <a:lnTo>
                    <a:pt x="2399957" y="1748751"/>
                  </a:lnTo>
                  <a:lnTo>
                    <a:pt x="2403322" y="1750021"/>
                  </a:lnTo>
                  <a:lnTo>
                    <a:pt x="2404364" y="1751291"/>
                  </a:lnTo>
                  <a:lnTo>
                    <a:pt x="2406116" y="1752561"/>
                  </a:lnTo>
                  <a:lnTo>
                    <a:pt x="2408097" y="1752561"/>
                  </a:lnTo>
                  <a:lnTo>
                    <a:pt x="2409164" y="1753831"/>
                  </a:lnTo>
                  <a:lnTo>
                    <a:pt x="2410942" y="1755101"/>
                  </a:lnTo>
                  <a:lnTo>
                    <a:pt x="2412936" y="1755101"/>
                  </a:lnTo>
                  <a:lnTo>
                    <a:pt x="2414016" y="1757641"/>
                  </a:lnTo>
                  <a:lnTo>
                    <a:pt x="2417800" y="1757641"/>
                  </a:lnTo>
                  <a:lnTo>
                    <a:pt x="2418892" y="1760181"/>
                  </a:lnTo>
                  <a:lnTo>
                    <a:pt x="2422690" y="1760181"/>
                  </a:lnTo>
                  <a:lnTo>
                    <a:pt x="2423820" y="1762721"/>
                  </a:lnTo>
                  <a:lnTo>
                    <a:pt x="2427592" y="1762721"/>
                  </a:lnTo>
                  <a:lnTo>
                    <a:pt x="2432151" y="1766531"/>
                  </a:lnTo>
                  <a:lnTo>
                    <a:pt x="2437498" y="1766531"/>
                  </a:lnTo>
                  <a:lnTo>
                    <a:pt x="2442540" y="1767801"/>
                  </a:lnTo>
                  <a:lnTo>
                    <a:pt x="2452446" y="1766531"/>
                  </a:lnTo>
                  <a:lnTo>
                    <a:pt x="2460028" y="1761451"/>
                  </a:lnTo>
                  <a:lnTo>
                    <a:pt x="2464320" y="1752561"/>
                  </a:lnTo>
                  <a:lnTo>
                    <a:pt x="2464320" y="1741131"/>
                  </a:lnTo>
                  <a:lnTo>
                    <a:pt x="2458669" y="1724621"/>
                  </a:lnTo>
                  <a:lnTo>
                    <a:pt x="2452065" y="1714157"/>
                  </a:lnTo>
                  <a:lnTo>
                    <a:pt x="2452065" y="1744941"/>
                  </a:lnTo>
                  <a:lnTo>
                    <a:pt x="2449284" y="1752561"/>
                  </a:lnTo>
                  <a:lnTo>
                    <a:pt x="2430195" y="1752561"/>
                  </a:lnTo>
                  <a:lnTo>
                    <a:pt x="2425382" y="1751291"/>
                  </a:lnTo>
                  <a:lnTo>
                    <a:pt x="2424150" y="1750021"/>
                  </a:lnTo>
                  <a:lnTo>
                    <a:pt x="2420391" y="1750021"/>
                  </a:lnTo>
                  <a:lnTo>
                    <a:pt x="2419705" y="1748751"/>
                  </a:lnTo>
                  <a:lnTo>
                    <a:pt x="2417318" y="1748751"/>
                  </a:lnTo>
                  <a:lnTo>
                    <a:pt x="2416416" y="1747481"/>
                  </a:lnTo>
                  <a:lnTo>
                    <a:pt x="2415552" y="1747481"/>
                  </a:lnTo>
                  <a:lnTo>
                    <a:pt x="2414854" y="1746211"/>
                  </a:lnTo>
                  <a:lnTo>
                    <a:pt x="2412352" y="1746211"/>
                  </a:lnTo>
                  <a:lnTo>
                    <a:pt x="2411539" y="1744941"/>
                  </a:lnTo>
                  <a:lnTo>
                    <a:pt x="2410637" y="1743671"/>
                  </a:lnTo>
                  <a:lnTo>
                    <a:pt x="2410485" y="1743671"/>
                  </a:lnTo>
                  <a:lnTo>
                    <a:pt x="2409533" y="1742401"/>
                  </a:lnTo>
                  <a:lnTo>
                    <a:pt x="2407818" y="1741131"/>
                  </a:lnTo>
                  <a:lnTo>
                    <a:pt x="2405875" y="1741131"/>
                  </a:lnTo>
                  <a:lnTo>
                    <a:pt x="2405062" y="1739861"/>
                  </a:lnTo>
                  <a:lnTo>
                    <a:pt x="2404224" y="1739861"/>
                  </a:lnTo>
                  <a:lnTo>
                    <a:pt x="2403132" y="1738591"/>
                  </a:lnTo>
                  <a:lnTo>
                    <a:pt x="2402243" y="1736051"/>
                  </a:lnTo>
                  <a:lnTo>
                    <a:pt x="2398598" y="1736051"/>
                  </a:lnTo>
                  <a:lnTo>
                    <a:pt x="2371077" y="1713191"/>
                  </a:lnTo>
                  <a:lnTo>
                    <a:pt x="2366911" y="1709381"/>
                  </a:lnTo>
                  <a:lnTo>
                    <a:pt x="2364765" y="1708111"/>
                  </a:lnTo>
                  <a:lnTo>
                    <a:pt x="2361971" y="1705571"/>
                  </a:lnTo>
                  <a:lnTo>
                    <a:pt x="2356739" y="1699221"/>
                  </a:lnTo>
                  <a:lnTo>
                    <a:pt x="2352624" y="1695411"/>
                  </a:lnTo>
                  <a:lnTo>
                    <a:pt x="2346388" y="1691601"/>
                  </a:lnTo>
                  <a:lnTo>
                    <a:pt x="2344712" y="1690331"/>
                  </a:lnTo>
                  <a:lnTo>
                    <a:pt x="2342921" y="1689061"/>
                  </a:lnTo>
                  <a:lnTo>
                    <a:pt x="2341994" y="1689061"/>
                  </a:lnTo>
                  <a:lnTo>
                    <a:pt x="2341181" y="1687791"/>
                  </a:lnTo>
                  <a:lnTo>
                    <a:pt x="2340470" y="1686521"/>
                  </a:lnTo>
                  <a:lnTo>
                    <a:pt x="2339594" y="1686521"/>
                  </a:lnTo>
                  <a:lnTo>
                    <a:pt x="2338781" y="1685251"/>
                  </a:lnTo>
                  <a:lnTo>
                    <a:pt x="2338006" y="1683981"/>
                  </a:lnTo>
                  <a:lnTo>
                    <a:pt x="2337155" y="1682711"/>
                  </a:lnTo>
                  <a:lnTo>
                    <a:pt x="2336431" y="1682711"/>
                  </a:lnTo>
                  <a:lnTo>
                    <a:pt x="2335580" y="1681441"/>
                  </a:lnTo>
                  <a:lnTo>
                    <a:pt x="2337930" y="1678901"/>
                  </a:lnTo>
                  <a:lnTo>
                    <a:pt x="2340076" y="1678901"/>
                  </a:lnTo>
                  <a:lnTo>
                    <a:pt x="2341308" y="1681441"/>
                  </a:lnTo>
                  <a:lnTo>
                    <a:pt x="2345156" y="1681441"/>
                  </a:lnTo>
                  <a:lnTo>
                    <a:pt x="2346287" y="1683981"/>
                  </a:lnTo>
                  <a:lnTo>
                    <a:pt x="2350058" y="1683981"/>
                  </a:lnTo>
                  <a:lnTo>
                    <a:pt x="2355583" y="1687791"/>
                  </a:lnTo>
                  <a:lnTo>
                    <a:pt x="2364041" y="1694141"/>
                  </a:lnTo>
                  <a:lnTo>
                    <a:pt x="2370798" y="1681441"/>
                  </a:lnTo>
                  <a:lnTo>
                    <a:pt x="2364562" y="1678901"/>
                  </a:lnTo>
                  <a:lnTo>
                    <a:pt x="2361438" y="1677631"/>
                  </a:lnTo>
                  <a:lnTo>
                    <a:pt x="2355367" y="1672551"/>
                  </a:lnTo>
                  <a:lnTo>
                    <a:pt x="2353894" y="1671281"/>
                  </a:lnTo>
                  <a:lnTo>
                    <a:pt x="2352510" y="1670011"/>
                  </a:lnTo>
                  <a:lnTo>
                    <a:pt x="2351646" y="1670011"/>
                  </a:lnTo>
                  <a:lnTo>
                    <a:pt x="2350046" y="1667471"/>
                  </a:lnTo>
                  <a:lnTo>
                    <a:pt x="2349068" y="1666201"/>
                  </a:lnTo>
                  <a:lnTo>
                    <a:pt x="2347315" y="1664931"/>
                  </a:lnTo>
                  <a:lnTo>
                    <a:pt x="2345321" y="1664931"/>
                  </a:lnTo>
                  <a:lnTo>
                    <a:pt x="2344382" y="1663661"/>
                  </a:lnTo>
                  <a:lnTo>
                    <a:pt x="2343607" y="1663661"/>
                  </a:lnTo>
                  <a:lnTo>
                    <a:pt x="2342489" y="1662391"/>
                  </a:lnTo>
                  <a:lnTo>
                    <a:pt x="2340521" y="1662391"/>
                  </a:lnTo>
                  <a:lnTo>
                    <a:pt x="2340978" y="1661121"/>
                  </a:lnTo>
                  <a:lnTo>
                    <a:pt x="2341588" y="1661121"/>
                  </a:lnTo>
                  <a:lnTo>
                    <a:pt x="2343277" y="1659851"/>
                  </a:lnTo>
                  <a:lnTo>
                    <a:pt x="2347671" y="1659851"/>
                  </a:lnTo>
                  <a:lnTo>
                    <a:pt x="2348776" y="1662391"/>
                  </a:lnTo>
                  <a:lnTo>
                    <a:pt x="2352535" y="1662391"/>
                  </a:lnTo>
                  <a:lnTo>
                    <a:pt x="2353640" y="1664931"/>
                  </a:lnTo>
                  <a:lnTo>
                    <a:pt x="2357590" y="1664931"/>
                  </a:lnTo>
                  <a:lnTo>
                    <a:pt x="2371814" y="1671281"/>
                  </a:lnTo>
                  <a:lnTo>
                    <a:pt x="2385504" y="1677631"/>
                  </a:lnTo>
                  <a:lnTo>
                    <a:pt x="2398750" y="1686521"/>
                  </a:lnTo>
                  <a:lnTo>
                    <a:pt x="2411641" y="1694141"/>
                  </a:lnTo>
                  <a:lnTo>
                    <a:pt x="2424963" y="1704301"/>
                  </a:lnTo>
                  <a:lnTo>
                    <a:pt x="2427351" y="1705571"/>
                  </a:lnTo>
                  <a:lnTo>
                    <a:pt x="2428290" y="1706841"/>
                  </a:lnTo>
                  <a:lnTo>
                    <a:pt x="2429192" y="1708111"/>
                  </a:lnTo>
                  <a:lnTo>
                    <a:pt x="2430005" y="1708111"/>
                  </a:lnTo>
                  <a:lnTo>
                    <a:pt x="2430767" y="1709381"/>
                  </a:lnTo>
                  <a:lnTo>
                    <a:pt x="2431605" y="1710651"/>
                  </a:lnTo>
                  <a:lnTo>
                    <a:pt x="2432456" y="1710651"/>
                  </a:lnTo>
                  <a:lnTo>
                    <a:pt x="2436660" y="1717001"/>
                  </a:lnTo>
                  <a:lnTo>
                    <a:pt x="2441562" y="1720811"/>
                  </a:lnTo>
                  <a:lnTo>
                    <a:pt x="2444902" y="1727161"/>
                  </a:lnTo>
                  <a:lnTo>
                    <a:pt x="2448318" y="1733511"/>
                  </a:lnTo>
                  <a:lnTo>
                    <a:pt x="2451227" y="1738591"/>
                  </a:lnTo>
                  <a:lnTo>
                    <a:pt x="2452065" y="1744941"/>
                  </a:lnTo>
                  <a:lnTo>
                    <a:pt x="2452065" y="1714157"/>
                  </a:lnTo>
                  <a:lnTo>
                    <a:pt x="2449855" y="1710651"/>
                  </a:lnTo>
                  <a:lnTo>
                    <a:pt x="2438527" y="1699221"/>
                  </a:lnTo>
                  <a:lnTo>
                    <a:pt x="2425281" y="1689061"/>
                  </a:lnTo>
                  <a:lnTo>
                    <a:pt x="2411844" y="1677631"/>
                  </a:lnTo>
                  <a:lnTo>
                    <a:pt x="2397188" y="1668741"/>
                  </a:lnTo>
                  <a:lnTo>
                    <a:pt x="2381593" y="1659851"/>
                  </a:lnTo>
                  <a:lnTo>
                    <a:pt x="2365375" y="1652231"/>
                  </a:lnTo>
                  <a:lnTo>
                    <a:pt x="2370124" y="1650961"/>
                  </a:lnTo>
                  <a:lnTo>
                    <a:pt x="2373439" y="1649691"/>
                  </a:lnTo>
                  <a:lnTo>
                    <a:pt x="2383955" y="1649691"/>
                  </a:lnTo>
                  <a:lnTo>
                    <a:pt x="2432951" y="1640801"/>
                  </a:lnTo>
                  <a:lnTo>
                    <a:pt x="2473769" y="1624291"/>
                  </a:lnTo>
                  <a:lnTo>
                    <a:pt x="2508262" y="1592541"/>
                  </a:lnTo>
                  <a:lnTo>
                    <a:pt x="2513304" y="1579841"/>
                  </a:lnTo>
                  <a:lnTo>
                    <a:pt x="2513406" y="1576031"/>
                  </a:lnTo>
                  <a:lnTo>
                    <a:pt x="2513469" y="1573491"/>
                  </a:lnTo>
                  <a:close/>
                </a:path>
              </a:pathLst>
            </a:custGeom>
            <a:solidFill>
              <a:srgbClr val="757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5084" y="3333296"/>
              <a:ext cx="143725" cy="1866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52611" y="3686898"/>
              <a:ext cx="1623060" cy="1516380"/>
            </a:xfrm>
            <a:custGeom>
              <a:avLst/>
              <a:gdLst/>
              <a:ahLst/>
              <a:cxnLst/>
              <a:rect l="l" t="t" r="r" b="b"/>
              <a:pathLst>
                <a:path w="1623060" h="1516379">
                  <a:moveTo>
                    <a:pt x="34010" y="1181811"/>
                  </a:moveTo>
                  <a:lnTo>
                    <a:pt x="30848" y="1171829"/>
                  </a:lnTo>
                  <a:lnTo>
                    <a:pt x="23914" y="1164653"/>
                  </a:lnTo>
                  <a:lnTo>
                    <a:pt x="14185" y="1161948"/>
                  </a:lnTo>
                  <a:lnTo>
                    <a:pt x="5715" y="1162024"/>
                  </a:lnTo>
                  <a:lnTo>
                    <a:pt x="1866" y="1164729"/>
                  </a:lnTo>
                  <a:lnTo>
                    <a:pt x="393" y="1171613"/>
                  </a:lnTo>
                  <a:lnTo>
                    <a:pt x="0" y="1179830"/>
                  </a:lnTo>
                  <a:lnTo>
                    <a:pt x="1968" y="1188021"/>
                  </a:lnTo>
                  <a:lnTo>
                    <a:pt x="5969" y="1195247"/>
                  </a:lnTo>
                  <a:lnTo>
                    <a:pt x="11620" y="1200607"/>
                  </a:lnTo>
                  <a:lnTo>
                    <a:pt x="17856" y="1203134"/>
                  </a:lnTo>
                  <a:lnTo>
                    <a:pt x="23685" y="1202575"/>
                  </a:lnTo>
                  <a:lnTo>
                    <a:pt x="28663" y="1199108"/>
                  </a:lnTo>
                  <a:lnTo>
                    <a:pt x="32397" y="1192872"/>
                  </a:lnTo>
                  <a:lnTo>
                    <a:pt x="34010" y="1181811"/>
                  </a:lnTo>
                  <a:close/>
                </a:path>
                <a:path w="1623060" h="1516379">
                  <a:moveTo>
                    <a:pt x="157099" y="1205636"/>
                  </a:moveTo>
                  <a:lnTo>
                    <a:pt x="135928" y="1180985"/>
                  </a:lnTo>
                  <a:lnTo>
                    <a:pt x="128930" y="1182408"/>
                  </a:lnTo>
                  <a:lnTo>
                    <a:pt x="124231" y="1187805"/>
                  </a:lnTo>
                  <a:lnTo>
                    <a:pt x="121488" y="1197381"/>
                  </a:lnTo>
                  <a:lnTo>
                    <a:pt x="121551" y="1200086"/>
                  </a:lnTo>
                  <a:lnTo>
                    <a:pt x="122097" y="1207401"/>
                  </a:lnTo>
                  <a:lnTo>
                    <a:pt x="125247" y="1212888"/>
                  </a:lnTo>
                  <a:lnTo>
                    <a:pt x="130873" y="1216609"/>
                  </a:lnTo>
                  <a:lnTo>
                    <a:pt x="139763" y="1220546"/>
                  </a:lnTo>
                  <a:lnTo>
                    <a:pt x="147586" y="1219822"/>
                  </a:lnTo>
                  <a:lnTo>
                    <a:pt x="153619" y="1214742"/>
                  </a:lnTo>
                  <a:lnTo>
                    <a:pt x="157099" y="1205636"/>
                  </a:lnTo>
                  <a:close/>
                </a:path>
                <a:path w="1623060" h="1516379">
                  <a:moveTo>
                    <a:pt x="1084021" y="1507794"/>
                  </a:moveTo>
                  <a:lnTo>
                    <a:pt x="1083284" y="1488008"/>
                  </a:lnTo>
                  <a:lnTo>
                    <a:pt x="1076490" y="1480718"/>
                  </a:lnTo>
                  <a:lnTo>
                    <a:pt x="1068044" y="1480934"/>
                  </a:lnTo>
                  <a:lnTo>
                    <a:pt x="1059878" y="1481137"/>
                  </a:lnTo>
                  <a:lnTo>
                    <a:pt x="1054201" y="1488884"/>
                  </a:lnTo>
                  <a:lnTo>
                    <a:pt x="1054811" y="1509001"/>
                  </a:lnTo>
                  <a:lnTo>
                    <a:pt x="1060792" y="1516240"/>
                  </a:lnTo>
                  <a:lnTo>
                    <a:pt x="1077163" y="1516138"/>
                  </a:lnTo>
                  <a:lnTo>
                    <a:pt x="1084021" y="1507794"/>
                  </a:lnTo>
                  <a:close/>
                </a:path>
                <a:path w="1623060" h="1516379">
                  <a:moveTo>
                    <a:pt x="1623060" y="21234"/>
                  </a:moveTo>
                  <a:lnTo>
                    <a:pt x="1622933" y="15392"/>
                  </a:lnTo>
                  <a:lnTo>
                    <a:pt x="1620989" y="10896"/>
                  </a:lnTo>
                  <a:lnTo>
                    <a:pt x="1615224" y="2057"/>
                  </a:lnTo>
                  <a:lnTo>
                    <a:pt x="1610741" y="0"/>
                  </a:lnTo>
                  <a:lnTo>
                    <a:pt x="1600733" y="3149"/>
                  </a:lnTo>
                  <a:lnTo>
                    <a:pt x="1596720" y="6083"/>
                  </a:lnTo>
                  <a:lnTo>
                    <a:pt x="1595932" y="17170"/>
                  </a:lnTo>
                  <a:lnTo>
                    <a:pt x="1593253" y="26416"/>
                  </a:lnTo>
                  <a:lnTo>
                    <a:pt x="1595678" y="31762"/>
                  </a:lnTo>
                  <a:lnTo>
                    <a:pt x="1600669" y="35763"/>
                  </a:lnTo>
                  <a:lnTo>
                    <a:pt x="1605292" y="39471"/>
                  </a:lnTo>
                  <a:lnTo>
                    <a:pt x="1610296" y="39903"/>
                  </a:lnTo>
                  <a:lnTo>
                    <a:pt x="1620926" y="32893"/>
                  </a:lnTo>
                  <a:lnTo>
                    <a:pt x="1622793" y="27266"/>
                  </a:lnTo>
                  <a:lnTo>
                    <a:pt x="1623060" y="21234"/>
                  </a:lnTo>
                  <a:close/>
                </a:path>
              </a:pathLst>
            </a:custGeom>
            <a:solidFill>
              <a:srgbClr val="757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9474" y="5097070"/>
              <a:ext cx="112560" cy="14523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838834" y="3296462"/>
              <a:ext cx="29209" cy="36195"/>
            </a:xfrm>
            <a:custGeom>
              <a:avLst/>
              <a:gdLst/>
              <a:ahLst/>
              <a:cxnLst/>
              <a:rect l="l" t="t" r="r" b="b"/>
              <a:pathLst>
                <a:path w="29210" h="36195">
                  <a:moveTo>
                    <a:pt x="4660" y="0"/>
                  </a:moveTo>
                  <a:lnTo>
                    <a:pt x="0" y="5448"/>
                  </a:lnTo>
                  <a:lnTo>
                    <a:pt x="88" y="27304"/>
                  </a:lnTo>
                  <a:lnTo>
                    <a:pt x="6261" y="35318"/>
                  </a:lnTo>
                  <a:lnTo>
                    <a:pt x="14312" y="35610"/>
                  </a:lnTo>
                  <a:lnTo>
                    <a:pt x="18694" y="33516"/>
                  </a:lnTo>
                  <a:lnTo>
                    <a:pt x="23447" y="28163"/>
                  </a:lnTo>
                  <a:lnTo>
                    <a:pt x="27300" y="21346"/>
                  </a:lnTo>
                  <a:lnTo>
                    <a:pt x="28981" y="14858"/>
                  </a:lnTo>
                  <a:lnTo>
                    <a:pt x="29210" y="7086"/>
                  </a:lnTo>
                  <a:lnTo>
                    <a:pt x="22606" y="419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757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35825" y="4988273"/>
              <a:ext cx="64276" cy="7239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88958" y="3068180"/>
              <a:ext cx="1307465" cy="1824989"/>
            </a:xfrm>
            <a:custGeom>
              <a:avLst/>
              <a:gdLst/>
              <a:ahLst/>
              <a:cxnLst/>
              <a:rect l="l" t="t" r="r" b="b"/>
              <a:pathLst>
                <a:path w="1307464" h="1824989">
                  <a:moveTo>
                    <a:pt x="377037" y="166370"/>
                  </a:moveTo>
                  <a:lnTo>
                    <a:pt x="376936" y="163830"/>
                  </a:lnTo>
                  <a:lnTo>
                    <a:pt x="376834" y="161290"/>
                  </a:lnTo>
                  <a:lnTo>
                    <a:pt x="376732" y="158750"/>
                  </a:lnTo>
                  <a:lnTo>
                    <a:pt x="376618" y="156210"/>
                  </a:lnTo>
                  <a:lnTo>
                    <a:pt x="371665" y="146050"/>
                  </a:lnTo>
                  <a:lnTo>
                    <a:pt x="370116" y="144780"/>
                  </a:lnTo>
                  <a:lnTo>
                    <a:pt x="364375" y="140119"/>
                  </a:lnTo>
                  <a:lnTo>
                    <a:pt x="364375" y="162560"/>
                  </a:lnTo>
                  <a:lnTo>
                    <a:pt x="362750" y="172720"/>
                  </a:lnTo>
                  <a:lnTo>
                    <a:pt x="361975" y="173990"/>
                  </a:lnTo>
                  <a:lnTo>
                    <a:pt x="361124" y="173990"/>
                  </a:lnTo>
                  <a:lnTo>
                    <a:pt x="360299" y="175260"/>
                  </a:lnTo>
                  <a:lnTo>
                    <a:pt x="331711" y="200660"/>
                  </a:lnTo>
                  <a:lnTo>
                    <a:pt x="301231" y="219710"/>
                  </a:lnTo>
                  <a:lnTo>
                    <a:pt x="294944" y="223520"/>
                  </a:lnTo>
                  <a:lnTo>
                    <a:pt x="253771" y="237490"/>
                  </a:lnTo>
                  <a:lnTo>
                    <a:pt x="245999" y="237490"/>
                  </a:lnTo>
                  <a:lnTo>
                    <a:pt x="229984" y="240030"/>
                  </a:lnTo>
                  <a:lnTo>
                    <a:pt x="217106" y="240030"/>
                  </a:lnTo>
                  <a:lnTo>
                    <a:pt x="215049" y="238760"/>
                  </a:lnTo>
                  <a:lnTo>
                    <a:pt x="233210" y="228600"/>
                  </a:lnTo>
                  <a:lnTo>
                    <a:pt x="246837" y="220980"/>
                  </a:lnTo>
                  <a:lnTo>
                    <a:pt x="251383" y="218440"/>
                  </a:lnTo>
                  <a:lnTo>
                    <a:pt x="252209" y="217170"/>
                  </a:lnTo>
                  <a:lnTo>
                    <a:pt x="253898" y="215900"/>
                  </a:lnTo>
                  <a:lnTo>
                    <a:pt x="260350" y="214630"/>
                  </a:lnTo>
                  <a:lnTo>
                    <a:pt x="265658" y="212090"/>
                  </a:lnTo>
                  <a:lnTo>
                    <a:pt x="265264" y="210820"/>
                  </a:lnTo>
                  <a:lnTo>
                    <a:pt x="262178" y="200660"/>
                  </a:lnTo>
                  <a:lnTo>
                    <a:pt x="256082" y="207010"/>
                  </a:lnTo>
                  <a:lnTo>
                    <a:pt x="251726" y="208280"/>
                  </a:lnTo>
                  <a:lnTo>
                    <a:pt x="250355" y="208280"/>
                  </a:lnTo>
                  <a:lnTo>
                    <a:pt x="248907" y="210820"/>
                  </a:lnTo>
                  <a:lnTo>
                    <a:pt x="246214" y="210820"/>
                  </a:lnTo>
                  <a:lnTo>
                    <a:pt x="243420" y="209550"/>
                  </a:lnTo>
                  <a:lnTo>
                    <a:pt x="241630" y="213360"/>
                  </a:lnTo>
                  <a:lnTo>
                    <a:pt x="234924" y="214630"/>
                  </a:lnTo>
                  <a:lnTo>
                    <a:pt x="228815" y="218440"/>
                  </a:lnTo>
                  <a:lnTo>
                    <a:pt x="221754" y="220980"/>
                  </a:lnTo>
                  <a:lnTo>
                    <a:pt x="231127" y="210820"/>
                  </a:lnTo>
                  <a:lnTo>
                    <a:pt x="234645" y="207010"/>
                  </a:lnTo>
                  <a:lnTo>
                    <a:pt x="238874" y="203200"/>
                  </a:lnTo>
                  <a:lnTo>
                    <a:pt x="254381" y="189230"/>
                  </a:lnTo>
                  <a:lnTo>
                    <a:pt x="277914" y="171450"/>
                  </a:lnTo>
                  <a:lnTo>
                    <a:pt x="302209" y="156210"/>
                  </a:lnTo>
                  <a:lnTo>
                    <a:pt x="302514" y="156210"/>
                  </a:lnTo>
                  <a:lnTo>
                    <a:pt x="309397" y="153670"/>
                  </a:lnTo>
                  <a:lnTo>
                    <a:pt x="322783" y="148590"/>
                  </a:lnTo>
                  <a:lnTo>
                    <a:pt x="329704" y="146050"/>
                  </a:lnTo>
                  <a:lnTo>
                    <a:pt x="336892" y="144780"/>
                  </a:lnTo>
                  <a:lnTo>
                    <a:pt x="344068" y="144780"/>
                  </a:lnTo>
                  <a:lnTo>
                    <a:pt x="351116" y="147320"/>
                  </a:lnTo>
                  <a:lnTo>
                    <a:pt x="359029" y="151130"/>
                  </a:lnTo>
                  <a:lnTo>
                    <a:pt x="363296" y="156210"/>
                  </a:lnTo>
                  <a:lnTo>
                    <a:pt x="364375" y="162560"/>
                  </a:lnTo>
                  <a:lnTo>
                    <a:pt x="364375" y="140119"/>
                  </a:lnTo>
                  <a:lnTo>
                    <a:pt x="362305" y="138430"/>
                  </a:lnTo>
                  <a:lnTo>
                    <a:pt x="355028" y="134620"/>
                  </a:lnTo>
                  <a:lnTo>
                    <a:pt x="347535" y="132080"/>
                  </a:lnTo>
                  <a:lnTo>
                    <a:pt x="332079" y="132080"/>
                  </a:lnTo>
                  <a:lnTo>
                    <a:pt x="321233" y="134620"/>
                  </a:lnTo>
                  <a:lnTo>
                    <a:pt x="310578" y="138430"/>
                  </a:lnTo>
                  <a:lnTo>
                    <a:pt x="300215" y="142240"/>
                  </a:lnTo>
                  <a:lnTo>
                    <a:pt x="290245" y="148590"/>
                  </a:lnTo>
                  <a:lnTo>
                    <a:pt x="277355" y="156210"/>
                  </a:lnTo>
                  <a:lnTo>
                    <a:pt x="264972" y="163830"/>
                  </a:lnTo>
                  <a:lnTo>
                    <a:pt x="252958" y="172720"/>
                  </a:lnTo>
                  <a:lnTo>
                    <a:pt x="241173" y="182880"/>
                  </a:lnTo>
                  <a:lnTo>
                    <a:pt x="235559" y="186690"/>
                  </a:lnTo>
                  <a:lnTo>
                    <a:pt x="216700" y="203200"/>
                  </a:lnTo>
                  <a:lnTo>
                    <a:pt x="221500" y="190500"/>
                  </a:lnTo>
                  <a:lnTo>
                    <a:pt x="226466" y="179070"/>
                  </a:lnTo>
                  <a:lnTo>
                    <a:pt x="231063" y="168910"/>
                  </a:lnTo>
                  <a:lnTo>
                    <a:pt x="234734" y="158750"/>
                  </a:lnTo>
                  <a:lnTo>
                    <a:pt x="241795" y="143510"/>
                  </a:lnTo>
                  <a:lnTo>
                    <a:pt x="247738" y="127000"/>
                  </a:lnTo>
                  <a:lnTo>
                    <a:pt x="252590" y="110490"/>
                  </a:lnTo>
                  <a:lnTo>
                    <a:pt x="256413" y="93980"/>
                  </a:lnTo>
                  <a:lnTo>
                    <a:pt x="259676" y="83820"/>
                  </a:lnTo>
                  <a:lnTo>
                    <a:pt x="261518" y="72390"/>
                  </a:lnTo>
                  <a:lnTo>
                    <a:pt x="262521" y="60960"/>
                  </a:lnTo>
                  <a:lnTo>
                    <a:pt x="263271" y="50800"/>
                  </a:lnTo>
                  <a:lnTo>
                    <a:pt x="263512" y="44450"/>
                  </a:lnTo>
                  <a:lnTo>
                    <a:pt x="263563" y="43180"/>
                  </a:lnTo>
                  <a:lnTo>
                    <a:pt x="250913" y="5753"/>
                  </a:lnTo>
                  <a:lnTo>
                    <a:pt x="250913" y="48260"/>
                  </a:lnTo>
                  <a:lnTo>
                    <a:pt x="250888" y="49530"/>
                  </a:lnTo>
                  <a:lnTo>
                    <a:pt x="250774" y="57150"/>
                  </a:lnTo>
                  <a:lnTo>
                    <a:pt x="249453" y="66040"/>
                  </a:lnTo>
                  <a:lnTo>
                    <a:pt x="248323" y="71120"/>
                  </a:lnTo>
                  <a:lnTo>
                    <a:pt x="249008" y="77470"/>
                  </a:lnTo>
                  <a:lnTo>
                    <a:pt x="248907" y="81280"/>
                  </a:lnTo>
                  <a:lnTo>
                    <a:pt x="248869" y="82550"/>
                  </a:lnTo>
                  <a:lnTo>
                    <a:pt x="248170" y="85090"/>
                  </a:lnTo>
                  <a:lnTo>
                    <a:pt x="247332" y="87630"/>
                  </a:lnTo>
                  <a:lnTo>
                    <a:pt x="246570" y="91440"/>
                  </a:lnTo>
                  <a:lnTo>
                    <a:pt x="242023" y="105410"/>
                  </a:lnTo>
                  <a:lnTo>
                    <a:pt x="237121" y="120650"/>
                  </a:lnTo>
                  <a:lnTo>
                    <a:pt x="232092" y="135890"/>
                  </a:lnTo>
                  <a:lnTo>
                    <a:pt x="227152" y="151130"/>
                  </a:lnTo>
                  <a:lnTo>
                    <a:pt x="221005" y="165100"/>
                  </a:lnTo>
                  <a:lnTo>
                    <a:pt x="215531" y="180340"/>
                  </a:lnTo>
                  <a:lnTo>
                    <a:pt x="205219" y="210820"/>
                  </a:lnTo>
                  <a:lnTo>
                    <a:pt x="204546" y="209550"/>
                  </a:lnTo>
                  <a:lnTo>
                    <a:pt x="203327" y="208280"/>
                  </a:lnTo>
                  <a:lnTo>
                    <a:pt x="203200" y="203200"/>
                  </a:lnTo>
                  <a:lnTo>
                    <a:pt x="203111" y="199390"/>
                  </a:lnTo>
                  <a:lnTo>
                    <a:pt x="203123" y="173990"/>
                  </a:lnTo>
                  <a:lnTo>
                    <a:pt x="204216" y="163830"/>
                  </a:lnTo>
                  <a:lnTo>
                    <a:pt x="205219" y="154940"/>
                  </a:lnTo>
                  <a:lnTo>
                    <a:pt x="205206" y="135890"/>
                  </a:lnTo>
                  <a:lnTo>
                    <a:pt x="205092" y="134620"/>
                  </a:lnTo>
                  <a:lnTo>
                    <a:pt x="204965" y="133350"/>
                  </a:lnTo>
                  <a:lnTo>
                    <a:pt x="204851" y="132080"/>
                  </a:lnTo>
                  <a:lnTo>
                    <a:pt x="204724" y="130810"/>
                  </a:lnTo>
                  <a:lnTo>
                    <a:pt x="204597" y="129540"/>
                  </a:lnTo>
                  <a:lnTo>
                    <a:pt x="204482" y="128270"/>
                  </a:lnTo>
                  <a:lnTo>
                    <a:pt x="201536" y="129540"/>
                  </a:lnTo>
                  <a:lnTo>
                    <a:pt x="200964" y="130810"/>
                  </a:lnTo>
                  <a:lnTo>
                    <a:pt x="196723" y="177800"/>
                  </a:lnTo>
                  <a:lnTo>
                    <a:pt x="196608" y="179070"/>
                  </a:lnTo>
                  <a:lnTo>
                    <a:pt x="196494" y="180340"/>
                  </a:lnTo>
                  <a:lnTo>
                    <a:pt x="195351" y="193040"/>
                  </a:lnTo>
                  <a:lnTo>
                    <a:pt x="195948" y="196850"/>
                  </a:lnTo>
                  <a:lnTo>
                    <a:pt x="193141" y="199390"/>
                  </a:lnTo>
                  <a:lnTo>
                    <a:pt x="190982" y="199390"/>
                  </a:lnTo>
                  <a:lnTo>
                    <a:pt x="191084" y="198120"/>
                  </a:lnTo>
                  <a:lnTo>
                    <a:pt x="191185" y="196850"/>
                  </a:lnTo>
                  <a:lnTo>
                    <a:pt x="191300" y="195580"/>
                  </a:lnTo>
                  <a:lnTo>
                    <a:pt x="191401" y="194310"/>
                  </a:lnTo>
                  <a:lnTo>
                    <a:pt x="191503" y="193040"/>
                  </a:lnTo>
                  <a:lnTo>
                    <a:pt x="189433" y="186690"/>
                  </a:lnTo>
                  <a:lnTo>
                    <a:pt x="188455" y="179070"/>
                  </a:lnTo>
                  <a:lnTo>
                    <a:pt x="188252" y="177393"/>
                  </a:lnTo>
                  <a:lnTo>
                    <a:pt x="188252" y="281940"/>
                  </a:lnTo>
                  <a:lnTo>
                    <a:pt x="185229" y="303530"/>
                  </a:lnTo>
                  <a:lnTo>
                    <a:pt x="186143" y="308610"/>
                  </a:lnTo>
                  <a:lnTo>
                    <a:pt x="182753" y="334010"/>
                  </a:lnTo>
                  <a:lnTo>
                    <a:pt x="177571" y="358140"/>
                  </a:lnTo>
                  <a:lnTo>
                    <a:pt x="170002" y="382270"/>
                  </a:lnTo>
                  <a:lnTo>
                    <a:pt x="159270" y="405130"/>
                  </a:lnTo>
                  <a:lnTo>
                    <a:pt x="159194" y="406400"/>
                  </a:lnTo>
                  <a:lnTo>
                    <a:pt x="142367" y="421640"/>
                  </a:lnTo>
                  <a:lnTo>
                    <a:pt x="140766" y="422910"/>
                  </a:lnTo>
                  <a:lnTo>
                    <a:pt x="137579" y="422910"/>
                  </a:lnTo>
                  <a:lnTo>
                    <a:pt x="131686" y="419100"/>
                  </a:lnTo>
                  <a:lnTo>
                    <a:pt x="130086" y="414020"/>
                  </a:lnTo>
                  <a:lnTo>
                    <a:pt x="130098" y="394970"/>
                  </a:lnTo>
                  <a:lnTo>
                    <a:pt x="130276" y="389890"/>
                  </a:lnTo>
                  <a:lnTo>
                    <a:pt x="130314" y="388620"/>
                  </a:lnTo>
                  <a:lnTo>
                    <a:pt x="130797" y="383540"/>
                  </a:lnTo>
                  <a:lnTo>
                    <a:pt x="130911" y="382270"/>
                  </a:lnTo>
                  <a:lnTo>
                    <a:pt x="131038" y="381000"/>
                  </a:lnTo>
                  <a:lnTo>
                    <a:pt x="131152" y="379730"/>
                  </a:lnTo>
                  <a:lnTo>
                    <a:pt x="132740" y="370840"/>
                  </a:lnTo>
                  <a:lnTo>
                    <a:pt x="138010" y="354330"/>
                  </a:lnTo>
                  <a:lnTo>
                    <a:pt x="139966" y="347980"/>
                  </a:lnTo>
                  <a:lnTo>
                    <a:pt x="141859" y="341630"/>
                  </a:lnTo>
                  <a:lnTo>
                    <a:pt x="146011" y="330200"/>
                  </a:lnTo>
                  <a:lnTo>
                    <a:pt x="151079" y="318770"/>
                  </a:lnTo>
                  <a:lnTo>
                    <a:pt x="156514" y="308610"/>
                  </a:lnTo>
                  <a:lnTo>
                    <a:pt x="161810" y="297180"/>
                  </a:lnTo>
                  <a:lnTo>
                    <a:pt x="163245" y="295910"/>
                  </a:lnTo>
                  <a:lnTo>
                    <a:pt x="164503" y="293370"/>
                  </a:lnTo>
                  <a:lnTo>
                    <a:pt x="168948" y="287020"/>
                  </a:lnTo>
                  <a:lnTo>
                    <a:pt x="171361" y="281940"/>
                  </a:lnTo>
                  <a:lnTo>
                    <a:pt x="173926" y="275590"/>
                  </a:lnTo>
                  <a:lnTo>
                    <a:pt x="174675" y="274320"/>
                  </a:lnTo>
                  <a:lnTo>
                    <a:pt x="175526" y="274320"/>
                  </a:lnTo>
                  <a:lnTo>
                    <a:pt x="176250" y="273050"/>
                  </a:lnTo>
                  <a:lnTo>
                    <a:pt x="176580" y="273050"/>
                  </a:lnTo>
                  <a:lnTo>
                    <a:pt x="178384" y="275590"/>
                  </a:lnTo>
                  <a:lnTo>
                    <a:pt x="178714" y="275590"/>
                  </a:lnTo>
                  <a:lnTo>
                    <a:pt x="178650" y="278130"/>
                  </a:lnTo>
                  <a:lnTo>
                    <a:pt x="175310" y="280670"/>
                  </a:lnTo>
                  <a:lnTo>
                    <a:pt x="176491" y="285750"/>
                  </a:lnTo>
                  <a:lnTo>
                    <a:pt x="176428" y="287020"/>
                  </a:lnTo>
                  <a:lnTo>
                    <a:pt x="176301" y="289560"/>
                  </a:lnTo>
                  <a:lnTo>
                    <a:pt x="176225" y="292100"/>
                  </a:lnTo>
                  <a:lnTo>
                    <a:pt x="174205" y="299720"/>
                  </a:lnTo>
                  <a:lnTo>
                    <a:pt x="171615" y="309880"/>
                  </a:lnTo>
                  <a:lnTo>
                    <a:pt x="169519" y="320040"/>
                  </a:lnTo>
                  <a:lnTo>
                    <a:pt x="168275" y="330200"/>
                  </a:lnTo>
                  <a:lnTo>
                    <a:pt x="168287" y="341630"/>
                  </a:lnTo>
                  <a:lnTo>
                    <a:pt x="172262" y="331470"/>
                  </a:lnTo>
                  <a:lnTo>
                    <a:pt x="175882" y="321310"/>
                  </a:lnTo>
                  <a:lnTo>
                    <a:pt x="178803" y="311150"/>
                  </a:lnTo>
                  <a:lnTo>
                    <a:pt x="180695" y="299720"/>
                  </a:lnTo>
                  <a:lnTo>
                    <a:pt x="180924" y="298450"/>
                  </a:lnTo>
                  <a:lnTo>
                    <a:pt x="181102" y="297180"/>
                  </a:lnTo>
                  <a:lnTo>
                    <a:pt x="181190" y="294640"/>
                  </a:lnTo>
                  <a:lnTo>
                    <a:pt x="183083" y="293370"/>
                  </a:lnTo>
                  <a:lnTo>
                    <a:pt x="183515" y="290830"/>
                  </a:lnTo>
                  <a:lnTo>
                    <a:pt x="183426" y="289560"/>
                  </a:lnTo>
                  <a:lnTo>
                    <a:pt x="183896" y="285750"/>
                  </a:lnTo>
                  <a:lnTo>
                    <a:pt x="185293" y="281940"/>
                  </a:lnTo>
                  <a:lnTo>
                    <a:pt x="187807" y="276860"/>
                  </a:lnTo>
                  <a:lnTo>
                    <a:pt x="187921" y="278130"/>
                  </a:lnTo>
                  <a:lnTo>
                    <a:pt x="188023" y="279400"/>
                  </a:lnTo>
                  <a:lnTo>
                    <a:pt x="188137" y="280670"/>
                  </a:lnTo>
                  <a:lnTo>
                    <a:pt x="188252" y="281940"/>
                  </a:lnTo>
                  <a:lnTo>
                    <a:pt x="188252" y="177393"/>
                  </a:lnTo>
                  <a:lnTo>
                    <a:pt x="186613" y="163830"/>
                  </a:lnTo>
                  <a:lnTo>
                    <a:pt x="185597" y="148590"/>
                  </a:lnTo>
                  <a:lnTo>
                    <a:pt x="185813" y="104140"/>
                  </a:lnTo>
                  <a:lnTo>
                    <a:pt x="199301" y="49530"/>
                  </a:lnTo>
                  <a:lnTo>
                    <a:pt x="224294" y="16510"/>
                  </a:lnTo>
                  <a:lnTo>
                    <a:pt x="242112" y="13970"/>
                  </a:lnTo>
                  <a:lnTo>
                    <a:pt x="247357" y="19050"/>
                  </a:lnTo>
                  <a:lnTo>
                    <a:pt x="249034" y="30480"/>
                  </a:lnTo>
                  <a:lnTo>
                    <a:pt x="250215" y="39370"/>
                  </a:lnTo>
                  <a:lnTo>
                    <a:pt x="250913" y="48260"/>
                  </a:lnTo>
                  <a:lnTo>
                    <a:pt x="250913" y="5753"/>
                  </a:lnTo>
                  <a:lnTo>
                    <a:pt x="249085" y="3810"/>
                  </a:lnTo>
                  <a:lnTo>
                    <a:pt x="240068" y="0"/>
                  </a:lnTo>
                  <a:lnTo>
                    <a:pt x="229971" y="0"/>
                  </a:lnTo>
                  <a:lnTo>
                    <a:pt x="195300" y="26670"/>
                  </a:lnTo>
                  <a:lnTo>
                    <a:pt x="180327" y="63500"/>
                  </a:lnTo>
                  <a:lnTo>
                    <a:pt x="173672" y="104140"/>
                  </a:lnTo>
                  <a:lnTo>
                    <a:pt x="173202" y="105410"/>
                  </a:lnTo>
                  <a:lnTo>
                    <a:pt x="172377" y="105410"/>
                  </a:lnTo>
                  <a:lnTo>
                    <a:pt x="171538" y="120650"/>
                  </a:lnTo>
                  <a:lnTo>
                    <a:pt x="172631" y="168910"/>
                  </a:lnTo>
                  <a:lnTo>
                    <a:pt x="175971" y="181610"/>
                  </a:lnTo>
                  <a:lnTo>
                    <a:pt x="171386" y="186690"/>
                  </a:lnTo>
                  <a:lnTo>
                    <a:pt x="168122" y="180340"/>
                  </a:lnTo>
                  <a:lnTo>
                    <a:pt x="164134" y="173456"/>
                  </a:lnTo>
                  <a:lnTo>
                    <a:pt x="164134" y="196850"/>
                  </a:lnTo>
                  <a:lnTo>
                    <a:pt x="164122" y="248920"/>
                  </a:lnTo>
                  <a:lnTo>
                    <a:pt x="164071" y="251460"/>
                  </a:lnTo>
                  <a:lnTo>
                    <a:pt x="160299" y="251460"/>
                  </a:lnTo>
                  <a:lnTo>
                    <a:pt x="159143" y="254000"/>
                  </a:lnTo>
                  <a:lnTo>
                    <a:pt x="155219" y="255270"/>
                  </a:lnTo>
                  <a:lnTo>
                    <a:pt x="151269" y="255270"/>
                  </a:lnTo>
                  <a:lnTo>
                    <a:pt x="147586" y="259080"/>
                  </a:lnTo>
                  <a:lnTo>
                    <a:pt x="142354" y="259080"/>
                  </a:lnTo>
                  <a:lnTo>
                    <a:pt x="138341" y="261620"/>
                  </a:lnTo>
                  <a:lnTo>
                    <a:pt x="134226" y="262890"/>
                  </a:lnTo>
                  <a:lnTo>
                    <a:pt x="112356" y="269240"/>
                  </a:lnTo>
                  <a:lnTo>
                    <a:pt x="90297" y="273050"/>
                  </a:lnTo>
                  <a:lnTo>
                    <a:pt x="68021" y="273050"/>
                  </a:lnTo>
                  <a:lnTo>
                    <a:pt x="45516" y="270510"/>
                  </a:lnTo>
                  <a:lnTo>
                    <a:pt x="40716" y="270510"/>
                  </a:lnTo>
                  <a:lnTo>
                    <a:pt x="39573" y="267970"/>
                  </a:lnTo>
                  <a:lnTo>
                    <a:pt x="35864" y="267970"/>
                  </a:lnTo>
                  <a:lnTo>
                    <a:pt x="29133" y="265430"/>
                  </a:lnTo>
                  <a:lnTo>
                    <a:pt x="22860" y="261620"/>
                  </a:lnTo>
                  <a:lnTo>
                    <a:pt x="17056" y="256540"/>
                  </a:lnTo>
                  <a:lnTo>
                    <a:pt x="11734" y="251460"/>
                  </a:lnTo>
                  <a:lnTo>
                    <a:pt x="11709" y="245110"/>
                  </a:lnTo>
                  <a:lnTo>
                    <a:pt x="9220" y="242570"/>
                  </a:lnTo>
                  <a:lnTo>
                    <a:pt x="9563" y="242570"/>
                  </a:lnTo>
                  <a:lnTo>
                    <a:pt x="12331" y="232410"/>
                  </a:lnTo>
                  <a:lnTo>
                    <a:pt x="18376" y="229870"/>
                  </a:lnTo>
                  <a:lnTo>
                    <a:pt x="25476" y="227330"/>
                  </a:lnTo>
                  <a:lnTo>
                    <a:pt x="26466" y="227330"/>
                  </a:lnTo>
                  <a:lnTo>
                    <a:pt x="28498" y="226060"/>
                  </a:lnTo>
                  <a:lnTo>
                    <a:pt x="36499" y="226060"/>
                  </a:lnTo>
                  <a:lnTo>
                    <a:pt x="44500" y="227330"/>
                  </a:lnTo>
                  <a:lnTo>
                    <a:pt x="64147" y="227330"/>
                  </a:lnTo>
                  <a:lnTo>
                    <a:pt x="87274" y="229870"/>
                  </a:lnTo>
                  <a:lnTo>
                    <a:pt x="102730" y="232410"/>
                  </a:lnTo>
                  <a:lnTo>
                    <a:pt x="110769" y="232410"/>
                  </a:lnTo>
                  <a:lnTo>
                    <a:pt x="111988" y="233680"/>
                  </a:lnTo>
                  <a:lnTo>
                    <a:pt x="113398" y="234950"/>
                  </a:lnTo>
                  <a:lnTo>
                    <a:pt x="125285" y="234950"/>
                  </a:lnTo>
                  <a:lnTo>
                    <a:pt x="127571" y="240030"/>
                  </a:lnTo>
                  <a:lnTo>
                    <a:pt x="117868" y="240030"/>
                  </a:lnTo>
                  <a:lnTo>
                    <a:pt x="114173" y="242570"/>
                  </a:lnTo>
                  <a:lnTo>
                    <a:pt x="108635" y="243840"/>
                  </a:lnTo>
                  <a:lnTo>
                    <a:pt x="106794" y="245110"/>
                  </a:lnTo>
                  <a:lnTo>
                    <a:pt x="107302" y="250190"/>
                  </a:lnTo>
                  <a:lnTo>
                    <a:pt x="107429" y="251460"/>
                  </a:lnTo>
                  <a:lnTo>
                    <a:pt x="109880" y="251460"/>
                  </a:lnTo>
                  <a:lnTo>
                    <a:pt x="115582" y="254000"/>
                  </a:lnTo>
                  <a:lnTo>
                    <a:pt x="119468" y="252730"/>
                  </a:lnTo>
                  <a:lnTo>
                    <a:pt x="125641" y="251460"/>
                  </a:lnTo>
                  <a:lnTo>
                    <a:pt x="127927" y="250190"/>
                  </a:lnTo>
                  <a:lnTo>
                    <a:pt x="130225" y="251460"/>
                  </a:lnTo>
                  <a:lnTo>
                    <a:pt x="135140" y="251460"/>
                  </a:lnTo>
                  <a:lnTo>
                    <a:pt x="141643" y="250190"/>
                  </a:lnTo>
                  <a:lnTo>
                    <a:pt x="148501" y="254000"/>
                  </a:lnTo>
                  <a:lnTo>
                    <a:pt x="153047" y="250190"/>
                  </a:lnTo>
                  <a:lnTo>
                    <a:pt x="154571" y="248920"/>
                  </a:lnTo>
                  <a:lnTo>
                    <a:pt x="164122" y="248920"/>
                  </a:lnTo>
                  <a:lnTo>
                    <a:pt x="164122" y="196900"/>
                  </a:lnTo>
                  <a:lnTo>
                    <a:pt x="163715" y="198120"/>
                  </a:lnTo>
                  <a:lnTo>
                    <a:pt x="163296" y="198120"/>
                  </a:lnTo>
                  <a:lnTo>
                    <a:pt x="160896" y="199390"/>
                  </a:lnTo>
                  <a:lnTo>
                    <a:pt x="152946" y="194310"/>
                  </a:lnTo>
                  <a:lnTo>
                    <a:pt x="150952" y="193040"/>
                  </a:lnTo>
                  <a:lnTo>
                    <a:pt x="145148" y="189230"/>
                  </a:lnTo>
                  <a:lnTo>
                    <a:pt x="134950" y="185420"/>
                  </a:lnTo>
                  <a:lnTo>
                    <a:pt x="129374" y="182880"/>
                  </a:lnTo>
                  <a:lnTo>
                    <a:pt x="127901" y="191770"/>
                  </a:lnTo>
                  <a:lnTo>
                    <a:pt x="125361" y="194310"/>
                  </a:lnTo>
                  <a:lnTo>
                    <a:pt x="116509" y="187960"/>
                  </a:lnTo>
                  <a:lnTo>
                    <a:pt x="108242" y="181610"/>
                  </a:lnTo>
                  <a:lnTo>
                    <a:pt x="92189" y="166370"/>
                  </a:lnTo>
                  <a:lnTo>
                    <a:pt x="90309" y="165100"/>
                  </a:lnTo>
                  <a:lnTo>
                    <a:pt x="86525" y="161290"/>
                  </a:lnTo>
                  <a:lnTo>
                    <a:pt x="81635" y="154940"/>
                  </a:lnTo>
                  <a:lnTo>
                    <a:pt x="71132" y="142240"/>
                  </a:lnTo>
                  <a:lnTo>
                    <a:pt x="55702" y="106680"/>
                  </a:lnTo>
                  <a:lnTo>
                    <a:pt x="53873" y="96520"/>
                  </a:lnTo>
                  <a:lnTo>
                    <a:pt x="57658" y="92710"/>
                  </a:lnTo>
                  <a:lnTo>
                    <a:pt x="66979" y="95250"/>
                  </a:lnTo>
                  <a:lnTo>
                    <a:pt x="76085" y="99060"/>
                  </a:lnTo>
                  <a:lnTo>
                    <a:pt x="84531" y="104140"/>
                  </a:lnTo>
                  <a:lnTo>
                    <a:pt x="92684" y="110490"/>
                  </a:lnTo>
                  <a:lnTo>
                    <a:pt x="100977" y="115570"/>
                  </a:lnTo>
                  <a:lnTo>
                    <a:pt x="101295" y="115570"/>
                  </a:lnTo>
                  <a:lnTo>
                    <a:pt x="101688" y="116840"/>
                  </a:lnTo>
                  <a:lnTo>
                    <a:pt x="102019" y="116840"/>
                  </a:lnTo>
                  <a:lnTo>
                    <a:pt x="106514" y="123190"/>
                  </a:lnTo>
                  <a:lnTo>
                    <a:pt x="111506" y="128270"/>
                  </a:lnTo>
                  <a:lnTo>
                    <a:pt x="116827" y="132080"/>
                  </a:lnTo>
                  <a:lnTo>
                    <a:pt x="122516" y="137160"/>
                  </a:lnTo>
                  <a:lnTo>
                    <a:pt x="132600" y="151130"/>
                  </a:lnTo>
                  <a:lnTo>
                    <a:pt x="142786" y="165100"/>
                  </a:lnTo>
                  <a:lnTo>
                    <a:pt x="152717" y="179070"/>
                  </a:lnTo>
                  <a:lnTo>
                    <a:pt x="161988" y="194310"/>
                  </a:lnTo>
                  <a:lnTo>
                    <a:pt x="162648" y="195580"/>
                  </a:lnTo>
                  <a:lnTo>
                    <a:pt x="163360" y="195580"/>
                  </a:lnTo>
                  <a:lnTo>
                    <a:pt x="164134" y="196850"/>
                  </a:lnTo>
                  <a:lnTo>
                    <a:pt x="164134" y="173456"/>
                  </a:lnTo>
                  <a:lnTo>
                    <a:pt x="161505" y="168910"/>
                  </a:lnTo>
                  <a:lnTo>
                    <a:pt x="147078" y="148590"/>
                  </a:lnTo>
                  <a:lnTo>
                    <a:pt x="139242" y="138430"/>
                  </a:lnTo>
                  <a:lnTo>
                    <a:pt x="130251" y="129540"/>
                  </a:lnTo>
                  <a:lnTo>
                    <a:pt x="125641" y="121920"/>
                  </a:lnTo>
                  <a:lnTo>
                    <a:pt x="120383" y="116840"/>
                  </a:lnTo>
                  <a:lnTo>
                    <a:pt x="114604" y="111760"/>
                  </a:lnTo>
                  <a:lnTo>
                    <a:pt x="108445" y="107950"/>
                  </a:lnTo>
                  <a:lnTo>
                    <a:pt x="98882" y="99060"/>
                  </a:lnTo>
                  <a:lnTo>
                    <a:pt x="90195" y="92710"/>
                  </a:lnTo>
                  <a:lnTo>
                    <a:pt x="88455" y="91440"/>
                  </a:lnTo>
                  <a:lnTo>
                    <a:pt x="77279" y="86360"/>
                  </a:lnTo>
                  <a:lnTo>
                    <a:pt x="65481" y="81280"/>
                  </a:lnTo>
                  <a:lnTo>
                    <a:pt x="57442" y="81280"/>
                  </a:lnTo>
                  <a:lnTo>
                    <a:pt x="51269" y="83820"/>
                  </a:lnTo>
                  <a:lnTo>
                    <a:pt x="47193" y="90170"/>
                  </a:lnTo>
                  <a:lnTo>
                    <a:pt x="45415" y="99060"/>
                  </a:lnTo>
                  <a:lnTo>
                    <a:pt x="45631" y="104140"/>
                  </a:lnTo>
                  <a:lnTo>
                    <a:pt x="45681" y="105410"/>
                  </a:lnTo>
                  <a:lnTo>
                    <a:pt x="45796" y="107950"/>
                  </a:lnTo>
                  <a:lnTo>
                    <a:pt x="45897" y="110490"/>
                  </a:lnTo>
                  <a:lnTo>
                    <a:pt x="45948" y="111760"/>
                  </a:lnTo>
                  <a:lnTo>
                    <a:pt x="46062" y="114300"/>
                  </a:lnTo>
                  <a:lnTo>
                    <a:pt x="49631" y="128270"/>
                  </a:lnTo>
                  <a:lnTo>
                    <a:pt x="55930" y="142240"/>
                  </a:lnTo>
                  <a:lnTo>
                    <a:pt x="67030" y="156210"/>
                  </a:lnTo>
                  <a:lnTo>
                    <a:pt x="69240" y="160020"/>
                  </a:lnTo>
                  <a:lnTo>
                    <a:pt x="71653" y="162560"/>
                  </a:lnTo>
                  <a:lnTo>
                    <a:pt x="85039" y="177800"/>
                  </a:lnTo>
                  <a:lnTo>
                    <a:pt x="99390" y="191770"/>
                  </a:lnTo>
                  <a:lnTo>
                    <a:pt x="114465" y="204470"/>
                  </a:lnTo>
                  <a:lnTo>
                    <a:pt x="130060" y="215900"/>
                  </a:lnTo>
                  <a:lnTo>
                    <a:pt x="133832" y="218440"/>
                  </a:lnTo>
                  <a:lnTo>
                    <a:pt x="138607" y="220980"/>
                  </a:lnTo>
                  <a:lnTo>
                    <a:pt x="141135" y="226060"/>
                  </a:lnTo>
                  <a:lnTo>
                    <a:pt x="133604" y="228600"/>
                  </a:lnTo>
                  <a:lnTo>
                    <a:pt x="131102" y="226060"/>
                  </a:lnTo>
                  <a:lnTo>
                    <a:pt x="128600" y="223520"/>
                  </a:lnTo>
                  <a:lnTo>
                    <a:pt x="127355" y="222250"/>
                  </a:lnTo>
                  <a:lnTo>
                    <a:pt x="120586" y="223520"/>
                  </a:lnTo>
                  <a:lnTo>
                    <a:pt x="115887" y="223520"/>
                  </a:lnTo>
                  <a:lnTo>
                    <a:pt x="114820" y="222250"/>
                  </a:lnTo>
                  <a:lnTo>
                    <a:pt x="113753" y="220980"/>
                  </a:lnTo>
                  <a:lnTo>
                    <a:pt x="110845" y="222250"/>
                  </a:lnTo>
                  <a:lnTo>
                    <a:pt x="91351" y="219710"/>
                  </a:lnTo>
                  <a:lnTo>
                    <a:pt x="83032" y="217170"/>
                  </a:lnTo>
                  <a:lnTo>
                    <a:pt x="67703" y="215900"/>
                  </a:lnTo>
                  <a:lnTo>
                    <a:pt x="20612" y="215900"/>
                  </a:lnTo>
                  <a:lnTo>
                    <a:pt x="18592" y="218440"/>
                  </a:lnTo>
                  <a:lnTo>
                    <a:pt x="7607" y="223520"/>
                  </a:lnTo>
                  <a:lnTo>
                    <a:pt x="1282" y="232410"/>
                  </a:lnTo>
                  <a:lnTo>
                    <a:pt x="0" y="243840"/>
                  </a:lnTo>
                  <a:lnTo>
                    <a:pt x="4089" y="256540"/>
                  </a:lnTo>
                  <a:lnTo>
                    <a:pt x="9144" y="266700"/>
                  </a:lnTo>
                  <a:lnTo>
                    <a:pt x="15786" y="273050"/>
                  </a:lnTo>
                  <a:lnTo>
                    <a:pt x="23876" y="278130"/>
                  </a:lnTo>
                  <a:lnTo>
                    <a:pt x="33299" y="280670"/>
                  </a:lnTo>
                  <a:lnTo>
                    <a:pt x="34683" y="281940"/>
                  </a:lnTo>
                  <a:lnTo>
                    <a:pt x="35991" y="283210"/>
                  </a:lnTo>
                  <a:lnTo>
                    <a:pt x="37452" y="283210"/>
                  </a:lnTo>
                  <a:lnTo>
                    <a:pt x="53644" y="288290"/>
                  </a:lnTo>
                  <a:lnTo>
                    <a:pt x="70027" y="289560"/>
                  </a:lnTo>
                  <a:lnTo>
                    <a:pt x="86499" y="289560"/>
                  </a:lnTo>
                  <a:lnTo>
                    <a:pt x="102933" y="288290"/>
                  </a:lnTo>
                  <a:lnTo>
                    <a:pt x="114427" y="287020"/>
                  </a:lnTo>
                  <a:lnTo>
                    <a:pt x="136817" y="279400"/>
                  </a:lnTo>
                  <a:lnTo>
                    <a:pt x="147370" y="273050"/>
                  </a:lnTo>
                  <a:lnTo>
                    <a:pt x="153797" y="273050"/>
                  </a:lnTo>
                  <a:lnTo>
                    <a:pt x="159321" y="269240"/>
                  </a:lnTo>
                  <a:lnTo>
                    <a:pt x="164236" y="265430"/>
                  </a:lnTo>
                  <a:lnTo>
                    <a:pt x="168414" y="265430"/>
                  </a:lnTo>
                  <a:lnTo>
                    <a:pt x="163512" y="274320"/>
                  </a:lnTo>
                  <a:lnTo>
                    <a:pt x="160299" y="278130"/>
                  </a:lnTo>
                  <a:lnTo>
                    <a:pt x="157149" y="283210"/>
                  </a:lnTo>
                  <a:lnTo>
                    <a:pt x="145681" y="302260"/>
                  </a:lnTo>
                  <a:lnTo>
                    <a:pt x="139992" y="312420"/>
                  </a:lnTo>
                  <a:lnTo>
                    <a:pt x="134480" y="321310"/>
                  </a:lnTo>
                  <a:lnTo>
                    <a:pt x="129590" y="331470"/>
                  </a:lnTo>
                  <a:lnTo>
                    <a:pt x="125564" y="341630"/>
                  </a:lnTo>
                  <a:lnTo>
                    <a:pt x="122440" y="351790"/>
                  </a:lnTo>
                  <a:lnTo>
                    <a:pt x="120281" y="361950"/>
                  </a:lnTo>
                  <a:lnTo>
                    <a:pt x="116344" y="375920"/>
                  </a:lnTo>
                  <a:lnTo>
                    <a:pt x="114084" y="389890"/>
                  </a:lnTo>
                  <a:lnTo>
                    <a:pt x="113969" y="394970"/>
                  </a:lnTo>
                  <a:lnTo>
                    <a:pt x="113906" y="397510"/>
                  </a:lnTo>
                  <a:lnTo>
                    <a:pt x="128701" y="435610"/>
                  </a:lnTo>
                  <a:lnTo>
                    <a:pt x="138747" y="436880"/>
                  </a:lnTo>
                  <a:lnTo>
                    <a:pt x="149783" y="433070"/>
                  </a:lnTo>
                  <a:lnTo>
                    <a:pt x="157721" y="430530"/>
                  </a:lnTo>
                  <a:lnTo>
                    <a:pt x="161975" y="424180"/>
                  </a:lnTo>
                  <a:lnTo>
                    <a:pt x="162763" y="422910"/>
                  </a:lnTo>
                  <a:lnTo>
                    <a:pt x="166725" y="416560"/>
                  </a:lnTo>
                  <a:lnTo>
                    <a:pt x="167373" y="416560"/>
                  </a:lnTo>
                  <a:lnTo>
                    <a:pt x="168122" y="415290"/>
                  </a:lnTo>
                  <a:lnTo>
                    <a:pt x="169024" y="414020"/>
                  </a:lnTo>
                  <a:lnTo>
                    <a:pt x="171221" y="411480"/>
                  </a:lnTo>
                  <a:lnTo>
                    <a:pt x="171754" y="408940"/>
                  </a:lnTo>
                  <a:lnTo>
                    <a:pt x="174371" y="407670"/>
                  </a:lnTo>
                  <a:lnTo>
                    <a:pt x="175691" y="403860"/>
                  </a:lnTo>
                  <a:lnTo>
                    <a:pt x="176898" y="401320"/>
                  </a:lnTo>
                  <a:lnTo>
                    <a:pt x="184480" y="382270"/>
                  </a:lnTo>
                  <a:lnTo>
                    <a:pt x="190398" y="361950"/>
                  </a:lnTo>
                  <a:lnTo>
                    <a:pt x="194284" y="340360"/>
                  </a:lnTo>
                  <a:lnTo>
                    <a:pt x="195554" y="321310"/>
                  </a:lnTo>
                  <a:lnTo>
                    <a:pt x="195643" y="320040"/>
                  </a:lnTo>
                  <a:lnTo>
                    <a:pt x="195732" y="318770"/>
                  </a:lnTo>
                  <a:lnTo>
                    <a:pt x="197891" y="312420"/>
                  </a:lnTo>
                  <a:lnTo>
                    <a:pt x="197954" y="298450"/>
                  </a:lnTo>
                  <a:lnTo>
                    <a:pt x="198882" y="290830"/>
                  </a:lnTo>
                  <a:lnTo>
                    <a:pt x="202857" y="294640"/>
                  </a:lnTo>
                  <a:lnTo>
                    <a:pt x="205803" y="307340"/>
                  </a:lnTo>
                  <a:lnTo>
                    <a:pt x="209575" y="320040"/>
                  </a:lnTo>
                  <a:lnTo>
                    <a:pt x="214033" y="332740"/>
                  </a:lnTo>
                  <a:lnTo>
                    <a:pt x="219036" y="344170"/>
                  </a:lnTo>
                  <a:lnTo>
                    <a:pt x="222732" y="353060"/>
                  </a:lnTo>
                  <a:lnTo>
                    <a:pt x="226656" y="360680"/>
                  </a:lnTo>
                  <a:lnTo>
                    <a:pt x="231165" y="368300"/>
                  </a:lnTo>
                  <a:lnTo>
                    <a:pt x="236651" y="375920"/>
                  </a:lnTo>
                  <a:lnTo>
                    <a:pt x="244449" y="388620"/>
                  </a:lnTo>
                  <a:lnTo>
                    <a:pt x="253403" y="400050"/>
                  </a:lnTo>
                  <a:lnTo>
                    <a:pt x="263512" y="410210"/>
                  </a:lnTo>
                  <a:lnTo>
                    <a:pt x="274739" y="419100"/>
                  </a:lnTo>
                  <a:lnTo>
                    <a:pt x="289471" y="424180"/>
                  </a:lnTo>
                  <a:lnTo>
                    <a:pt x="302260" y="421640"/>
                  </a:lnTo>
                  <a:lnTo>
                    <a:pt x="317576" y="388620"/>
                  </a:lnTo>
                  <a:lnTo>
                    <a:pt x="317411" y="383540"/>
                  </a:lnTo>
                  <a:lnTo>
                    <a:pt x="317334" y="381000"/>
                  </a:lnTo>
                  <a:lnTo>
                    <a:pt x="305689" y="341630"/>
                  </a:lnTo>
                  <a:lnTo>
                    <a:pt x="302425" y="335661"/>
                  </a:lnTo>
                  <a:lnTo>
                    <a:pt x="302425" y="389890"/>
                  </a:lnTo>
                  <a:lnTo>
                    <a:pt x="300024" y="394970"/>
                  </a:lnTo>
                  <a:lnTo>
                    <a:pt x="295376" y="403860"/>
                  </a:lnTo>
                  <a:lnTo>
                    <a:pt x="291071" y="403860"/>
                  </a:lnTo>
                  <a:lnTo>
                    <a:pt x="253428" y="370840"/>
                  </a:lnTo>
                  <a:lnTo>
                    <a:pt x="230543" y="330200"/>
                  </a:lnTo>
                  <a:lnTo>
                    <a:pt x="214033" y="290830"/>
                  </a:lnTo>
                  <a:lnTo>
                    <a:pt x="212509" y="287020"/>
                  </a:lnTo>
                  <a:lnTo>
                    <a:pt x="210375" y="283210"/>
                  </a:lnTo>
                  <a:lnTo>
                    <a:pt x="210146" y="283210"/>
                  </a:lnTo>
                  <a:lnTo>
                    <a:pt x="210134" y="280670"/>
                  </a:lnTo>
                  <a:lnTo>
                    <a:pt x="212547" y="278130"/>
                  </a:lnTo>
                  <a:lnTo>
                    <a:pt x="213448" y="279400"/>
                  </a:lnTo>
                  <a:lnTo>
                    <a:pt x="214236" y="280670"/>
                  </a:lnTo>
                  <a:lnTo>
                    <a:pt x="214833" y="280670"/>
                  </a:lnTo>
                  <a:lnTo>
                    <a:pt x="218020" y="287020"/>
                  </a:lnTo>
                  <a:lnTo>
                    <a:pt x="221665" y="293370"/>
                  </a:lnTo>
                  <a:lnTo>
                    <a:pt x="225564" y="298450"/>
                  </a:lnTo>
                  <a:lnTo>
                    <a:pt x="231101" y="306070"/>
                  </a:lnTo>
                  <a:lnTo>
                    <a:pt x="233045" y="308610"/>
                  </a:lnTo>
                  <a:lnTo>
                    <a:pt x="238721" y="304800"/>
                  </a:lnTo>
                  <a:lnTo>
                    <a:pt x="239560" y="302260"/>
                  </a:lnTo>
                  <a:lnTo>
                    <a:pt x="237858" y="292100"/>
                  </a:lnTo>
                  <a:lnTo>
                    <a:pt x="235127" y="287020"/>
                  </a:lnTo>
                  <a:lnTo>
                    <a:pt x="229006" y="278130"/>
                  </a:lnTo>
                  <a:lnTo>
                    <a:pt x="228130" y="276860"/>
                  </a:lnTo>
                  <a:lnTo>
                    <a:pt x="224980" y="273050"/>
                  </a:lnTo>
                  <a:lnTo>
                    <a:pt x="222211" y="266700"/>
                  </a:lnTo>
                  <a:lnTo>
                    <a:pt x="222389" y="266700"/>
                  </a:lnTo>
                  <a:lnTo>
                    <a:pt x="229450" y="267970"/>
                  </a:lnTo>
                  <a:lnTo>
                    <a:pt x="229971" y="267970"/>
                  </a:lnTo>
                  <a:lnTo>
                    <a:pt x="230911" y="270510"/>
                  </a:lnTo>
                  <a:lnTo>
                    <a:pt x="231851" y="270510"/>
                  </a:lnTo>
                  <a:lnTo>
                    <a:pt x="233476" y="271780"/>
                  </a:lnTo>
                  <a:lnTo>
                    <a:pt x="233883" y="273050"/>
                  </a:lnTo>
                  <a:lnTo>
                    <a:pt x="234467" y="273050"/>
                  </a:lnTo>
                  <a:lnTo>
                    <a:pt x="251015" y="289560"/>
                  </a:lnTo>
                  <a:lnTo>
                    <a:pt x="279501" y="327660"/>
                  </a:lnTo>
                  <a:lnTo>
                    <a:pt x="297535" y="365760"/>
                  </a:lnTo>
                  <a:lnTo>
                    <a:pt x="302425" y="389890"/>
                  </a:lnTo>
                  <a:lnTo>
                    <a:pt x="302425" y="335661"/>
                  </a:lnTo>
                  <a:lnTo>
                    <a:pt x="280784" y="302260"/>
                  </a:lnTo>
                  <a:lnTo>
                    <a:pt x="252996" y="271780"/>
                  </a:lnTo>
                  <a:lnTo>
                    <a:pt x="244944" y="265430"/>
                  </a:lnTo>
                  <a:lnTo>
                    <a:pt x="236893" y="259080"/>
                  </a:lnTo>
                  <a:lnTo>
                    <a:pt x="236042" y="255270"/>
                  </a:lnTo>
                  <a:lnTo>
                    <a:pt x="230860" y="255270"/>
                  </a:lnTo>
                  <a:lnTo>
                    <a:pt x="230759" y="251460"/>
                  </a:lnTo>
                  <a:lnTo>
                    <a:pt x="230695" y="248920"/>
                  </a:lnTo>
                  <a:lnTo>
                    <a:pt x="239128" y="248920"/>
                  </a:lnTo>
                  <a:lnTo>
                    <a:pt x="263436" y="245110"/>
                  </a:lnTo>
                  <a:lnTo>
                    <a:pt x="274269" y="243840"/>
                  </a:lnTo>
                  <a:lnTo>
                    <a:pt x="284848" y="241300"/>
                  </a:lnTo>
                  <a:lnTo>
                    <a:pt x="295046" y="237490"/>
                  </a:lnTo>
                  <a:lnTo>
                    <a:pt x="304774" y="232410"/>
                  </a:lnTo>
                  <a:lnTo>
                    <a:pt x="315087" y="227330"/>
                  </a:lnTo>
                  <a:lnTo>
                    <a:pt x="325043" y="222250"/>
                  </a:lnTo>
                  <a:lnTo>
                    <a:pt x="334657" y="217170"/>
                  </a:lnTo>
                  <a:lnTo>
                    <a:pt x="343928" y="209550"/>
                  </a:lnTo>
                  <a:lnTo>
                    <a:pt x="350532" y="204470"/>
                  </a:lnTo>
                  <a:lnTo>
                    <a:pt x="356908" y="199390"/>
                  </a:lnTo>
                  <a:lnTo>
                    <a:pt x="362724" y="193040"/>
                  </a:lnTo>
                  <a:lnTo>
                    <a:pt x="367614" y="185420"/>
                  </a:lnTo>
                  <a:lnTo>
                    <a:pt x="369366" y="184150"/>
                  </a:lnTo>
                  <a:lnTo>
                    <a:pt x="371411" y="181610"/>
                  </a:lnTo>
                  <a:lnTo>
                    <a:pt x="372808" y="179070"/>
                  </a:lnTo>
                  <a:lnTo>
                    <a:pt x="377037" y="166370"/>
                  </a:lnTo>
                  <a:close/>
                </a:path>
                <a:path w="1307464" h="1824989">
                  <a:moveTo>
                    <a:pt x="1307287" y="1802536"/>
                  </a:moveTo>
                  <a:lnTo>
                    <a:pt x="1301610" y="1796846"/>
                  </a:lnTo>
                  <a:lnTo>
                    <a:pt x="1293609" y="1796808"/>
                  </a:lnTo>
                  <a:lnTo>
                    <a:pt x="1286383" y="1796770"/>
                  </a:lnTo>
                  <a:lnTo>
                    <a:pt x="1281341" y="1802155"/>
                  </a:lnTo>
                  <a:lnTo>
                    <a:pt x="1281049" y="1817331"/>
                  </a:lnTo>
                  <a:lnTo>
                    <a:pt x="1287843" y="1824482"/>
                  </a:lnTo>
                  <a:lnTo>
                    <a:pt x="1300962" y="1824075"/>
                  </a:lnTo>
                  <a:lnTo>
                    <a:pt x="1307223" y="1817230"/>
                  </a:lnTo>
                  <a:lnTo>
                    <a:pt x="1307287" y="1802536"/>
                  </a:lnTo>
                  <a:close/>
                </a:path>
              </a:pathLst>
            </a:custGeom>
            <a:solidFill>
              <a:srgbClr val="757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24615" y="4267342"/>
              <a:ext cx="77812" cy="11997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868741" y="3418700"/>
              <a:ext cx="1282700" cy="767080"/>
            </a:xfrm>
            <a:custGeom>
              <a:avLst/>
              <a:gdLst/>
              <a:ahLst/>
              <a:cxnLst/>
              <a:rect l="l" t="t" r="r" b="b"/>
              <a:pathLst>
                <a:path w="1282700" h="767079">
                  <a:moveTo>
                    <a:pt x="25704" y="743978"/>
                  </a:moveTo>
                  <a:lnTo>
                    <a:pt x="24904" y="731278"/>
                  </a:lnTo>
                  <a:lnTo>
                    <a:pt x="17945" y="725131"/>
                  </a:lnTo>
                  <a:lnTo>
                    <a:pt x="10718" y="725246"/>
                  </a:lnTo>
                  <a:lnTo>
                    <a:pt x="4381" y="725335"/>
                  </a:lnTo>
                  <a:lnTo>
                    <a:pt x="0" y="729513"/>
                  </a:lnTo>
                  <a:lnTo>
                    <a:pt x="444" y="741781"/>
                  </a:lnTo>
                  <a:lnTo>
                    <a:pt x="9093" y="749744"/>
                  </a:lnTo>
                  <a:lnTo>
                    <a:pt x="21145" y="749427"/>
                  </a:lnTo>
                  <a:lnTo>
                    <a:pt x="25704" y="743978"/>
                  </a:lnTo>
                  <a:close/>
                </a:path>
                <a:path w="1282700" h="767079">
                  <a:moveTo>
                    <a:pt x="535508" y="754418"/>
                  </a:moveTo>
                  <a:lnTo>
                    <a:pt x="531914" y="750951"/>
                  </a:lnTo>
                  <a:lnTo>
                    <a:pt x="526592" y="744918"/>
                  </a:lnTo>
                  <a:lnTo>
                    <a:pt x="524408" y="742251"/>
                  </a:lnTo>
                  <a:lnTo>
                    <a:pt x="514629" y="738682"/>
                  </a:lnTo>
                  <a:lnTo>
                    <a:pt x="506971" y="745985"/>
                  </a:lnTo>
                  <a:lnTo>
                    <a:pt x="509435" y="760742"/>
                  </a:lnTo>
                  <a:lnTo>
                    <a:pt x="515061" y="766114"/>
                  </a:lnTo>
                  <a:lnTo>
                    <a:pt x="522249" y="766356"/>
                  </a:lnTo>
                  <a:lnTo>
                    <a:pt x="526478" y="766749"/>
                  </a:lnTo>
                  <a:lnTo>
                    <a:pt x="530390" y="765009"/>
                  </a:lnTo>
                  <a:lnTo>
                    <a:pt x="535508" y="754418"/>
                  </a:lnTo>
                  <a:close/>
                </a:path>
                <a:path w="1282700" h="767079">
                  <a:moveTo>
                    <a:pt x="1282674" y="15646"/>
                  </a:moveTo>
                  <a:lnTo>
                    <a:pt x="1282103" y="4508"/>
                  </a:lnTo>
                  <a:lnTo>
                    <a:pt x="1276718" y="0"/>
                  </a:lnTo>
                  <a:lnTo>
                    <a:pt x="1265516" y="787"/>
                  </a:lnTo>
                  <a:lnTo>
                    <a:pt x="1260703" y="7493"/>
                  </a:lnTo>
                  <a:lnTo>
                    <a:pt x="1261427" y="20002"/>
                  </a:lnTo>
                  <a:lnTo>
                    <a:pt x="1265923" y="24828"/>
                  </a:lnTo>
                  <a:lnTo>
                    <a:pt x="1270406" y="24396"/>
                  </a:lnTo>
                  <a:lnTo>
                    <a:pt x="1275956" y="23863"/>
                  </a:lnTo>
                  <a:lnTo>
                    <a:pt x="1282674" y="15646"/>
                  </a:lnTo>
                  <a:close/>
                </a:path>
              </a:pathLst>
            </a:custGeom>
            <a:solidFill>
              <a:srgbClr val="757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20216" y="4036635"/>
              <a:ext cx="99822" cy="13622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316530" y="3441191"/>
              <a:ext cx="1969135" cy="1704975"/>
            </a:xfrm>
            <a:custGeom>
              <a:avLst/>
              <a:gdLst/>
              <a:ahLst/>
              <a:cxnLst/>
              <a:rect l="l" t="t" r="r" b="b"/>
              <a:pathLst>
                <a:path w="1969135" h="1704975">
                  <a:moveTo>
                    <a:pt x="2349" y="1704949"/>
                  </a:moveTo>
                  <a:lnTo>
                    <a:pt x="2032" y="1703565"/>
                  </a:lnTo>
                  <a:lnTo>
                    <a:pt x="1244" y="1702689"/>
                  </a:lnTo>
                  <a:lnTo>
                    <a:pt x="0" y="1702346"/>
                  </a:lnTo>
                  <a:lnTo>
                    <a:pt x="787" y="1703209"/>
                  </a:lnTo>
                  <a:lnTo>
                    <a:pt x="1562" y="1704086"/>
                  </a:lnTo>
                  <a:lnTo>
                    <a:pt x="2349" y="1704949"/>
                  </a:lnTo>
                  <a:close/>
                </a:path>
                <a:path w="1969135" h="1704975">
                  <a:moveTo>
                    <a:pt x="46532" y="1384084"/>
                  </a:moveTo>
                  <a:lnTo>
                    <a:pt x="41109" y="1371371"/>
                  </a:lnTo>
                  <a:lnTo>
                    <a:pt x="34556" y="1368247"/>
                  </a:lnTo>
                  <a:lnTo>
                    <a:pt x="23139" y="1370723"/>
                  </a:lnTo>
                  <a:lnTo>
                    <a:pt x="20396" y="1373593"/>
                  </a:lnTo>
                  <a:lnTo>
                    <a:pt x="18897" y="1378153"/>
                  </a:lnTo>
                  <a:lnTo>
                    <a:pt x="19773" y="1388478"/>
                  </a:lnTo>
                  <a:lnTo>
                    <a:pt x="23177" y="1394523"/>
                  </a:lnTo>
                  <a:lnTo>
                    <a:pt x="29235" y="1396453"/>
                  </a:lnTo>
                  <a:lnTo>
                    <a:pt x="38125" y="1394371"/>
                  </a:lnTo>
                  <a:lnTo>
                    <a:pt x="45605" y="1386801"/>
                  </a:lnTo>
                  <a:lnTo>
                    <a:pt x="46532" y="1384084"/>
                  </a:lnTo>
                  <a:close/>
                </a:path>
                <a:path w="1969135" h="1704975">
                  <a:moveTo>
                    <a:pt x="391363" y="1227251"/>
                  </a:moveTo>
                  <a:lnTo>
                    <a:pt x="391172" y="1220368"/>
                  </a:lnTo>
                  <a:lnTo>
                    <a:pt x="386524" y="1215720"/>
                  </a:lnTo>
                  <a:lnTo>
                    <a:pt x="377253" y="1212989"/>
                  </a:lnTo>
                  <a:lnTo>
                    <a:pt x="375348" y="1212684"/>
                  </a:lnTo>
                  <a:lnTo>
                    <a:pt x="371208" y="1212684"/>
                  </a:lnTo>
                  <a:lnTo>
                    <a:pt x="328485" y="1227848"/>
                  </a:lnTo>
                  <a:lnTo>
                    <a:pt x="298196" y="1253515"/>
                  </a:lnTo>
                  <a:lnTo>
                    <a:pt x="289090" y="1261325"/>
                  </a:lnTo>
                  <a:lnTo>
                    <a:pt x="279755" y="1268755"/>
                  </a:lnTo>
                  <a:lnTo>
                    <a:pt x="266446" y="1277531"/>
                  </a:lnTo>
                  <a:lnTo>
                    <a:pt x="252476" y="1283779"/>
                  </a:lnTo>
                  <a:lnTo>
                    <a:pt x="237693" y="1286852"/>
                  </a:lnTo>
                  <a:lnTo>
                    <a:pt x="221970" y="1286141"/>
                  </a:lnTo>
                  <a:lnTo>
                    <a:pt x="173824" y="1255776"/>
                  </a:lnTo>
                  <a:lnTo>
                    <a:pt x="151384" y="1213802"/>
                  </a:lnTo>
                  <a:lnTo>
                    <a:pt x="148856" y="1187272"/>
                  </a:lnTo>
                  <a:lnTo>
                    <a:pt x="149009" y="1181023"/>
                  </a:lnTo>
                  <a:lnTo>
                    <a:pt x="147116" y="1173962"/>
                  </a:lnTo>
                  <a:lnTo>
                    <a:pt x="150355" y="1168260"/>
                  </a:lnTo>
                  <a:lnTo>
                    <a:pt x="153289" y="1163116"/>
                  </a:lnTo>
                  <a:lnTo>
                    <a:pt x="159880" y="1166355"/>
                  </a:lnTo>
                  <a:lnTo>
                    <a:pt x="164833" y="1164856"/>
                  </a:lnTo>
                  <a:lnTo>
                    <a:pt x="207860" y="1150035"/>
                  </a:lnTo>
                  <a:lnTo>
                    <a:pt x="235064" y="1136383"/>
                  </a:lnTo>
                  <a:lnTo>
                    <a:pt x="248513" y="1128179"/>
                  </a:lnTo>
                  <a:lnTo>
                    <a:pt x="286727" y="1096416"/>
                  </a:lnTo>
                  <a:lnTo>
                    <a:pt x="315963" y="1046467"/>
                  </a:lnTo>
                  <a:lnTo>
                    <a:pt x="323888" y="1001649"/>
                  </a:lnTo>
                  <a:lnTo>
                    <a:pt x="323799" y="993343"/>
                  </a:lnTo>
                  <a:lnTo>
                    <a:pt x="321538" y="984719"/>
                  </a:lnTo>
                  <a:lnTo>
                    <a:pt x="317398" y="976033"/>
                  </a:lnTo>
                  <a:lnTo>
                    <a:pt x="314629" y="971905"/>
                  </a:lnTo>
                  <a:lnTo>
                    <a:pt x="311721" y="967536"/>
                  </a:lnTo>
                  <a:lnTo>
                    <a:pt x="273151" y="941679"/>
                  </a:lnTo>
                  <a:lnTo>
                    <a:pt x="273151" y="997623"/>
                  </a:lnTo>
                  <a:lnTo>
                    <a:pt x="272122" y="1007999"/>
                  </a:lnTo>
                  <a:lnTo>
                    <a:pt x="270027" y="1017651"/>
                  </a:lnTo>
                  <a:lnTo>
                    <a:pt x="269925" y="1018120"/>
                  </a:lnTo>
                  <a:lnTo>
                    <a:pt x="266636" y="1027963"/>
                  </a:lnTo>
                  <a:lnTo>
                    <a:pt x="238302" y="1074686"/>
                  </a:lnTo>
                  <a:lnTo>
                    <a:pt x="197078" y="1107287"/>
                  </a:lnTo>
                  <a:lnTo>
                    <a:pt x="159042" y="1124242"/>
                  </a:lnTo>
                  <a:lnTo>
                    <a:pt x="157848" y="1124534"/>
                  </a:lnTo>
                  <a:lnTo>
                    <a:pt x="156705" y="1124851"/>
                  </a:lnTo>
                  <a:lnTo>
                    <a:pt x="168490" y="1077722"/>
                  </a:lnTo>
                  <a:lnTo>
                    <a:pt x="186093" y="1041844"/>
                  </a:lnTo>
                  <a:lnTo>
                    <a:pt x="198615" y="1023556"/>
                  </a:lnTo>
                  <a:lnTo>
                    <a:pt x="199390" y="1022413"/>
                  </a:lnTo>
                  <a:lnTo>
                    <a:pt x="203200" y="1018120"/>
                  </a:lnTo>
                  <a:lnTo>
                    <a:pt x="207556" y="1013231"/>
                  </a:lnTo>
                  <a:lnTo>
                    <a:pt x="214807" y="1005065"/>
                  </a:lnTo>
                  <a:lnTo>
                    <a:pt x="245033" y="981849"/>
                  </a:lnTo>
                  <a:lnTo>
                    <a:pt x="269138" y="971905"/>
                  </a:lnTo>
                  <a:lnTo>
                    <a:pt x="272072" y="974267"/>
                  </a:lnTo>
                  <a:lnTo>
                    <a:pt x="272821" y="984719"/>
                  </a:lnTo>
                  <a:lnTo>
                    <a:pt x="272897" y="985710"/>
                  </a:lnTo>
                  <a:lnTo>
                    <a:pt x="272999" y="987018"/>
                  </a:lnTo>
                  <a:lnTo>
                    <a:pt x="273037" y="990003"/>
                  </a:lnTo>
                  <a:lnTo>
                    <a:pt x="273151" y="997623"/>
                  </a:lnTo>
                  <a:lnTo>
                    <a:pt x="273151" y="941679"/>
                  </a:lnTo>
                  <a:lnTo>
                    <a:pt x="263639" y="938034"/>
                  </a:lnTo>
                  <a:lnTo>
                    <a:pt x="244906" y="935634"/>
                  </a:lnTo>
                  <a:lnTo>
                    <a:pt x="225247" y="938301"/>
                  </a:lnTo>
                  <a:lnTo>
                    <a:pt x="189547" y="954874"/>
                  </a:lnTo>
                  <a:lnTo>
                    <a:pt x="159042" y="981227"/>
                  </a:lnTo>
                  <a:lnTo>
                    <a:pt x="152285" y="989266"/>
                  </a:lnTo>
                  <a:lnTo>
                    <a:pt x="152285" y="1013231"/>
                  </a:lnTo>
                  <a:lnTo>
                    <a:pt x="151841" y="1014247"/>
                  </a:lnTo>
                  <a:lnTo>
                    <a:pt x="151663" y="1014603"/>
                  </a:lnTo>
                  <a:lnTo>
                    <a:pt x="151231" y="1016520"/>
                  </a:lnTo>
                  <a:lnTo>
                    <a:pt x="150863" y="1017651"/>
                  </a:lnTo>
                  <a:lnTo>
                    <a:pt x="149275" y="1018095"/>
                  </a:lnTo>
                  <a:lnTo>
                    <a:pt x="148348" y="1017054"/>
                  </a:lnTo>
                  <a:lnTo>
                    <a:pt x="148805" y="1014793"/>
                  </a:lnTo>
                  <a:lnTo>
                    <a:pt x="150075" y="1014603"/>
                  </a:lnTo>
                  <a:lnTo>
                    <a:pt x="151739" y="1014247"/>
                  </a:lnTo>
                  <a:lnTo>
                    <a:pt x="152285" y="1013231"/>
                  </a:lnTo>
                  <a:lnTo>
                    <a:pt x="152285" y="989266"/>
                  </a:lnTo>
                  <a:lnTo>
                    <a:pt x="146583" y="996048"/>
                  </a:lnTo>
                  <a:lnTo>
                    <a:pt x="146583" y="1023556"/>
                  </a:lnTo>
                  <a:lnTo>
                    <a:pt x="144132" y="1030008"/>
                  </a:lnTo>
                  <a:lnTo>
                    <a:pt x="141135" y="1035900"/>
                  </a:lnTo>
                  <a:lnTo>
                    <a:pt x="137960" y="1041514"/>
                  </a:lnTo>
                  <a:lnTo>
                    <a:pt x="135001" y="1047153"/>
                  </a:lnTo>
                  <a:lnTo>
                    <a:pt x="127977" y="1063205"/>
                  </a:lnTo>
                  <a:lnTo>
                    <a:pt x="127863" y="1063459"/>
                  </a:lnTo>
                  <a:lnTo>
                    <a:pt x="121615" y="1080173"/>
                  </a:lnTo>
                  <a:lnTo>
                    <a:pt x="116103" y="1096848"/>
                  </a:lnTo>
                  <a:lnTo>
                    <a:pt x="110782" y="1114336"/>
                  </a:lnTo>
                  <a:lnTo>
                    <a:pt x="109982" y="1116990"/>
                  </a:lnTo>
                  <a:lnTo>
                    <a:pt x="109918" y="1118425"/>
                  </a:lnTo>
                  <a:lnTo>
                    <a:pt x="110172" y="1120140"/>
                  </a:lnTo>
                  <a:lnTo>
                    <a:pt x="110121" y="1125054"/>
                  </a:lnTo>
                  <a:lnTo>
                    <a:pt x="109969" y="1127277"/>
                  </a:lnTo>
                  <a:lnTo>
                    <a:pt x="109969" y="1129639"/>
                  </a:lnTo>
                  <a:lnTo>
                    <a:pt x="108165" y="1134643"/>
                  </a:lnTo>
                  <a:lnTo>
                    <a:pt x="108064" y="1134935"/>
                  </a:lnTo>
                  <a:lnTo>
                    <a:pt x="105410" y="1136383"/>
                  </a:lnTo>
                  <a:lnTo>
                    <a:pt x="98285" y="1134643"/>
                  </a:lnTo>
                  <a:lnTo>
                    <a:pt x="99631" y="1131366"/>
                  </a:lnTo>
                  <a:lnTo>
                    <a:pt x="100177" y="1128179"/>
                  </a:lnTo>
                  <a:lnTo>
                    <a:pt x="111556" y="1085773"/>
                  </a:lnTo>
                  <a:lnTo>
                    <a:pt x="129743" y="1046467"/>
                  </a:lnTo>
                  <a:lnTo>
                    <a:pt x="142798" y="1023556"/>
                  </a:lnTo>
                  <a:lnTo>
                    <a:pt x="146583" y="1023556"/>
                  </a:lnTo>
                  <a:lnTo>
                    <a:pt x="146583" y="996048"/>
                  </a:lnTo>
                  <a:lnTo>
                    <a:pt x="123266" y="1029550"/>
                  </a:lnTo>
                  <a:lnTo>
                    <a:pt x="99529" y="1086561"/>
                  </a:lnTo>
                  <a:lnTo>
                    <a:pt x="88811" y="1127277"/>
                  </a:lnTo>
                  <a:lnTo>
                    <a:pt x="87147" y="1136129"/>
                  </a:lnTo>
                  <a:lnTo>
                    <a:pt x="85699" y="1136599"/>
                  </a:lnTo>
                  <a:lnTo>
                    <a:pt x="78435" y="1134110"/>
                  </a:lnTo>
                  <a:lnTo>
                    <a:pt x="71628" y="1131227"/>
                  </a:lnTo>
                  <a:lnTo>
                    <a:pt x="65100" y="1127671"/>
                  </a:lnTo>
                  <a:lnTo>
                    <a:pt x="58699" y="1123848"/>
                  </a:lnTo>
                  <a:lnTo>
                    <a:pt x="52247" y="1120140"/>
                  </a:lnTo>
                  <a:lnTo>
                    <a:pt x="45021" y="1116241"/>
                  </a:lnTo>
                  <a:lnTo>
                    <a:pt x="37973" y="1113028"/>
                  </a:lnTo>
                  <a:lnTo>
                    <a:pt x="20650" y="1115009"/>
                  </a:lnTo>
                  <a:lnTo>
                    <a:pt x="16306" y="1120736"/>
                  </a:lnTo>
                  <a:lnTo>
                    <a:pt x="21424" y="1133170"/>
                  </a:lnTo>
                  <a:lnTo>
                    <a:pt x="60083" y="1162697"/>
                  </a:lnTo>
                  <a:lnTo>
                    <a:pt x="80606" y="1169377"/>
                  </a:lnTo>
                  <a:lnTo>
                    <a:pt x="82232" y="1168260"/>
                  </a:lnTo>
                  <a:lnTo>
                    <a:pt x="81864" y="1181023"/>
                  </a:lnTo>
                  <a:lnTo>
                    <a:pt x="89941" y="1233398"/>
                  </a:lnTo>
                  <a:lnTo>
                    <a:pt x="110337" y="1269961"/>
                  </a:lnTo>
                  <a:lnTo>
                    <a:pt x="145618" y="1299997"/>
                  </a:lnTo>
                  <a:lnTo>
                    <a:pt x="190639" y="1319212"/>
                  </a:lnTo>
                  <a:lnTo>
                    <a:pt x="219862" y="1323644"/>
                  </a:lnTo>
                  <a:lnTo>
                    <a:pt x="224447" y="1326870"/>
                  </a:lnTo>
                  <a:lnTo>
                    <a:pt x="229298" y="1325283"/>
                  </a:lnTo>
                  <a:lnTo>
                    <a:pt x="236258" y="1323644"/>
                  </a:lnTo>
                  <a:lnTo>
                    <a:pt x="235839" y="1323644"/>
                  </a:lnTo>
                  <a:lnTo>
                    <a:pt x="244119" y="1322705"/>
                  </a:lnTo>
                  <a:lnTo>
                    <a:pt x="251612" y="1322031"/>
                  </a:lnTo>
                  <a:lnTo>
                    <a:pt x="259092" y="1320825"/>
                  </a:lnTo>
                  <a:lnTo>
                    <a:pt x="281508" y="1314881"/>
                  </a:lnTo>
                  <a:lnTo>
                    <a:pt x="303161" y="1306957"/>
                  </a:lnTo>
                  <a:lnTo>
                    <a:pt x="323786" y="1296327"/>
                  </a:lnTo>
                  <a:lnTo>
                    <a:pt x="336791" y="1286852"/>
                  </a:lnTo>
                  <a:lnTo>
                    <a:pt x="343154" y="1282242"/>
                  </a:lnTo>
                  <a:lnTo>
                    <a:pt x="355193" y="1272108"/>
                  </a:lnTo>
                  <a:lnTo>
                    <a:pt x="367030" y="1261719"/>
                  </a:lnTo>
                  <a:lnTo>
                    <a:pt x="377964" y="1250200"/>
                  </a:lnTo>
                  <a:lnTo>
                    <a:pt x="387311" y="1236713"/>
                  </a:lnTo>
                  <a:lnTo>
                    <a:pt x="391363" y="1227251"/>
                  </a:lnTo>
                  <a:close/>
                </a:path>
                <a:path w="1969135" h="1704975">
                  <a:moveTo>
                    <a:pt x="557466" y="1300937"/>
                  </a:moveTo>
                  <a:lnTo>
                    <a:pt x="550214" y="1286306"/>
                  </a:lnTo>
                  <a:lnTo>
                    <a:pt x="547255" y="1280858"/>
                  </a:lnTo>
                  <a:lnTo>
                    <a:pt x="545096" y="1275029"/>
                  </a:lnTo>
                  <a:lnTo>
                    <a:pt x="537248" y="1256626"/>
                  </a:lnTo>
                  <a:lnTo>
                    <a:pt x="535749" y="1253782"/>
                  </a:lnTo>
                  <a:lnTo>
                    <a:pt x="528078" y="1239139"/>
                  </a:lnTo>
                  <a:lnTo>
                    <a:pt x="517994" y="1222298"/>
                  </a:lnTo>
                  <a:lnTo>
                    <a:pt x="507390" y="1205826"/>
                  </a:lnTo>
                  <a:lnTo>
                    <a:pt x="502386" y="1197914"/>
                  </a:lnTo>
                  <a:lnTo>
                    <a:pt x="500481" y="1192403"/>
                  </a:lnTo>
                  <a:lnTo>
                    <a:pt x="501688" y="1186764"/>
                  </a:lnTo>
                  <a:lnTo>
                    <a:pt x="506069" y="1178471"/>
                  </a:lnTo>
                  <a:lnTo>
                    <a:pt x="515556" y="1160322"/>
                  </a:lnTo>
                  <a:lnTo>
                    <a:pt x="519061" y="1152601"/>
                  </a:lnTo>
                  <a:lnTo>
                    <a:pt x="524065" y="1141641"/>
                  </a:lnTo>
                  <a:lnTo>
                    <a:pt x="532066" y="1122680"/>
                  </a:lnTo>
                  <a:lnTo>
                    <a:pt x="540042" y="1103693"/>
                  </a:lnTo>
                  <a:lnTo>
                    <a:pt x="541769" y="1099680"/>
                  </a:lnTo>
                  <a:lnTo>
                    <a:pt x="544131" y="1094816"/>
                  </a:lnTo>
                  <a:lnTo>
                    <a:pt x="542277" y="1084656"/>
                  </a:lnTo>
                  <a:lnTo>
                    <a:pt x="543979" y="1079576"/>
                  </a:lnTo>
                  <a:lnTo>
                    <a:pt x="548132" y="1064907"/>
                  </a:lnTo>
                  <a:lnTo>
                    <a:pt x="546798" y="1058430"/>
                  </a:lnTo>
                  <a:lnTo>
                    <a:pt x="546773" y="1058291"/>
                  </a:lnTo>
                  <a:lnTo>
                    <a:pt x="535889" y="1049896"/>
                  </a:lnTo>
                  <a:lnTo>
                    <a:pt x="527685" y="1049896"/>
                  </a:lnTo>
                  <a:lnTo>
                    <a:pt x="527685" y="1058430"/>
                  </a:lnTo>
                  <a:lnTo>
                    <a:pt x="518426" y="1075093"/>
                  </a:lnTo>
                  <a:lnTo>
                    <a:pt x="509003" y="1090803"/>
                  </a:lnTo>
                  <a:lnTo>
                    <a:pt x="499618" y="1106017"/>
                  </a:lnTo>
                  <a:lnTo>
                    <a:pt x="490474" y="1121143"/>
                  </a:lnTo>
                  <a:lnTo>
                    <a:pt x="486448" y="1127899"/>
                  </a:lnTo>
                  <a:lnTo>
                    <a:pt x="473671" y="1149057"/>
                  </a:lnTo>
                  <a:lnTo>
                    <a:pt x="473113" y="1150023"/>
                  </a:lnTo>
                  <a:lnTo>
                    <a:pt x="472249" y="1152601"/>
                  </a:lnTo>
                  <a:lnTo>
                    <a:pt x="467410" y="1149057"/>
                  </a:lnTo>
                  <a:lnTo>
                    <a:pt x="467169" y="1146517"/>
                  </a:lnTo>
                  <a:lnTo>
                    <a:pt x="469023" y="1143850"/>
                  </a:lnTo>
                  <a:lnTo>
                    <a:pt x="473583" y="1136853"/>
                  </a:lnTo>
                  <a:lnTo>
                    <a:pt x="481177" y="1125181"/>
                  </a:lnTo>
                  <a:lnTo>
                    <a:pt x="492887" y="1105636"/>
                  </a:lnTo>
                  <a:lnTo>
                    <a:pt x="504367" y="1086192"/>
                  </a:lnTo>
                  <a:lnTo>
                    <a:pt x="516331" y="1067104"/>
                  </a:lnTo>
                  <a:lnTo>
                    <a:pt x="518629" y="1063625"/>
                  </a:lnTo>
                  <a:lnTo>
                    <a:pt x="520928" y="1059751"/>
                  </a:lnTo>
                  <a:lnTo>
                    <a:pt x="527685" y="1058430"/>
                  </a:lnTo>
                  <a:lnTo>
                    <a:pt x="527685" y="1049896"/>
                  </a:lnTo>
                  <a:lnTo>
                    <a:pt x="523087" y="1049896"/>
                  </a:lnTo>
                  <a:lnTo>
                    <a:pt x="494131" y="1086916"/>
                  </a:lnTo>
                  <a:lnTo>
                    <a:pt x="460311" y="1136853"/>
                  </a:lnTo>
                  <a:lnTo>
                    <a:pt x="452005" y="1125181"/>
                  </a:lnTo>
                  <a:lnTo>
                    <a:pt x="448183" y="1119771"/>
                  </a:lnTo>
                  <a:lnTo>
                    <a:pt x="444538" y="1114412"/>
                  </a:lnTo>
                  <a:lnTo>
                    <a:pt x="401891" y="1050048"/>
                  </a:lnTo>
                  <a:lnTo>
                    <a:pt x="387629" y="1028623"/>
                  </a:lnTo>
                  <a:lnTo>
                    <a:pt x="382612" y="1022540"/>
                  </a:lnTo>
                  <a:lnTo>
                    <a:pt x="376796" y="1018120"/>
                  </a:lnTo>
                  <a:lnTo>
                    <a:pt x="370154" y="1015441"/>
                  </a:lnTo>
                  <a:lnTo>
                    <a:pt x="363613" y="1014704"/>
                  </a:lnTo>
                  <a:lnTo>
                    <a:pt x="354596" y="1014704"/>
                  </a:lnTo>
                  <a:lnTo>
                    <a:pt x="351129" y="1018463"/>
                  </a:lnTo>
                  <a:lnTo>
                    <a:pt x="350278" y="1035608"/>
                  </a:lnTo>
                  <a:lnTo>
                    <a:pt x="352806" y="1042822"/>
                  </a:lnTo>
                  <a:lnTo>
                    <a:pt x="370713" y="1083779"/>
                  </a:lnTo>
                  <a:lnTo>
                    <a:pt x="403529" y="1150023"/>
                  </a:lnTo>
                  <a:lnTo>
                    <a:pt x="428955" y="1190548"/>
                  </a:lnTo>
                  <a:lnTo>
                    <a:pt x="428739" y="1190764"/>
                  </a:lnTo>
                  <a:lnTo>
                    <a:pt x="407136" y="1231138"/>
                  </a:lnTo>
                  <a:lnTo>
                    <a:pt x="385927" y="1280858"/>
                  </a:lnTo>
                  <a:lnTo>
                    <a:pt x="379323" y="1298435"/>
                  </a:lnTo>
                  <a:lnTo>
                    <a:pt x="372529" y="1316405"/>
                  </a:lnTo>
                  <a:lnTo>
                    <a:pt x="365518" y="1334046"/>
                  </a:lnTo>
                  <a:lnTo>
                    <a:pt x="362927" y="1345679"/>
                  </a:lnTo>
                  <a:lnTo>
                    <a:pt x="365340" y="1354582"/>
                  </a:lnTo>
                  <a:lnTo>
                    <a:pt x="372224" y="1359979"/>
                  </a:lnTo>
                  <a:lnTo>
                    <a:pt x="383044" y="1361084"/>
                  </a:lnTo>
                  <a:lnTo>
                    <a:pt x="391744" y="1359623"/>
                  </a:lnTo>
                  <a:lnTo>
                    <a:pt x="399643" y="1356575"/>
                  </a:lnTo>
                  <a:lnTo>
                    <a:pt x="406374" y="1351178"/>
                  </a:lnTo>
                  <a:lnTo>
                    <a:pt x="411581" y="1342644"/>
                  </a:lnTo>
                  <a:lnTo>
                    <a:pt x="413410" y="1338275"/>
                  </a:lnTo>
                  <a:lnTo>
                    <a:pt x="417017" y="1334871"/>
                  </a:lnTo>
                  <a:lnTo>
                    <a:pt x="419633" y="1330883"/>
                  </a:lnTo>
                  <a:lnTo>
                    <a:pt x="427228" y="1319949"/>
                  </a:lnTo>
                  <a:lnTo>
                    <a:pt x="435102" y="1309255"/>
                  </a:lnTo>
                  <a:lnTo>
                    <a:pt x="442823" y="1298435"/>
                  </a:lnTo>
                  <a:lnTo>
                    <a:pt x="449961" y="1287106"/>
                  </a:lnTo>
                  <a:lnTo>
                    <a:pt x="454837" y="1278686"/>
                  </a:lnTo>
                  <a:lnTo>
                    <a:pt x="469557" y="1253782"/>
                  </a:lnTo>
                  <a:lnTo>
                    <a:pt x="473214" y="1254887"/>
                  </a:lnTo>
                  <a:lnTo>
                    <a:pt x="474802" y="1257668"/>
                  </a:lnTo>
                  <a:lnTo>
                    <a:pt x="510044" y="1297419"/>
                  </a:lnTo>
                  <a:lnTo>
                    <a:pt x="517105" y="1304239"/>
                  </a:lnTo>
                  <a:lnTo>
                    <a:pt x="524751" y="1308696"/>
                  </a:lnTo>
                  <a:lnTo>
                    <a:pt x="533171" y="1310144"/>
                  </a:lnTo>
                  <a:lnTo>
                    <a:pt x="542544" y="1307934"/>
                  </a:lnTo>
                  <a:lnTo>
                    <a:pt x="543572" y="1307490"/>
                  </a:lnTo>
                  <a:lnTo>
                    <a:pt x="544893" y="1307490"/>
                  </a:lnTo>
                  <a:lnTo>
                    <a:pt x="555612" y="1305204"/>
                  </a:lnTo>
                  <a:lnTo>
                    <a:pt x="557466" y="1300937"/>
                  </a:lnTo>
                  <a:close/>
                </a:path>
                <a:path w="1969135" h="1704975">
                  <a:moveTo>
                    <a:pt x="622261" y="255130"/>
                  </a:moveTo>
                  <a:lnTo>
                    <a:pt x="620001" y="246583"/>
                  </a:lnTo>
                  <a:lnTo>
                    <a:pt x="616153" y="256679"/>
                  </a:lnTo>
                  <a:lnTo>
                    <a:pt x="618553" y="269087"/>
                  </a:lnTo>
                  <a:lnTo>
                    <a:pt x="622147" y="262051"/>
                  </a:lnTo>
                  <a:lnTo>
                    <a:pt x="622261" y="255130"/>
                  </a:lnTo>
                  <a:close/>
                </a:path>
                <a:path w="1969135" h="1704975">
                  <a:moveTo>
                    <a:pt x="983500" y="1682026"/>
                  </a:moveTo>
                  <a:lnTo>
                    <a:pt x="983449" y="1677758"/>
                  </a:lnTo>
                  <a:lnTo>
                    <a:pt x="983132" y="1672399"/>
                  </a:lnTo>
                  <a:lnTo>
                    <a:pt x="979614" y="1669122"/>
                  </a:lnTo>
                  <a:lnTo>
                    <a:pt x="975220" y="1669884"/>
                  </a:lnTo>
                  <a:lnTo>
                    <a:pt x="970978" y="1670621"/>
                  </a:lnTo>
                  <a:lnTo>
                    <a:pt x="968984" y="1673631"/>
                  </a:lnTo>
                  <a:lnTo>
                    <a:pt x="969302" y="1683207"/>
                  </a:lnTo>
                  <a:lnTo>
                    <a:pt x="972908" y="1686445"/>
                  </a:lnTo>
                  <a:lnTo>
                    <a:pt x="981659" y="1685048"/>
                  </a:lnTo>
                  <a:lnTo>
                    <a:pt x="983500" y="1682026"/>
                  </a:lnTo>
                  <a:close/>
                </a:path>
                <a:path w="1969135" h="1704975">
                  <a:moveTo>
                    <a:pt x="1239202" y="1461135"/>
                  </a:moveTo>
                  <a:lnTo>
                    <a:pt x="1211110" y="1434833"/>
                  </a:lnTo>
                  <a:lnTo>
                    <a:pt x="1193736" y="1432255"/>
                  </a:lnTo>
                  <a:lnTo>
                    <a:pt x="1186332" y="1434680"/>
                  </a:lnTo>
                  <a:lnTo>
                    <a:pt x="1180236" y="1440345"/>
                  </a:lnTo>
                  <a:lnTo>
                    <a:pt x="1175143" y="1449603"/>
                  </a:lnTo>
                  <a:lnTo>
                    <a:pt x="1172464" y="1459179"/>
                  </a:lnTo>
                  <a:lnTo>
                    <a:pt x="1172743" y="1467929"/>
                  </a:lnTo>
                  <a:lnTo>
                    <a:pt x="1200137" y="1493037"/>
                  </a:lnTo>
                  <a:lnTo>
                    <a:pt x="1206703" y="1492745"/>
                  </a:lnTo>
                  <a:lnTo>
                    <a:pt x="1210830" y="1492745"/>
                  </a:lnTo>
                  <a:lnTo>
                    <a:pt x="1213662" y="1492516"/>
                  </a:lnTo>
                  <a:lnTo>
                    <a:pt x="1216456" y="1492783"/>
                  </a:lnTo>
                  <a:lnTo>
                    <a:pt x="1223924" y="1491932"/>
                  </a:lnTo>
                  <a:lnTo>
                    <a:pt x="1229398" y="1488211"/>
                  </a:lnTo>
                  <a:lnTo>
                    <a:pt x="1233474" y="1482432"/>
                  </a:lnTo>
                  <a:lnTo>
                    <a:pt x="1236776" y="1475435"/>
                  </a:lnTo>
                  <a:lnTo>
                    <a:pt x="1239012" y="1468069"/>
                  </a:lnTo>
                  <a:lnTo>
                    <a:pt x="1239202" y="1461135"/>
                  </a:lnTo>
                  <a:close/>
                </a:path>
                <a:path w="1969135" h="1704975">
                  <a:moveTo>
                    <a:pt x="1277848" y="538480"/>
                  </a:moveTo>
                  <a:lnTo>
                    <a:pt x="1276477" y="529590"/>
                  </a:lnTo>
                  <a:lnTo>
                    <a:pt x="1266380" y="524510"/>
                  </a:lnTo>
                  <a:lnTo>
                    <a:pt x="1259725" y="525780"/>
                  </a:lnTo>
                  <a:lnTo>
                    <a:pt x="1258620" y="525780"/>
                  </a:lnTo>
                  <a:lnTo>
                    <a:pt x="1241247" y="530860"/>
                  </a:lnTo>
                  <a:lnTo>
                    <a:pt x="1225194" y="534670"/>
                  </a:lnTo>
                  <a:lnTo>
                    <a:pt x="1193761" y="547370"/>
                  </a:lnTo>
                  <a:lnTo>
                    <a:pt x="1185811" y="549910"/>
                  </a:lnTo>
                  <a:lnTo>
                    <a:pt x="1179690" y="548640"/>
                  </a:lnTo>
                  <a:lnTo>
                    <a:pt x="1173899" y="542290"/>
                  </a:lnTo>
                  <a:lnTo>
                    <a:pt x="1155611" y="509270"/>
                  </a:lnTo>
                  <a:lnTo>
                    <a:pt x="1155865" y="505460"/>
                  </a:lnTo>
                  <a:lnTo>
                    <a:pt x="1155954" y="504190"/>
                  </a:lnTo>
                  <a:lnTo>
                    <a:pt x="1164297" y="494030"/>
                  </a:lnTo>
                  <a:lnTo>
                    <a:pt x="1168019" y="488950"/>
                  </a:lnTo>
                  <a:lnTo>
                    <a:pt x="1173657" y="481330"/>
                  </a:lnTo>
                  <a:lnTo>
                    <a:pt x="1176489" y="477520"/>
                  </a:lnTo>
                  <a:lnTo>
                    <a:pt x="1183703" y="471170"/>
                  </a:lnTo>
                  <a:lnTo>
                    <a:pt x="1185087" y="463550"/>
                  </a:lnTo>
                  <a:lnTo>
                    <a:pt x="1186954" y="457200"/>
                  </a:lnTo>
                  <a:lnTo>
                    <a:pt x="1188085" y="453390"/>
                  </a:lnTo>
                  <a:lnTo>
                    <a:pt x="1191882" y="447040"/>
                  </a:lnTo>
                  <a:lnTo>
                    <a:pt x="1197940" y="436880"/>
                  </a:lnTo>
                  <a:lnTo>
                    <a:pt x="1201458" y="431800"/>
                  </a:lnTo>
                  <a:lnTo>
                    <a:pt x="1203223" y="429260"/>
                  </a:lnTo>
                  <a:lnTo>
                    <a:pt x="1205255" y="426720"/>
                  </a:lnTo>
                  <a:lnTo>
                    <a:pt x="1210398" y="424180"/>
                  </a:lnTo>
                  <a:lnTo>
                    <a:pt x="1204341" y="415290"/>
                  </a:lnTo>
                  <a:lnTo>
                    <a:pt x="1207414" y="416560"/>
                  </a:lnTo>
                  <a:lnTo>
                    <a:pt x="1211313" y="415290"/>
                  </a:lnTo>
                  <a:lnTo>
                    <a:pt x="1215212" y="414020"/>
                  </a:lnTo>
                  <a:lnTo>
                    <a:pt x="1215885" y="410210"/>
                  </a:lnTo>
                  <a:lnTo>
                    <a:pt x="1212240" y="406400"/>
                  </a:lnTo>
                  <a:lnTo>
                    <a:pt x="1211021" y="405130"/>
                  </a:lnTo>
                  <a:lnTo>
                    <a:pt x="1209814" y="403860"/>
                  </a:lnTo>
                  <a:lnTo>
                    <a:pt x="1205585" y="405130"/>
                  </a:lnTo>
                  <a:lnTo>
                    <a:pt x="1207757" y="400050"/>
                  </a:lnTo>
                  <a:lnTo>
                    <a:pt x="1215351" y="403860"/>
                  </a:lnTo>
                  <a:lnTo>
                    <a:pt x="1217726" y="400050"/>
                  </a:lnTo>
                  <a:lnTo>
                    <a:pt x="1218526" y="398780"/>
                  </a:lnTo>
                  <a:lnTo>
                    <a:pt x="1219022" y="397510"/>
                  </a:lnTo>
                  <a:lnTo>
                    <a:pt x="1221511" y="391160"/>
                  </a:lnTo>
                  <a:lnTo>
                    <a:pt x="1238885" y="340360"/>
                  </a:lnTo>
                  <a:lnTo>
                    <a:pt x="1248740" y="302260"/>
                  </a:lnTo>
                  <a:lnTo>
                    <a:pt x="1256626" y="264160"/>
                  </a:lnTo>
                  <a:lnTo>
                    <a:pt x="1260386" y="232410"/>
                  </a:lnTo>
                  <a:lnTo>
                    <a:pt x="1260475" y="229870"/>
                  </a:lnTo>
                  <a:lnTo>
                    <a:pt x="1260513" y="228600"/>
                  </a:lnTo>
                  <a:lnTo>
                    <a:pt x="1260602" y="226060"/>
                  </a:lnTo>
                  <a:lnTo>
                    <a:pt x="1260690" y="223520"/>
                  </a:lnTo>
                  <a:lnTo>
                    <a:pt x="1260767" y="220980"/>
                  </a:lnTo>
                  <a:lnTo>
                    <a:pt x="1260856" y="218440"/>
                  </a:lnTo>
                  <a:lnTo>
                    <a:pt x="1260944" y="215900"/>
                  </a:lnTo>
                  <a:lnTo>
                    <a:pt x="1260983" y="214630"/>
                  </a:lnTo>
                  <a:lnTo>
                    <a:pt x="1261071" y="212090"/>
                  </a:lnTo>
                  <a:lnTo>
                    <a:pt x="1261160" y="209550"/>
                  </a:lnTo>
                  <a:lnTo>
                    <a:pt x="1261249" y="199390"/>
                  </a:lnTo>
                  <a:lnTo>
                    <a:pt x="1264145" y="191770"/>
                  </a:lnTo>
                  <a:lnTo>
                    <a:pt x="1265110" y="189230"/>
                  </a:lnTo>
                  <a:lnTo>
                    <a:pt x="1253820" y="191770"/>
                  </a:lnTo>
                  <a:lnTo>
                    <a:pt x="1253553" y="191770"/>
                  </a:lnTo>
                  <a:lnTo>
                    <a:pt x="1252435" y="190500"/>
                  </a:lnTo>
                  <a:lnTo>
                    <a:pt x="1252562" y="170180"/>
                  </a:lnTo>
                  <a:lnTo>
                    <a:pt x="1258557" y="168910"/>
                  </a:lnTo>
                  <a:lnTo>
                    <a:pt x="1253566" y="157480"/>
                  </a:lnTo>
                  <a:lnTo>
                    <a:pt x="1246492" y="153670"/>
                  </a:lnTo>
                  <a:lnTo>
                    <a:pt x="1250010" y="149860"/>
                  </a:lnTo>
                  <a:lnTo>
                    <a:pt x="1254721" y="144780"/>
                  </a:lnTo>
                  <a:lnTo>
                    <a:pt x="1253274" y="143510"/>
                  </a:lnTo>
                  <a:lnTo>
                    <a:pt x="1216634" y="113030"/>
                  </a:lnTo>
                  <a:lnTo>
                    <a:pt x="1209090" y="111848"/>
                  </a:lnTo>
                  <a:lnTo>
                    <a:pt x="1209090" y="302260"/>
                  </a:lnTo>
                  <a:lnTo>
                    <a:pt x="1206893" y="321310"/>
                  </a:lnTo>
                  <a:lnTo>
                    <a:pt x="1200162" y="347980"/>
                  </a:lnTo>
                  <a:lnTo>
                    <a:pt x="1191272" y="373380"/>
                  </a:lnTo>
                  <a:lnTo>
                    <a:pt x="1182636" y="391160"/>
                  </a:lnTo>
                  <a:lnTo>
                    <a:pt x="1182738" y="384810"/>
                  </a:lnTo>
                  <a:lnTo>
                    <a:pt x="1182789" y="382270"/>
                  </a:lnTo>
                  <a:lnTo>
                    <a:pt x="1185392" y="374650"/>
                  </a:lnTo>
                  <a:lnTo>
                    <a:pt x="1188669" y="368300"/>
                  </a:lnTo>
                  <a:lnTo>
                    <a:pt x="1190840" y="360680"/>
                  </a:lnTo>
                  <a:lnTo>
                    <a:pt x="1192707" y="353060"/>
                  </a:lnTo>
                  <a:lnTo>
                    <a:pt x="1198460" y="339090"/>
                  </a:lnTo>
                  <a:lnTo>
                    <a:pt x="1200315" y="331470"/>
                  </a:lnTo>
                  <a:lnTo>
                    <a:pt x="1201940" y="323850"/>
                  </a:lnTo>
                  <a:lnTo>
                    <a:pt x="1204315" y="316230"/>
                  </a:lnTo>
                  <a:lnTo>
                    <a:pt x="1206881" y="309880"/>
                  </a:lnTo>
                  <a:lnTo>
                    <a:pt x="1209090" y="302260"/>
                  </a:lnTo>
                  <a:lnTo>
                    <a:pt x="1209090" y="111848"/>
                  </a:lnTo>
                  <a:lnTo>
                    <a:pt x="1207719" y="111633"/>
                  </a:lnTo>
                  <a:lnTo>
                    <a:pt x="1207719" y="226060"/>
                  </a:lnTo>
                  <a:lnTo>
                    <a:pt x="1206436" y="241300"/>
                  </a:lnTo>
                  <a:lnTo>
                    <a:pt x="1206322" y="242570"/>
                  </a:lnTo>
                  <a:lnTo>
                    <a:pt x="1206220" y="243840"/>
                  </a:lnTo>
                  <a:lnTo>
                    <a:pt x="1203426" y="262890"/>
                  </a:lnTo>
                  <a:lnTo>
                    <a:pt x="1198321" y="289560"/>
                  </a:lnTo>
                  <a:lnTo>
                    <a:pt x="1192377" y="316230"/>
                  </a:lnTo>
                  <a:lnTo>
                    <a:pt x="1185329" y="341630"/>
                  </a:lnTo>
                  <a:lnTo>
                    <a:pt x="1181100" y="354380"/>
                  </a:lnTo>
                  <a:lnTo>
                    <a:pt x="1181100" y="402590"/>
                  </a:lnTo>
                  <a:lnTo>
                    <a:pt x="1178356" y="403860"/>
                  </a:lnTo>
                  <a:lnTo>
                    <a:pt x="1174813" y="406400"/>
                  </a:lnTo>
                  <a:lnTo>
                    <a:pt x="1174127" y="401320"/>
                  </a:lnTo>
                  <a:lnTo>
                    <a:pt x="1173480" y="397510"/>
                  </a:lnTo>
                  <a:lnTo>
                    <a:pt x="1179791" y="397510"/>
                  </a:lnTo>
                  <a:lnTo>
                    <a:pt x="1181100" y="402590"/>
                  </a:lnTo>
                  <a:lnTo>
                    <a:pt x="1181100" y="354380"/>
                  </a:lnTo>
                  <a:lnTo>
                    <a:pt x="1163281" y="400050"/>
                  </a:lnTo>
                  <a:lnTo>
                    <a:pt x="1146124" y="431800"/>
                  </a:lnTo>
                  <a:lnTo>
                    <a:pt x="1140637" y="429260"/>
                  </a:lnTo>
                  <a:lnTo>
                    <a:pt x="1142022" y="424180"/>
                  </a:lnTo>
                  <a:lnTo>
                    <a:pt x="1142758" y="420370"/>
                  </a:lnTo>
                  <a:lnTo>
                    <a:pt x="1144574" y="410210"/>
                  </a:lnTo>
                  <a:lnTo>
                    <a:pt x="1144752" y="407670"/>
                  </a:lnTo>
                  <a:lnTo>
                    <a:pt x="1144841" y="406400"/>
                  </a:lnTo>
                  <a:lnTo>
                    <a:pt x="1145374" y="398780"/>
                  </a:lnTo>
                  <a:lnTo>
                    <a:pt x="1145489" y="396240"/>
                  </a:lnTo>
                  <a:lnTo>
                    <a:pt x="1145590" y="393700"/>
                  </a:lnTo>
                  <a:lnTo>
                    <a:pt x="1145705" y="391160"/>
                  </a:lnTo>
                  <a:lnTo>
                    <a:pt x="1145755" y="389890"/>
                  </a:lnTo>
                  <a:lnTo>
                    <a:pt x="1145870" y="387350"/>
                  </a:lnTo>
                  <a:lnTo>
                    <a:pt x="1145959" y="386080"/>
                  </a:lnTo>
                  <a:lnTo>
                    <a:pt x="1146060" y="384810"/>
                  </a:lnTo>
                  <a:lnTo>
                    <a:pt x="1146162" y="383540"/>
                  </a:lnTo>
                  <a:lnTo>
                    <a:pt x="1146263" y="382270"/>
                  </a:lnTo>
                  <a:lnTo>
                    <a:pt x="1146352" y="381000"/>
                  </a:lnTo>
                  <a:lnTo>
                    <a:pt x="1146454" y="379730"/>
                  </a:lnTo>
                  <a:lnTo>
                    <a:pt x="1146556" y="378460"/>
                  </a:lnTo>
                  <a:lnTo>
                    <a:pt x="1146657" y="377190"/>
                  </a:lnTo>
                  <a:lnTo>
                    <a:pt x="1146759" y="375920"/>
                  </a:lnTo>
                  <a:lnTo>
                    <a:pt x="1149832" y="353060"/>
                  </a:lnTo>
                  <a:lnTo>
                    <a:pt x="1157605" y="306070"/>
                  </a:lnTo>
                  <a:lnTo>
                    <a:pt x="1164628" y="275590"/>
                  </a:lnTo>
                  <a:lnTo>
                    <a:pt x="1166964" y="273050"/>
                  </a:lnTo>
                  <a:lnTo>
                    <a:pt x="1158976" y="268516"/>
                  </a:lnTo>
                  <a:lnTo>
                    <a:pt x="1158976" y="276860"/>
                  </a:lnTo>
                  <a:lnTo>
                    <a:pt x="1158963" y="278130"/>
                  </a:lnTo>
                  <a:lnTo>
                    <a:pt x="1158087" y="278130"/>
                  </a:lnTo>
                  <a:lnTo>
                    <a:pt x="1157808" y="276860"/>
                  </a:lnTo>
                  <a:lnTo>
                    <a:pt x="1158176" y="275590"/>
                  </a:lnTo>
                  <a:lnTo>
                    <a:pt x="1158468" y="275590"/>
                  </a:lnTo>
                  <a:lnTo>
                    <a:pt x="1158684" y="276860"/>
                  </a:lnTo>
                  <a:lnTo>
                    <a:pt x="1158976" y="276860"/>
                  </a:lnTo>
                  <a:lnTo>
                    <a:pt x="1158976" y="268516"/>
                  </a:lnTo>
                  <a:lnTo>
                    <a:pt x="1158024" y="267970"/>
                  </a:lnTo>
                  <a:lnTo>
                    <a:pt x="1159700" y="262890"/>
                  </a:lnTo>
                  <a:lnTo>
                    <a:pt x="1163167" y="252730"/>
                  </a:lnTo>
                  <a:lnTo>
                    <a:pt x="1167676" y="238760"/>
                  </a:lnTo>
                  <a:lnTo>
                    <a:pt x="1169987" y="232410"/>
                  </a:lnTo>
                  <a:lnTo>
                    <a:pt x="1171168" y="228600"/>
                  </a:lnTo>
                  <a:lnTo>
                    <a:pt x="1172794" y="226060"/>
                  </a:lnTo>
                  <a:lnTo>
                    <a:pt x="1170076" y="220980"/>
                  </a:lnTo>
                  <a:lnTo>
                    <a:pt x="1158849" y="248920"/>
                  </a:lnTo>
                  <a:lnTo>
                    <a:pt x="1157541" y="253238"/>
                  </a:lnTo>
                  <a:lnTo>
                    <a:pt x="1157541" y="288290"/>
                  </a:lnTo>
                  <a:lnTo>
                    <a:pt x="1157147" y="289560"/>
                  </a:lnTo>
                  <a:lnTo>
                    <a:pt x="1149388" y="327660"/>
                  </a:lnTo>
                  <a:lnTo>
                    <a:pt x="1144143" y="365760"/>
                  </a:lnTo>
                  <a:lnTo>
                    <a:pt x="1142085" y="389890"/>
                  </a:lnTo>
                  <a:lnTo>
                    <a:pt x="1141971" y="391160"/>
                  </a:lnTo>
                  <a:lnTo>
                    <a:pt x="1141869" y="392430"/>
                  </a:lnTo>
                  <a:lnTo>
                    <a:pt x="1141755" y="393700"/>
                  </a:lnTo>
                  <a:lnTo>
                    <a:pt x="1141653" y="394970"/>
                  </a:lnTo>
                  <a:lnTo>
                    <a:pt x="1141539" y="396240"/>
                  </a:lnTo>
                  <a:lnTo>
                    <a:pt x="1141425" y="397510"/>
                  </a:lnTo>
                  <a:lnTo>
                    <a:pt x="1141323" y="398780"/>
                  </a:lnTo>
                  <a:lnTo>
                    <a:pt x="1141209" y="400050"/>
                  </a:lnTo>
                  <a:lnTo>
                    <a:pt x="1141107" y="401320"/>
                  </a:lnTo>
                  <a:lnTo>
                    <a:pt x="1140993" y="402590"/>
                  </a:lnTo>
                  <a:lnTo>
                    <a:pt x="1140891" y="403860"/>
                  </a:lnTo>
                  <a:lnTo>
                    <a:pt x="1140828" y="405130"/>
                  </a:lnTo>
                  <a:lnTo>
                    <a:pt x="1140701" y="407670"/>
                  </a:lnTo>
                  <a:lnTo>
                    <a:pt x="1140587" y="410210"/>
                  </a:lnTo>
                  <a:lnTo>
                    <a:pt x="1140460" y="412750"/>
                  </a:lnTo>
                  <a:lnTo>
                    <a:pt x="1140409" y="414020"/>
                  </a:lnTo>
                  <a:lnTo>
                    <a:pt x="1140282" y="416560"/>
                  </a:lnTo>
                  <a:lnTo>
                    <a:pt x="1140167" y="419100"/>
                  </a:lnTo>
                  <a:lnTo>
                    <a:pt x="1140040" y="421640"/>
                  </a:lnTo>
                  <a:lnTo>
                    <a:pt x="1139926" y="424180"/>
                  </a:lnTo>
                  <a:lnTo>
                    <a:pt x="1139799" y="426720"/>
                  </a:lnTo>
                  <a:lnTo>
                    <a:pt x="1139685" y="429260"/>
                  </a:lnTo>
                  <a:lnTo>
                    <a:pt x="1139558" y="431800"/>
                  </a:lnTo>
                  <a:lnTo>
                    <a:pt x="1139507" y="433070"/>
                  </a:lnTo>
                  <a:lnTo>
                    <a:pt x="1139380" y="435610"/>
                  </a:lnTo>
                  <a:lnTo>
                    <a:pt x="1139266" y="438150"/>
                  </a:lnTo>
                  <a:lnTo>
                    <a:pt x="1139139" y="440690"/>
                  </a:lnTo>
                  <a:lnTo>
                    <a:pt x="1139050" y="443230"/>
                  </a:lnTo>
                  <a:lnTo>
                    <a:pt x="1137818" y="444500"/>
                  </a:lnTo>
                  <a:lnTo>
                    <a:pt x="1135494" y="447040"/>
                  </a:lnTo>
                  <a:lnTo>
                    <a:pt x="1135583" y="444500"/>
                  </a:lnTo>
                  <a:lnTo>
                    <a:pt x="1135672" y="441960"/>
                  </a:lnTo>
                  <a:lnTo>
                    <a:pt x="1135710" y="440690"/>
                  </a:lnTo>
                  <a:lnTo>
                    <a:pt x="1135811" y="438150"/>
                  </a:lnTo>
                  <a:lnTo>
                    <a:pt x="1135900" y="435610"/>
                  </a:lnTo>
                  <a:lnTo>
                    <a:pt x="1135989" y="433070"/>
                  </a:lnTo>
                  <a:lnTo>
                    <a:pt x="1136027" y="431800"/>
                  </a:lnTo>
                  <a:lnTo>
                    <a:pt x="1136129" y="429260"/>
                  </a:lnTo>
                  <a:lnTo>
                    <a:pt x="1136218" y="426720"/>
                  </a:lnTo>
                  <a:lnTo>
                    <a:pt x="1136307" y="424180"/>
                  </a:lnTo>
                  <a:lnTo>
                    <a:pt x="1136396" y="421640"/>
                  </a:lnTo>
                  <a:lnTo>
                    <a:pt x="1136484" y="419100"/>
                  </a:lnTo>
                  <a:lnTo>
                    <a:pt x="1136573" y="416560"/>
                  </a:lnTo>
                  <a:lnTo>
                    <a:pt x="1136662" y="414020"/>
                  </a:lnTo>
                  <a:lnTo>
                    <a:pt x="1136713" y="412750"/>
                  </a:lnTo>
                  <a:lnTo>
                    <a:pt x="1136802" y="410210"/>
                  </a:lnTo>
                  <a:lnTo>
                    <a:pt x="1136891" y="407670"/>
                  </a:lnTo>
                  <a:lnTo>
                    <a:pt x="1136980" y="405130"/>
                  </a:lnTo>
                  <a:lnTo>
                    <a:pt x="1138580" y="387350"/>
                  </a:lnTo>
                  <a:lnTo>
                    <a:pt x="1140637" y="364490"/>
                  </a:lnTo>
                  <a:lnTo>
                    <a:pt x="1147064" y="323850"/>
                  </a:lnTo>
                  <a:lnTo>
                    <a:pt x="1156906" y="284480"/>
                  </a:lnTo>
                  <a:lnTo>
                    <a:pt x="1157008" y="287020"/>
                  </a:lnTo>
                  <a:lnTo>
                    <a:pt x="1157541" y="288290"/>
                  </a:lnTo>
                  <a:lnTo>
                    <a:pt x="1157541" y="253238"/>
                  </a:lnTo>
                  <a:lnTo>
                    <a:pt x="1149985" y="278130"/>
                  </a:lnTo>
                  <a:lnTo>
                    <a:pt x="1138250" y="337820"/>
                  </a:lnTo>
                  <a:lnTo>
                    <a:pt x="1132370" y="389890"/>
                  </a:lnTo>
                  <a:lnTo>
                    <a:pt x="1132255" y="391160"/>
                  </a:lnTo>
                  <a:lnTo>
                    <a:pt x="1132141" y="392430"/>
                  </a:lnTo>
                  <a:lnTo>
                    <a:pt x="1132027" y="393700"/>
                  </a:lnTo>
                  <a:lnTo>
                    <a:pt x="1131912" y="394970"/>
                  </a:lnTo>
                  <a:lnTo>
                    <a:pt x="1131798" y="396240"/>
                  </a:lnTo>
                  <a:lnTo>
                    <a:pt x="1131684" y="397510"/>
                  </a:lnTo>
                  <a:lnTo>
                    <a:pt x="1131570" y="400050"/>
                  </a:lnTo>
                  <a:lnTo>
                    <a:pt x="1131468" y="402590"/>
                  </a:lnTo>
                  <a:lnTo>
                    <a:pt x="1131417" y="457200"/>
                  </a:lnTo>
                  <a:lnTo>
                    <a:pt x="1129461" y="457200"/>
                  </a:lnTo>
                  <a:lnTo>
                    <a:pt x="1128077" y="444500"/>
                  </a:lnTo>
                  <a:lnTo>
                    <a:pt x="1126591" y="431800"/>
                  </a:lnTo>
                  <a:lnTo>
                    <a:pt x="1126032" y="421640"/>
                  </a:lnTo>
                  <a:lnTo>
                    <a:pt x="1126083" y="419100"/>
                  </a:lnTo>
                  <a:lnTo>
                    <a:pt x="1127175" y="407670"/>
                  </a:lnTo>
                  <a:lnTo>
                    <a:pt x="1127683" y="405130"/>
                  </a:lnTo>
                  <a:lnTo>
                    <a:pt x="1128483" y="402590"/>
                  </a:lnTo>
                  <a:lnTo>
                    <a:pt x="1127988" y="400050"/>
                  </a:lnTo>
                  <a:lnTo>
                    <a:pt x="1127874" y="398780"/>
                  </a:lnTo>
                  <a:lnTo>
                    <a:pt x="1127760" y="397510"/>
                  </a:lnTo>
                  <a:lnTo>
                    <a:pt x="1127645" y="396240"/>
                  </a:lnTo>
                  <a:lnTo>
                    <a:pt x="1127544" y="394970"/>
                  </a:lnTo>
                  <a:lnTo>
                    <a:pt x="1127429" y="393700"/>
                  </a:lnTo>
                  <a:lnTo>
                    <a:pt x="1127315" y="392430"/>
                  </a:lnTo>
                  <a:lnTo>
                    <a:pt x="1127213" y="391160"/>
                  </a:lnTo>
                  <a:lnTo>
                    <a:pt x="1127099" y="389890"/>
                  </a:lnTo>
                  <a:lnTo>
                    <a:pt x="1127302" y="387350"/>
                  </a:lnTo>
                  <a:lnTo>
                    <a:pt x="1127391" y="386080"/>
                  </a:lnTo>
                  <a:lnTo>
                    <a:pt x="1127899" y="379730"/>
                  </a:lnTo>
                  <a:lnTo>
                    <a:pt x="1129512" y="369570"/>
                  </a:lnTo>
                  <a:lnTo>
                    <a:pt x="1131100" y="360680"/>
                  </a:lnTo>
                  <a:lnTo>
                    <a:pt x="1131925" y="354330"/>
                  </a:lnTo>
                  <a:lnTo>
                    <a:pt x="1133563" y="347980"/>
                  </a:lnTo>
                  <a:lnTo>
                    <a:pt x="1129906" y="337820"/>
                  </a:lnTo>
                  <a:lnTo>
                    <a:pt x="1132344" y="332740"/>
                  </a:lnTo>
                  <a:lnTo>
                    <a:pt x="1133868" y="328930"/>
                  </a:lnTo>
                  <a:lnTo>
                    <a:pt x="1137716" y="317500"/>
                  </a:lnTo>
                  <a:lnTo>
                    <a:pt x="1140383" y="304800"/>
                  </a:lnTo>
                  <a:lnTo>
                    <a:pt x="1142199" y="292100"/>
                  </a:lnTo>
                  <a:lnTo>
                    <a:pt x="1142441" y="289560"/>
                  </a:lnTo>
                  <a:lnTo>
                    <a:pt x="1142568" y="288290"/>
                  </a:lnTo>
                  <a:lnTo>
                    <a:pt x="1142695" y="287020"/>
                  </a:lnTo>
                  <a:lnTo>
                    <a:pt x="1142822" y="285750"/>
                  </a:lnTo>
                  <a:lnTo>
                    <a:pt x="1142936" y="284480"/>
                  </a:lnTo>
                  <a:lnTo>
                    <a:pt x="1143063" y="283210"/>
                  </a:lnTo>
                  <a:lnTo>
                    <a:pt x="1143190" y="281940"/>
                  </a:lnTo>
                  <a:lnTo>
                    <a:pt x="1143317" y="280670"/>
                  </a:lnTo>
                  <a:lnTo>
                    <a:pt x="1143444" y="279400"/>
                  </a:lnTo>
                  <a:lnTo>
                    <a:pt x="1143609" y="278130"/>
                  </a:lnTo>
                  <a:lnTo>
                    <a:pt x="1143876" y="276860"/>
                  </a:lnTo>
                  <a:lnTo>
                    <a:pt x="1149692" y="270510"/>
                  </a:lnTo>
                  <a:lnTo>
                    <a:pt x="1150620" y="265430"/>
                  </a:lnTo>
                  <a:lnTo>
                    <a:pt x="1145362" y="256540"/>
                  </a:lnTo>
                  <a:lnTo>
                    <a:pt x="1146111" y="254000"/>
                  </a:lnTo>
                  <a:lnTo>
                    <a:pt x="1148283" y="251460"/>
                  </a:lnTo>
                  <a:lnTo>
                    <a:pt x="1152309" y="245110"/>
                  </a:lnTo>
                  <a:lnTo>
                    <a:pt x="1155649" y="238760"/>
                  </a:lnTo>
                  <a:lnTo>
                    <a:pt x="1158049" y="232410"/>
                  </a:lnTo>
                  <a:lnTo>
                    <a:pt x="1159268" y="224790"/>
                  </a:lnTo>
                  <a:lnTo>
                    <a:pt x="1159357" y="223520"/>
                  </a:lnTo>
                  <a:lnTo>
                    <a:pt x="1159459" y="222250"/>
                  </a:lnTo>
                  <a:lnTo>
                    <a:pt x="1160576" y="220980"/>
                  </a:lnTo>
                  <a:lnTo>
                    <a:pt x="1161529" y="219710"/>
                  </a:lnTo>
                  <a:lnTo>
                    <a:pt x="1167028" y="208280"/>
                  </a:lnTo>
                  <a:lnTo>
                    <a:pt x="1172438" y="198120"/>
                  </a:lnTo>
                  <a:lnTo>
                    <a:pt x="1177569" y="186690"/>
                  </a:lnTo>
                  <a:lnTo>
                    <a:pt x="1182204" y="175260"/>
                  </a:lnTo>
                  <a:lnTo>
                    <a:pt x="1185151" y="170180"/>
                  </a:lnTo>
                  <a:lnTo>
                    <a:pt x="1188885" y="165100"/>
                  </a:lnTo>
                  <a:lnTo>
                    <a:pt x="1191729" y="161290"/>
                  </a:lnTo>
                  <a:lnTo>
                    <a:pt x="1192682" y="160020"/>
                  </a:lnTo>
                  <a:lnTo>
                    <a:pt x="1195844" y="153670"/>
                  </a:lnTo>
                  <a:lnTo>
                    <a:pt x="1197571" y="149860"/>
                  </a:lnTo>
                  <a:lnTo>
                    <a:pt x="1204556" y="153670"/>
                  </a:lnTo>
                  <a:lnTo>
                    <a:pt x="1204671" y="157480"/>
                  </a:lnTo>
                  <a:lnTo>
                    <a:pt x="1204747" y="160020"/>
                  </a:lnTo>
                  <a:lnTo>
                    <a:pt x="1205179" y="165100"/>
                  </a:lnTo>
                  <a:lnTo>
                    <a:pt x="1205280" y="166370"/>
                  </a:lnTo>
                  <a:lnTo>
                    <a:pt x="1206233" y="173990"/>
                  </a:lnTo>
                  <a:lnTo>
                    <a:pt x="1207223" y="180340"/>
                  </a:lnTo>
                  <a:lnTo>
                    <a:pt x="1207604" y="184150"/>
                  </a:lnTo>
                  <a:lnTo>
                    <a:pt x="1207719" y="226060"/>
                  </a:lnTo>
                  <a:lnTo>
                    <a:pt x="1207719" y="111633"/>
                  </a:lnTo>
                  <a:lnTo>
                    <a:pt x="1159433" y="129540"/>
                  </a:lnTo>
                  <a:lnTo>
                    <a:pt x="1157312" y="132168"/>
                  </a:lnTo>
                  <a:lnTo>
                    <a:pt x="1157312" y="161290"/>
                  </a:lnTo>
                  <a:lnTo>
                    <a:pt x="1136561" y="204470"/>
                  </a:lnTo>
                  <a:lnTo>
                    <a:pt x="1120228" y="248920"/>
                  </a:lnTo>
                  <a:lnTo>
                    <a:pt x="1107998" y="293370"/>
                  </a:lnTo>
                  <a:lnTo>
                    <a:pt x="1099540" y="339090"/>
                  </a:lnTo>
                  <a:lnTo>
                    <a:pt x="1094562" y="386080"/>
                  </a:lnTo>
                  <a:lnTo>
                    <a:pt x="1094511" y="387350"/>
                  </a:lnTo>
                  <a:lnTo>
                    <a:pt x="1094409" y="389890"/>
                  </a:lnTo>
                  <a:lnTo>
                    <a:pt x="1094308" y="392430"/>
                  </a:lnTo>
                  <a:lnTo>
                    <a:pt x="1094206" y="394970"/>
                  </a:lnTo>
                  <a:lnTo>
                    <a:pt x="1094117" y="397510"/>
                  </a:lnTo>
                  <a:lnTo>
                    <a:pt x="1094016" y="400050"/>
                  </a:lnTo>
                  <a:lnTo>
                    <a:pt x="1093914" y="402590"/>
                  </a:lnTo>
                  <a:lnTo>
                    <a:pt x="1093812" y="405130"/>
                  </a:lnTo>
                  <a:lnTo>
                    <a:pt x="1093724" y="481330"/>
                  </a:lnTo>
                  <a:lnTo>
                    <a:pt x="1090244" y="478790"/>
                  </a:lnTo>
                  <a:lnTo>
                    <a:pt x="1090256" y="474980"/>
                  </a:lnTo>
                  <a:lnTo>
                    <a:pt x="1089621" y="471170"/>
                  </a:lnTo>
                  <a:lnTo>
                    <a:pt x="1086713" y="454660"/>
                  </a:lnTo>
                  <a:lnTo>
                    <a:pt x="1084859" y="436880"/>
                  </a:lnTo>
                  <a:lnTo>
                    <a:pt x="1084757" y="433070"/>
                  </a:lnTo>
                  <a:lnTo>
                    <a:pt x="1084732" y="412750"/>
                  </a:lnTo>
                  <a:lnTo>
                    <a:pt x="1085049" y="407670"/>
                  </a:lnTo>
                  <a:lnTo>
                    <a:pt x="1085126" y="406400"/>
                  </a:lnTo>
                  <a:lnTo>
                    <a:pt x="1085202" y="405130"/>
                  </a:lnTo>
                  <a:lnTo>
                    <a:pt x="1085278" y="403860"/>
                  </a:lnTo>
                  <a:lnTo>
                    <a:pt x="1085354" y="402590"/>
                  </a:lnTo>
                  <a:lnTo>
                    <a:pt x="1085443" y="401320"/>
                  </a:lnTo>
                  <a:lnTo>
                    <a:pt x="1086726" y="387350"/>
                  </a:lnTo>
                  <a:lnTo>
                    <a:pt x="1086840" y="386080"/>
                  </a:lnTo>
                  <a:lnTo>
                    <a:pt x="1086954" y="384810"/>
                  </a:lnTo>
                  <a:lnTo>
                    <a:pt x="1087069" y="383540"/>
                  </a:lnTo>
                  <a:lnTo>
                    <a:pt x="1087170" y="382270"/>
                  </a:lnTo>
                  <a:lnTo>
                    <a:pt x="1087272" y="381000"/>
                  </a:lnTo>
                  <a:lnTo>
                    <a:pt x="1087374" y="379730"/>
                  </a:lnTo>
                  <a:lnTo>
                    <a:pt x="1087462" y="378460"/>
                  </a:lnTo>
                  <a:lnTo>
                    <a:pt x="1087564" y="377190"/>
                  </a:lnTo>
                  <a:lnTo>
                    <a:pt x="1087666" y="375920"/>
                  </a:lnTo>
                  <a:lnTo>
                    <a:pt x="1087767" y="374650"/>
                  </a:lnTo>
                  <a:lnTo>
                    <a:pt x="1087856" y="373380"/>
                  </a:lnTo>
                  <a:lnTo>
                    <a:pt x="1087958" y="372110"/>
                  </a:lnTo>
                  <a:lnTo>
                    <a:pt x="1088059" y="370840"/>
                  </a:lnTo>
                  <a:lnTo>
                    <a:pt x="1088161" y="369570"/>
                  </a:lnTo>
                  <a:lnTo>
                    <a:pt x="1088250" y="368300"/>
                  </a:lnTo>
                  <a:lnTo>
                    <a:pt x="1088351" y="367030"/>
                  </a:lnTo>
                  <a:lnTo>
                    <a:pt x="1088453" y="365760"/>
                  </a:lnTo>
                  <a:lnTo>
                    <a:pt x="1090307" y="347980"/>
                  </a:lnTo>
                  <a:lnTo>
                    <a:pt x="1093393" y="331470"/>
                  </a:lnTo>
                  <a:lnTo>
                    <a:pt x="1096721" y="316230"/>
                  </a:lnTo>
                  <a:lnTo>
                    <a:pt x="1103325" y="284480"/>
                  </a:lnTo>
                  <a:lnTo>
                    <a:pt x="1107389" y="270510"/>
                  </a:lnTo>
                  <a:lnTo>
                    <a:pt x="1108913" y="265430"/>
                  </a:lnTo>
                  <a:lnTo>
                    <a:pt x="1109878" y="259080"/>
                  </a:lnTo>
                  <a:lnTo>
                    <a:pt x="1110805" y="254000"/>
                  </a:lnTo>
                  <a:lnTo>
                    <a:pt x="1113993" y="241300"/>
                  </a:lnTo>
                  <a:lnTo>
                    <a:pt x="1118476" y="228600"/>
                  </a:lnTo>
                  <a:lnTo>
                    <a:pt x="1123670" y="217170"/>
                  </a:lnTo>
                  <a:lnTo>
                    <a:pt x="1129017" y="204470"/>
                  </a:lnTo>
                  <a:lnTo>
                    <a:pt x="1133589" y="194310"/>
                  </a:lnTo>
                  <a:lnTo>
                    <a:pt x="1138593" y="185420"/>
                  </a:lnTo>
                  <a:lnTo>
                    <a:pt x="1143939" y="175260"/>
                  </a:lnTo>
                  <a:lnTo>
                    <a:pt x="1149604" y="166370"/>
                  </a:lnTo>
                  <a:lnTo>
                    <a:pt x="1151001" y="165100"/>
                  </a:lnTo>
                  <a:lnTo>
                    <a:pt x="1151801" y="161290"/>
                  </a:lnTo>
                  <a:lnTo>
                    <a:pt x="1157312" y="161290"/>
                  </a:lnTo>
                  <a:lnTo>
                    <a:pt x="1157312" y="132168"/>
                  </a:lnTo>
                  <a:lnTo>
                    <a:pt x="1129106" y="172720"/>
                  </a:lnTo>
                  <a:lnTo>
                    <a:pt x="1106855" y="220980"/>
                  </a:lnTo>
                  <a:lnTo>
                    <a:pt x="1093673" y="260350"/>
                  </a:lnTo>
                  <a:lnTo>
                    <a:pt x="1083957" y="300990"/>
                  </a:lnTo>
                  <a:lnTo>
                    <a:pt x="1077264" y="342900"/>
                  </a:lnTo>
                  <a:lnTo>
                    <a:pt x="1075042" y="365760"/>
                  </a:lnTo>
                  <a:lnTo>
                    <a:pt x="1074915" y="367030"/>
                  </a:lnTo>
                  <a:lnTo>
                    <a:pt x="1074788" y="368300"/>
                  </a:lnTo>
                  <a:lnTo>
                    <a:pt x="1074661" y="369570"/>
                  </a:lnTo>
                  <a:lnTo>
                    <a:pt x="1074547" y="370840"/>
                  </a:lnTo>
                  <a:lnTo>
                    <a:pt x="1074420" y="372110"/>
                  </a:lnTo>
                  <a:lnTo>
                    <a:pt x="1074293" y="373380"/>
                  </a:lnTo>
                  <a:lnTo>
                    <a:pt x="1074166" y="374650"/>
                  </a:lnTo>
                  <a:lnTo>
                    <a:pt x="1074051" y="375920"/>
                  </a:lnTo>
                  <a:lnTo>
                    <a:pt x="1073924" y="377190"/>
                  </a:lnTo>
                  <a:lnTo>
                    <a:pt x="1073797" y="378460"/>
                  </a:lnTo>
                  <a:lnTo>
                    <a:pt x="1073670" y="379730"/>
                  </a:lnTo>
                  <a:lnTo>
                    <a:pt x="1073556" y="381000"/>
                  </a:lnTo>
                  <a:lnTo>
                    <a:pt x="1073429" y="382270"/>
                  </a:lnTo>
                  <a:lnTo>
                    <a:pt x="1073302" y="383540"/>
                  </a:lnTo>
                  <a:lnTo>
                    <a:pt x="1073188" y="384810"/>
                  </a:lnTo>
                  <a:lnTo>
                    <a:pt x="1073073" y="387350"/>
                  </a:lnTo>
                  <a:lnTo>
                    <a:pt x="1072959" y="389890"/>
                  </a:lnTo>
                  <a:lnTo>
                    <a:pt x="1072845" y="392430"/>
                  </a:lnTo>
                  <a:lnTo>
                    <a:pt x="1072730" y="394970"/>
                  </a:lnTo>
                  <a:lnTo>
                    <a:pt x="1072629" y="397510"/>
                  </a:lnTo>
                  <a:lnTo>
                    <a:pt x="1072515" y="400050"/>
                  </a:lnTo>
                  <a:lnTo>
                    <a:pt x="1072426" y="447040"/>
                  </a:lnTo>
                  <a:lnTo>
                    <a:pt x="1075867" y="477520"/>
                  </a:lnTo>
                  <a:lnTo>
                    <a:pt x="1082916" y="508000"/>
                  </a:lnTo>
                  <a:lnTo>
                    <a:pt x="1084541" y="514350"/>
                  </a:lnTo>
                  <a:lnTo>
                    <a:pt x="1083246" y="516890"/>
                  </a:lnTo>
                  <a:lnTo>
                    <a:pt x="1068362" y="528320"/>
                  </a:lnTo>
                  <a:lnTo>
                    <a:pt x="1052537" y="538480"/>
                  </a:lnTo>
                  <a:lnTo>
                    <a:pt x="1045527" y="538480"/>
                  </a:lnTo>
                  <a:lnTo>
                    <a:pt x="1025956" y="504190"/>
                  </a:lnTo>
                  <a:lnTo>
                    <a:pt x="1017803" y="464820"/>
                  </a:lnTo>
                  <a:lnTo>
                    <a:pt x="1017714" y="463550"/>
                  </a:lnTo>
                  <a:lnTo>
                    <a:pt x="1017625" y="462280"/>
                  </a:lnTo>
                  <a:lnTo>
                    <a:pt x="1017536" y="461010"/>
                  </a:lnTo>
                  <a:lnTo>
                    <a:pt x="1016571" y="447040"/>
                  </a:lnTo>
                  <a:lnTo>
                    <a:pt x="1016635" y="434340"/>
                  </a:lnTo>
                  <a:lnTo>
                    <a:pt x="1016977" y="429260"/>
                  </a:lnTo>
                  <a:lnTo>
                    <a:pt x="1017066" y="427990"/>
                  </a:lnTo>
                  <a:lnTo>
                    <a:pt x="1017651" y="421640"/>
                  </a:lnTo>
                  <a:lnTo>
                    <a:pt x="1017765" y="420370"/>
                  </a:lnTo>
                  <a:lnTo>
                    <a:pt x="1017892" y="419100"/>
                  </a:lnTo>
                  <a:lnTo>
                    <a:pt x="1018806" y="407670"/>
                  </a:lnTo>
                  <a:lnTo>
                    <a:pt x="1018908" y="406400"/>
                  </a:lnTo>
                  <a:lnTo>
                    <a:pt x="1018997" y="405130"/>
                  </a:lnTo>
                  <a:lnTo>
                    <a:pt x="1019098" y="403860"/>
                  </a:lnTo>
                  <a:lnTo>
                    <a:pt x="1019200" y="402590"/>
                  </a:lnTo>
                  <a:lnTo>
                    <a:pt x="1019289" y="401320"/>
                  </a:lnTo>
                  <a:lnTo>
                    <a:pt x="1019390" y="400050"/>
                  </a:lnTo>
                  <a:lnTo>
                    <a:pt x="1019492" y="398780"/>
                  </a:lnTo>
                  <a:lnTo>
                    <a:pt x="1019594" y="397510"/>
                  </a:lnTo>
                  <a:lnTo>
                    <a:pt x="1019683" y="396240"/>
                  </a:lnTo>
                  <a:lnTo>
                    <a:pt x="1019784" y="394970"/>
                  </a:lnTo>
                  <a:lnTo>
                    <a:pt x="1020533" y="387350"/>
                  </a:lnTo>
                  <a:lnTo>
                    <a:pt x="1020660" y="386080"/>
                  </a:lnTo>
                  <a:lnTo>
                    <a:pt x="1020787" y="384810"/>
                  </a:lnTo>
                  <a:lnTo>
                    <a:pt x="1020914" y="383540"/>
                  </a:lnTo>
                  <a:lnTo>
                    <a:pt x="1021041" y="382270"/>
                  </a:lnTo>
                  <a:lnTo>
                    <a:pt x="1021168" y="381000"/>
                  </a:lnTo>
                  <a:lnTo>
                    <a:pt x="1021295" y="379730"/>
                  </a:lnTo>
                  <a:lnTo>
                    <a:pt x="1023061" y="364490"/>
                  </a:lnTo>
                  <a:lnTo>
                    <a:pt x="1025004" y="349250"/>
                  </a:lnTo>
                  <a:lnTo>
                    <a:pt x="1027036" y="334010"/>
                  </a:lnTo>
                  <a:lnTo>
                    <a:pt x="1029030" y="318770"/>
                  </a:lnTo>
                  <a:lnTo>
                    <a:pt x="1030973" y="303530"/>
                  </a:lnTo>
                  <a:lnTo>
                    <a:pt x="1033233" y="284480"/>
                  </a:lnTo>
                  <a:lnTo>
                    <a:pt x="1033310" y="283210"/>
                  </a:lnTo>
                  <a:lnTo>
                    <a:pt x="1033386" y="281940"/>
                  </a:lnTo>
                  <a:lnTo>
                    <a:pt x="1033475" y="280670"/>
                  </a:lnTo>
                  <a:lnTo>
                    <a:pt x="1031963" y="279400"/>
                  </a:lnTo>
                  <a:lnTo>
                    <a:pt x="1027811" y="271780"/>
                  </a:lnTo>
                  <a:lnTo>
                    <a:pt x="1025194" y="264160"/>
                  </a:lnTo>
                  <a:lnTo>
                    <a:pt x="1023302" y="256540"/>
                  </a:lnTo>
                  <a:lnTo>
                    <a:pt x="1021321" y="248920"/>
                  </a:lnTo>
                  <a:lnTo>
                    <a:pt x="1012659" y="233514"/>
                  </a:lnTo>
                  <a:lnTo>
                    <a:pt x="1012659" y="334010"/>
                  </a:lnTo>
                  <a:lnTo>
                    <a:pt x="1009446" y="365760"/>
                  </a:lnTo>
                  <a:lnTo>
                    <a:pt x="1007110" y="389890"/>
                  </a:lnTo>
                  <a:lnTo>
                    <a:pt x="1006983" y="391160"/>
                  </a:lnTo>
                  <a:lnTo>
                    <a:pt x="1006868" y="392430"/>
                  </a:lnTo>
                  <a:lnTo>
                    <a:pt x="1006741" y="393700"/>
                  </a:lnTo>
                  <a:lnTo>
                    <a:pt x="1006614" y="394970"/>
                  </a:lnTo>
                  <a:lnTo>
                    <a:pt x="1006487" y="396240"/>
                  </a:lnTo>
                  <a:lnTo>
                    <a:pt x="1006373" y="397510"/>
                  </a:lnTo>
                  <a:lnTo>
                    <a:pt x="1004519" y="424180"/>
                  </a:lnTo>
                  <a:lnTo>
                    <a:pt x="1004430" y="425450"/>
                  </a:lnTo>
                  <a:lnTo>
                    <a:pt x="1004341" y="426720"/>
                  </a:lnTo>
                  <a:lnTo>
                    <a:pt x="1004252" y="427990"/>
                  </a:lnTo>
                  <a:lnTo>
                    <a:pt x="1004163" y="429260"/>
                  </a:lnTo>
                  <a:lnTo>
                    <a:pt x="1004112" y="431800"/>
                  </a:lnTo>
                  <a:lnTo>
                    <a:pt x="1004023" y="436880"/>
                  </a:lnTo>
                  <a:lnTo>
                    <a:pt x="1003896" y="443230"/>
                  </a:lnTo>
                  <a:lnTo>
                    <a:pt x="1003782" y="449580"/>
                  </a:lnTo>
                  <a:lnTo>
                    <a:pt x="1003693" y="454660"/>
                  </a:lnTo>
                  <a:lnTo>
                    <a:pt x="1003579" y="461010"/>
                  </a:lnTo>
                  <a:lnTo>
                    <a:pt x="1003427" y="457200"/>
                  </a:lnTo>
                  <a:lnTo>
                    <a:pt x="1003325" y="454660"/>
                  </a:lnTo>
                  <a:lnTo>
                    <a:pt x="1003236" y="452120"/>
                  </a:lnTo>
                  <a:lnTo>
                    <a:pt x="1003134" y="449580"/>
                  </a:lnTo>
                  <a:lnTo>
                    <a:pt x="1003046" y="447040"/>
                  </a:lnTo>
                  <a:lnTo>
                    <a:pt x="1002995" y="445770"/>
                  </a:lnTo>
                  <a:lnTo>
                    <a:pt x="1002893" y="443230"/>
                  </a:lnTo>
                  <a:lnTo>
                    <a:pt x="1002792" y="440690"/>
                  </a:lnTo>
                  <a:lnTo>
                    <a:pt x="1002703" y="438150"/>
                  </a:lnTo>
                  <a:lnTo>
                    <a:pt x="1002614" y="424180"/>
                  </a:lnTo>
                  <a:lnTo>
                    <a:pt x="1003452" y="407670"/>
                  </a:lnTo>
                  <a:lnTo>
                    <a:pt x="1003528" y="406400"/>
                  </a:lnTo>
                  <a:lnTo>
                    <a:pt x="1003592" y="405130"/>
                  </a:lnTo>
                  <a:lnTo>
                    <a:pt x="1003973" y="397510"/>
                  </a:lnTo>
                  <a:lnTo>
                    <a:pt x="1007656" y="365760"/>
                  </a:lnTo>
                  <a:lnTo>
                    <a:pt x="1012659" y="334010"/>
                  </a:lnTo>
                  <a:lnTo>
                    <a:pt x="1012659" y="233514"/>
                  </a:lnTo>
                  <a:lnTo>
                    <a:pt x="1010615" y="229870"/>
                  </a:lnTo>
                  <a:lnTo>
                    <a:pt x="1004201" y="218440"/>
                  </a:lnTo>
                  <a:lnTo>
                    <a:pt x="978992" y="200660"/>
                  </a:lnTo>
                  <a:lnTo>
                    <a:pt x="978916" y="262890"/>
                  </a:lnTo>
                  <a:lnTo>
                    <a:pt x="967701" y="273050"/>
                  </a:lnTo>
                  <a:lnTo>
                    <a:pt x="966546" y="279400"/>
                  </a:lnTo>
                  <a:lnTo>
                    <a:pt x="964933" y="284480"/>
                  </a:lnTo>
                  <a:lnTo>
                    <a:pt x="957707" y="308610"/>
                  </a:lnTo>
                  <a:lnTo>
                    <a:pt x="940854" y="354330"/>
                  </a:lnTo>
                  <a:lnTo>
                    <a:pt x="923721" y="392430"/>
                  </a:lnTo>
                  <a:lnTo>
                    <a:pt x="897572" y="433070"/>
                  </a:lnTo>
                  <a:lnTo>
                    <a:pt x="893457" y="438150"/>
                  </a:lnTo>
                  <a:lnTo>
                    <a:pt x="889558" y="444500"/>
                  </a:lnTo>
                  <a:lnTo>
                    <a:pt x="881456" y="447040"/>
                  </a:lnTo>
                  <a:lnTo>
                    <a:pt x="878776" y="435610"/>
                  </a:lnTo>
                  <a:lnTo>
                    <a:pt x="877201" y="424180"/>
                  </a:lnTo>
                  <a:lnTo>
                    <a:pt x="877227" y="402590"/>
                  </a:lnTo>
                  <a:lnTo>
                    <a:pt x="882992" y="364490"/>
                  </a:lnTo>
                  <a:lnTo>
                    <a:pt x="901661" y="307340"/>
                  </a:lnTo>
                  <a:lnTo>
                    <a:pt x="923798" y="266700"/>
                  </a:lnTo>
                  <a:lnTo>
                    <a:pt x="960081" y="229870"/>
                  </a:lnTo>
                  <a:lnTo>
                    <a:pt x="961796" y="229870"/>
                  </a:lnTo>
                  <a:lnTo>
                    <a:pt x="968743" y="241300"/>
                  </a:lnTo>
                  <a:lnTo>
                    <a:pt x="970902" y="246380"/>
                  </a:lnTo>
                  <a:lnTo>
                    <a:pt x="977468" y="257810"/>
                  </a:lnTo>
                  <a:lnTo>
                    <a:pt x="978916" y="262890"/>
                  </a:lnTo>
                  <a:lnTo>
                    <a:pt x="978916" y="200647"/>
                  </a:lnTo>
                  <a:lnTo>
                    <a:pt x="950988" y="193040"/>
                  </a:lnTo>
                  <a:lnTo>
                    <a:pt x="925537" y="196850"/>
                  </a:lnTo>
                  <a:lnTo>
                    <a:pt x="891311" y="218440"/>
                  </a:lnTo>
                  <a:lnTo>
                    <a:pt x="864374" y="250190"/>
                  </a:lnTo>
                  <a:lnTo>
                    <a:pt x="833094" y="308610"/>
                  </a:lnTo>
                  <a:lnTo>
                    <a:pt x="814819" y="373380"/>
                  </a:lnTo>
                  <a:lnTo>
                    <a:pt x="811555" y="405130"/>
                  </a:lnTo>
                  <a:lnTo>
                    <a:pt x="811428" y="412750"/>
                  </a:lnTo>
                  <a:lnTo>
                    <a:pt x="811314" y="420370"/>
                  </a:lnTo>
                  <a:lnTo>
                    <a:pt x="814819" y="443230"/>
                  </a:lnTo>
                  <a:lnTo>
                    <a:pt x="823264" y="464820"/>
                  </a:lnTo>
                  <a:lnTo>
                    <a:pt x="826401" y="471170"/>
                  </a:lnTo>
                  <a:lnTo>
                    <a:pt x="823747" y="473710"/>
                  </a:lnTo>
                  <a:lnTo>
                    <a:pt x="820254" y="477520"/>
                  </a:lnTo>
                  <a:lnTo>
                    <a:pt x="811237" y="486410"/>
                  </a:lnTo>
                  <a:lnTo>
                    <a:pt x="803046" y="496570"/>
                  </a:lnTo>
                  <a:lnTo>
                    <a:pt x="795413" y="508000"/>
                  </a:lnTo>
                  <a:lnTo>
                    <a:pt x="788098" y="519430"/>
                  </a:lnTo>
                  <a:lnTo>
                    <a:pt x="779729" y="532130"/>
                  </a:lnTo>
                  <a:lnTo>
                    <a:pt x="775512" y="539750"/>
                  </a:lnTo>
                  <a:lnTo>
                    <a:pt x="768553" y="549910"/>
                  </a:lnTo>
                  <a:lnTo>
                    <a:pt x="765937" y="554990"/>
                  </a:lnTo>
                  <a:lnTo>
                    <a:pt x="755396" y="552450"/>
                  </a:lnTo>
                  <a:lnTo>
                    <a:pt x="755523" y="549910"/>
                  </a:lnTo>
                  <a:lnTo>
                    <a:pt x="755650" y="547370"/>
                  </a:lnTo>
                  <a:lnTo>
                    <a:pt x="755713" y="546100"/>
                  </a:lnTo>
                  <a:lnTo>
                    <a:pt x="754634" y="541020"/>
                  </a:lnTo>
                  <a:lnTo>
                    <a:pt x="752894" y="528320"/>
                  </a:lnTo>
                  <a:lnTo>
                    <a:pt x="754634" y="486410"/>
                  </a:lnTo>
                  <a:lnTo>
                    <a:pt x="755688" y="474980"/>
                  </a:lnTo>
                  <a:lnTo>
                    <a:pt x="755802" y="473710"/>
                  </a:lnTo>
                  <a:lnTo>
                    <a:pt x="760742" y="434340"/>
                  </a:lnTo>
                  <a:lnTo>
                    <a:pt x="768540" y="379730"/>
                  </a:lnTo>
                  <a:lnTo>
                    <a:pt x="769886" y="370840"/>
                  </a:lnTo>
                  <a:lnTo>
                    <a:pt x="771969" y="355600"/>
                  </a:lnTo>
                  <a:lnTo>
                    <a:pt x="773557" y="342900"/>
                  </a:lnTo>
                  <a:lnTo>
                    <a:pt x="775157" y="325120"/>
                  </a:lnTo>
                  <a:lnTo>
                    <a:pt x="775703" y="318770"/>
                  </a:lnTo>
                  <a:lnTo>
                    <a:pt x="775817" y="317500"/>
                  </a:lnTo>
                  <a:lnTo>
                    <a:pt x="775931" y="316230"/>
                  </a:lnTo>
                  <a:lnTo>
                    <a:pt x="776046" y="314960"/>
                  </a:lnTo>
                  <a:lnTo>
                    <a:pt x="777455" y="300990"/>
                  </a:lnTo>
                  <a:lnTo>
                    <a:pt x="778256" y="289560"/>
                  </a:lnTo>
                  <a:lnTo>
                    <a:pt x="778344" y="288290"/>
                  </a:lnTo>
                  <a:lnTo>
                    <a:pt x="778408" y="284480"/>
                  </a:lnTo>
                  <a:lnTo>
                    <a:pt x="772071" y="234950"/>
                  </a:lnTo>
                  <a:lnTo>
                    <a:pt x="735457" y="207010"/>
                  </a:lnTo>
                  <a:lnTo>
                    <a:pt x="722934" y="204343"/>
                  </a:lnTo>
                  <a:lnTo>
                    <a:pt x="722934" y="284480"/>
                  </a:lnTo>
                  <a:lnTo>
                    <a:pt x="722871" y="328930"/>
                  </a:lnTo>
                  <a:lnTo>
                    <a:pt x="722782" y="331470"/>
                  </a:lnTo>
                  <a:lnTo>
                    <a:pt x="722693" y="334010"/>
                  </a:lnTo>
                  <a:lnTo>
                    <a:pt x="719721" y="356870"/>
                  </a:lnTo>
                  <a:lnTo>
                    <a:pt x="714006" y="379730"/>
                  </a:lnTo>
                  <a:lnTo>
                    <a:pt x="715492" y="356870"/>
                  </a:lnTo>
                  <a:lnTo>
                    <a:pt x="716013" y="349250"/>
                  </a:lnTo>
                  <a:lnTo>
                    <a:pt x="716102" y="347980"/>
                  </a:lnTo>
                  <a:lnTo>
                    <a:pt x="717194" y="337820"/>
                  </a:lnTo>
                  <a:lnTo>
                    <a:pt x="718172" y="328930"/>
                  </a:lnTo>
                  <a:lnTo>
                    <a:pt x="718362" y="325120"/>
                  </a:lnTo>
                  <a:lnTo>
                    <a:pt x="718464" y="309880"/>
                  </a:lnTo>
                  <a:lnTo>
                    <a:pt x="717207" y="300990"/>
                  </a:lnTo>
                  <a:lnTo>
                    <a:pt x="715759" y="294640"/>
                  </a:lnTo>
                  <a:lnTo>
                    <a:pt x="716622" y="292100"/>
                  </a:lnTo>
                  <a:lnTo>
                    <a:pt x="722934" y="284480"/>
                  </a:lnTo>
                  <a:lnTo>
                    <a:pt x="722934" y="204343"/>
                  </a:lnTo>
                  <a:lnTo>
                    <a:pt x="712558" y="203200"/>
                  </a:lnTo>
                  <a:lnTo>
                    <a:pt x="700760" y="203200"/>
                  </a:lnTo>
                  <a:lnTo>
                    <a:pt x="667067" y="223520"/>
                  </a:lnTo>
                  <a:lnTo>
                    <a:pt x="634187" y="269240"/>
                  </a:lnTo>
                  <a:lnTo>
                    <a:pt x="629666" y="278130"/>
                  </a:lnTo>
                  <a:lnTo>
                    <a:pt x="620585" y="294640"/>
                  </a:lnTo>
                  <a:lnTo>
                    <a:pt x="617156" y="289560"/>
                  </a:lnTo>
                  <a:lnTo>
                    <a:pt x="621169" y="283210"/>
                  </a:lnTo>
                  <a:lnTo>
                    <a:pt x="615708" y="276860"/>
                  </a:lnTo>
                  <a:lnTo>
                    <a:pt x="614946" y="284480"/>
                  </a:lnTo>
                  <a:lnTo>
                    <a:pt x="614832" y="285750"/>
                  </a:lnTo>
                  <a:lnTo>
                    <a:pt x="614705" y="287020"/>
                  </a:lnTo>
                  <a:lnTo>
                    <a:pt x="614578" y="288290"/>
                  </a:lnTo>
                  <a:lnTo>
                    <a:pt x="614451" y="289560"/>
                  </a:lnTo>
                  <a:lnTo>
                    <a:pt x="613587" y="300990"/>
                  </a:lnTo>
                  <a:lnTo>
                    <a:pt x="613498" y="302260"/>
                  </a:lnTo>
                  <a:lnTo>
                    <a:pt x="612013" y="314960"/>
                  </a:lnTo>
                  <a:lnTo>
                    <a:pt x="609193" y="328930"/>
                  </a:lnTo>
                  <a:lnTo>
                    <a:pt x="609231" y="327660"/>
                  </a:lnTo>
                  <a:lnTo>
                    <a:pt x="609333" y="325120"/>
                  </a:lnTo>
                  <a:lnTo>
                    <a:pt x="609422" y="322580"/>
                  </a:lnTo>
                  <a:lnTo>
                    <a:pt x="609473" y="321310"/>
                  </a:lnTo>
                  <a:lnTo>
                    <a:pt x="609561" y="318770"/>
                  </a:lnTo>
                  <a:lnTo>
                    <a:pt x="609650" y="316230"/>
                  </a:lnTo>
                  <a:lnTo>
                    <a:pt x="609701" y="314960"/>
                  </a:lnTo>
                  <a:lnTo>
                    <a:pt x="609790" y="312420"/>
                  </a:lnTo>
                  <a:lnTo>
                    <a:pt x="609892" y="309880"/>
                  </a:lnTo>
                  <a:lnTo>
                    <a:pt x="609981" y="307340"/>
                  </a:lnTo>
                  <a:lnTo>
                    <a:pt x="610069" y="304800"/>
                  </a:lnTo>
                  <a:lnTo>
                    <a:pt x="610171" y="302260"/>
                  </a:lnTo>
                  <a:lnTo>
                    <a:pt x="610222" y="300990"/>
                  </a:lnTo>
                  <a:lnTo>
                    <a:pt x="610311" y="298450"/>
                  </a:lnTo>
                  <a:lnTo>
                    <a:pt x="610400" y="295910"/>
                  </a:lnTo>
                  <a:lnTo>
                    <a:pt x="613600" y="254000"/>
                  </a:lnTo>
                  <a:lnTo>
                    <a:pt x="613689" y="252730"/>
                  </a:lnTo>
                  <a:lnTo>
                    <a:pt x="613791" y="251460"/>
                  </a:lnTo>
                  <a:lnTo>
                    <a:pt x="613892" y="250190"/>
                  </a:lnTo>
                  <a:lnTo>
                    <a:pt x="613981" y="248920"/>
                  </a:lnTo>
                  <a:lnTo>
                    <a:pt x="614083" y="247650"/>
                  </a:lnTo>
                  <a:lnTo>
                    <a:pt x="614172" y="246380"/>
                  </a:lnTo>
                  <a:lnTo>
                    <a:pt x="614273" y="245110"/>
                  </a:lnTo>
                  <a:lnTo>
                    <a:pt x="614375" y="243840"/>
                  </a:lnTo>
                  <a:lnTo>
                    <a:pt x="614464" y="242570"/>
                  </a:lnTo>
                  <a:lnTo>
                    <a:pt x="614565" y="241300"/>
                  </a:lnTo>
                  <a:lnTo>
                    <a:pt x="620356" y="186690"/>
                  </a:lnTo>
                  <a:lnTo>
                    <a:pt x="626452" y="149860"/>
                  </a:lnTo>
                  <a:lnTo>
                    <a:pt x="625068" y="168910"/>
                  </a:lnTo>
                  <a:lnTo>
                    <a:pt x="624979" y="170180"/>
                  </a:lnTo>
                  <a:lnTo>
                    <a:pt x="624890" y="171450"/>
                  </a:lnTo>
                  <a:lnTo>
                    <a:pt x="624801" y="172720"/>
                  </a:lnTo>
                  <a:lnTo>
                    <a:pt x="624700" y="173990"/>
                  </a:lnTo>
                  <a:lnTo>
                    <a:pt x="623697" y="184150"/>
                  </a:lnTo>
                  <a:lnTo>
                    <a:pt x="620852" y="214630"/>
                  </a:lnTo>
                  <a:lnTo>
                    <a:pt x="620737" y="215900"/>
                  </a:lnTo>
                  <a:lnTo>
                    <a:pt x="620623" y="217170"/>
                  </a:lnTo>
                  <a:lnTo>
                    <a:pt x="620509" y="218440"/>
                  </a:lnTo>
                  <a:lnTo>
                    <a:pt x="620395" y="219710"/>
                  </a:lnTo>
                  <a:lnTo>
                    <a:pt x="619455" y="238760"/>
                  </a:lnTo>
                  <a:lnTo>
                    <a:pt x="619328" y="241300"/>
                  </a:lnTo>
                  <a:lnTo>
                    <a:pt x="619277" y="242570"/>
                  </a:lnTo>
                  <a:lnTo>
                    <a:pt x="624293" y="238760"/>
                  </a:lnTo>
                  <a:lnTo>
                    <a:pt x="623620" y="234950"/>
                  </a:lnTo>
                  <a:lnTo>
                    <a:pt x="625563" y="212090"/>
                  </a:lnTo>
                  <a:lnTo>
                    <a:pt x="625665" y="210820"/>
                  </a:lnTo>
                  <a:lnTo>
                    <a:pt x="625779" y="209550"/>
                  </a:lnTo>
                  <a:lnTo>
                    <a:pt x="625881" y="208280"/>
                  </a:lnTo>
                  <a:lnTo>
                    <a:pt x="625983" y="207010"/>
                  </a:lnTo>
                  <a:lnTo>
                    <a:pt x="626097" y="205740"/>
                  </a:lnTo>
                  <a:lnTo>
                    <a:pt x="626198" y="204470"/>
                  </a:lnTo>
                  <a:lnTo>
                    <a:pt x="626313" y="203200"/>
                  </a:lnTo>
                  <a:lnTo>
                    <a:pt x="626414" y="201930"/>
                  </a:lnTo>
                  <a:lnTo>
                    <a:pt x="628954" y="175260"/>
                  </a:lnTo>
                  <a:lnTo>
                    <a:pt x="633653" y="127000"/>
                  </a:lnTo>
                  <a:lnTo>
                    <a:pt x="636117" y="82550"/>
                  </a:lnTo>
                  <a:lnTo>
                    <a:pt x="636231" y="74930"/>
                  </a:lnTo>
                  <a:lnTo>
                    <a:pt x="636371" y="69850"/>
                  </a:lnTo>
                  <a:lnTo>
                    <a:pt x="636447" y="67310"/>
                  </a:lnTo>
                  <a:lnTo>
                    <a:pt x="637717" y="59690"/>
                  </a:lnTo>
                  <a:lnTo>
                    <a:pt x="638695" y="46990"/>
                  </a:lnTo>
                  <a:lnTo>
                    <a:pt x="617334" y="11430"/>
                  </a:lnTo>
                  <a:lnTo>
                    <a:pt x="611720" y="3810"/>
                  </a:lnTo>
                  <a:lnTo>
                    <a:pt x="600405" y="8890"/>
                  </a:lnTo>
                  <a:lnTo>
                    <a:pt x="598805" y="11430"/>
                  </a:lnTo>
                  <a:lnTo>
                    <a:pt x="594652" y="0"/>
                  </a:lnTo>
                  <a:lnTo>
                    <a:pt x="590384" y="0"/>
                  </a:lnTo>
                  <a:lnTo>
                    <a:pt x="581202" y="7620"/>
                  </a:lnTo>
                  <a:lnTo>
                    <a:pt x="577672" y="13970"/>
                  </a:lnTo>
                  <a:lnTo>
                    <a:pt x="574027" y="40640"/>
                  </a:lnTo>
                  <a:lnTo>
                    <a:pt x="571423" y="60960"/>
                  </a:lnTo>
                  <a:lnTo>
                    <a:pt x="568883" y="81280"/>
                  </a:lnTo>
                  <a:lnTo>
                    <a:pt x="566445" y="100330"/>
                  </a:lnTo>
                  <a:lnTo>
                    <a:pt x="564756" y="114300"/>
                  </a:lnTo>
                  <a:lnTo>
                    <a:pt x="563194" y="129540"/>
                  </a:lnTo>
                  <a:lnTo>
                    <a:pt x="560552" y="154381"/>
                  </a:lnTo>
                  <a:lnTo>
                    <a:pt x="560552" y="505460"/>
                  </a:lnTo>
                  <a:lnTo>
                    <a:pt x="560400" y="508000"/>
                  </a:lnTo>
                  <a:lnTo>
                    <a:pt x="560324" y="509270"/>
                  </a:lnTo>
                  <a:lnTo>
                    <a:pt x="560247" y="510540"/>
                  </a:lnTo>
                  <a:lnTo>
                    <a:pt x="557618" y="524510"/>
                  </a:lnTo>
                  <a:lnTo>
                    <a:pt x="554634" y="510540"/>
                  </a:lnTo>
                  <a:lnTo>
                    <a:pt x="554647" y="497840"/>
                  </a:lnTo>
                  <a:lnTo>
                    <a:pt x="556272" y="483870"/>
                  </a:lnTo>
                  <a:lnTo>
                    <a:pt x="558114" y="471170"/>
                  </a:lnTo>
                  <a:lnTo>
                    <a:pt x="560197" y="483870"/>
                  </a:lnTo>
                  <a:lnTo>
                    <a:pt x="560489" y="488950"/>
                  </a:lnTo>
                  <a:lnTo>
                    <a:pt x="560552" y="505460"/>
                  </a:lnTo>
                  <a:lnTo>
                    <a:pt x="560552" y="154381"/>
                  </a:lnTo>
                  <a:lnTo>
                    <a:pt x="560222" y="157480"/>
                  </a:lnTo>
                  <a:lnTo>
                    <a:pt x="557161" y="187960"/>
                  </a:lnTo>
                  <a:lnTo>
                    <a:pt x="554558" y="214630"/>
                  </a:lnTo>
                  <a:lnTo>
                    <a:pt x="554431" y="215900"/>
                  </a:lnTo>
                  <a:lnTo>
                    <a:pt x="552221" y="242570"/>
                  </a:lnTo>
                  <a:lnTo>
                    <a:pt x="552119" y="243840"/>
                  </a:lnTo>
                  <a:lnTo>
                    <a:pt x="552018" y="245110"/>
                  </a:lnTo>
                  <a:lnTo>
                    <a:pt x="551929" y="246380"/>
                  </a:lnTo>
                  <a:lnTo>
                    <a:pt x="550938" y="256540"/>
                  </a:lnTo>
                  <a:lnTo>
                    <a:pt x="550811" y="257810"/>
                  </a:lnTo>
                  <a:lnTo>
                    <a:pt x="550684" y="259080"/>
                  </a:lnTo>
                  <a:lnTo>
                    <a:pt x="550570" y="260350"/>
                  </a:lnTo>
                  <a:lnTo>
                    <a:pt x="539864" y="321310"/>
                  </a:lnTo>
                  <a:lnTo>
                    <a:pt x="530631" y="368300"/>
                  </a:lnTo>
                  <a:lnTo>
                    <a:pt x="520611" y="414020"/>
                  </a:lnTo>
                  <a:lnTo>
                    <a:pt x="509600" y="461010"/>
                  </a:lnTo>
                  <a:lnTo>
                    <a:pt x="496760" y="505460"/>
                  </a:lnTo>
                  <a:lnTo>
                    <a:pt x="491439" y="519430"/>
                  </a:lnTo>
                  <a:lnTo>
                    <a:pt x="488594" y="527050"/>
                  </a:lnTo>
                  <a:lnTo>
                    <a:pt x="485698" y="533400"/>
                  </a:lnTo>
                  <a:lnTo>
                    <a:pt x="479831" y="541020"/>
                  </a:lnTo>
                  <a:lnTo>
                    <a:pt x="478459" y="533400"/>
                  </a:lnTo>
                  <a:lnTo>
                    <a:pt x="477354" y="527050"/>
                  </a:lnTo>
                  <a:lnTo>
                    <a:pt x="476110" y="518160"/>
                  </a:lnTo>
                  <a:lnTo>
                    <a:pt x="476173" y="426720"/>
                  </a:lnTo>
                  <a:lnTo>
                    <a:pt x="476288" y="424180"/>
                  </a:lnTo>
                  <a:lnTo>
                    <a:pt x="476402" y="421640"/>
                  </a:lnTo>
                  <a:lnTo>
                    <a:pt x="476516" y="419100"/>
                  </a:lnTo>
                  <a:lnTo>
                    <a:pt x="476631" y="416560"/>
                  </a:lnTo>
                  <a:lnTo>
                    <a:pt x="476745" y="414020"/>
                  </a:lnTo>
                  <a:lnTo>
                    <a:pt x="476808" y="412750"/>
                  </a:lnTo>
                  <a:lnTo>
                    <a:pt x="478066" y="384810"/>
                  </a:lnTo>
                  <a:lnTo>
                    <a:pt x="478129" y="383540"/>
                  </a:lnTo>
                  <a:lnTo>
                    <a:pt x="482485" y="325120"/>
                  </a:lnTo>
                  <a:lnTo>
                    <a:pt x="482587" y="323850"/>
                  </a:lnTo>
                  <a:lnTo>
                    <a:pt x="482676" y="322580"/>
                  </a:lnTo>
                  <a:lnTo>
                    <a:pt x="482777" y="321310"/>
                  </a:lnTo>
                  <a:lnTo>
                    <a:pt x="482879" y="318770"/>
                  </a:lnTo>
                  <a:lnTo>
                    <a:pt x="482993" y="316230"/>
                  </a:lnTo>
                  <a:lnTo>
                    <a:pt x="483057" y="314960"/>
                  </a:lnTo>
                  <a:lnTo>
                    <a:pt x="483171" y="312420"/>
                  </a:lnTo>
                  <a:lnTo>
                    <a:pt x="483273" y="309880"/>
                  </a:lnTo>
                  <a:lnTo>
                    <a:pt x="483387" y="307340"/>
                  </a:lnTo>
                  <a:lnTo>
                    <a:pt x="483501" y="304800"/>
                  </a:lnTo>
                  <a:lnTo>
                    <a:pt x="483628" y="292100"/>
                  </a:lnTo>
                  <a:lnTo>
                    <a:pt x="483527" y="280670"/>
                  </a:lnTo>
                  <a:lnTo>
                    <a:pt x="483425" y="278130"/>
                  </a:lnTo>
                  <a:lnTo>
                    <a:pt x="483336" y="275590"/>
                  </a:lnTo>
                  <a:lnTo>
                    <a:pt x="483235" y="273050"/>
                  </a:lnTo>
                  <a:lnTo>
                    <a:pt x="483146" y="270510"/>
                  </a:lnTo>
                  <a:lnTo>
                    <a:pt x="483044" y="267970"/>
                  </a:lnTo>
                  <a:lnTo>
                    <a:pt x="483006" y="266700"/>
                  </a:lnTo>
                  <a:lnTo>
                    <a:pt x="482155" y="260350"/>
                  </a:lnTo>
                  <a:lnTo>
                    <a:pt x="480148" y="245110"/>
                  </a:lnTo>
                  <a:lnTo>
                    <a:pt x="473633" y="229870"/>
                  </a:lnTo>
                  <a:lnTo>
                    <a:pt x="462280" y="218440"/>
                  </a:lnTo>
                  <a:lnTo>
                    <a:pt x="444919" y="209550"/>
                  </a:lnTo>
                  <a:lnTo>
                    <a:pt x="435876" y="206756"/>
                  </a:lnTo>
                  <a:lnTo>
                    <a:pt x="435876" y="567690"/>
                  </a:lnTo>
                  <a:lnTo>
                    <a:pt x="432943" y="571500"/>
                  </a:lnTo>
                  <a:lnTo>
                    <a:pt x="424535" y="532130"/>
                  </a:lnTo>
                  <a:lnTo>
                    <a:pt x="424434" y="530860"/>
                  </a:lnTo>
                  <a:lnTo>
                    <a:pt x="424319" y="529590"/>
                  </a:lnTo>
                  <a:lnTo>
                    <a:pt x="424218" y="528320"/>
                  </a:lnTo>
                  <a:lnTo>
                    <a:pt x="424116" y="527050"/>
                  </a:lnTo>
                  <a:lnTo>
                    <a:pt x="424014" y="525780"/>
                  </a:lnTo>
                  <a:lnTo>
                    <a:pt x="423913" y="524510"/>
                  </a:lnTo>
                  <a:lnTo>
                    <a:pt x="422732" y="505460"/>
                  </a:lnTo>
                  <a:lnTo>
                    <a:pt x="421347" y="481330"/>
                  </a:lnTo>
                  <a:lnTo>
                    <a:pt x="421449" y="440690"/>
                  </a:lnTo>
                  <a:lnTo>
                    <a:pt x="422490" y="421640"/>
                  </a:lnTo>
                  <a:lnTo>
                    <a:pt x="422554" y="420370"/>
                  </a:lnTo>
                  <a:lnTo>
                    <a:pt x="422617" y="419100"/>
                  </a:lnTo>
                  <a:lnTo>
                    <a:pt x="422694" y="417830"/>
                  </a:lnTo>
                  <a:lnTo>
                    <a:pt x="422821" y="415290"/>
                  </a:lnTo>
                  <a:lnTo>
                    <a:pt x="422935" y="412750"/>
                  </a:lnTo>
                  <a:lnTo>
                    <a:pt x="423062" y="410210"/>
                  </a:lnTo>
                  <a:lnTo>
                    <a:pt x="423189" y="407670"/>
                  </a:lnTo>
                  <a:lnTo>
                    <a:pt x="423316" y="405130"/>
                  </a:lnTo>
                  <a:lnTo>
                    <a:pt x="423430" y="402590"/>
                  </a:lnTo>
                  <a:lnTo>
                    <a:pt x="423557" y="400050"/>
                  </a:lnTo>
                  <a:lnTo>
                    <a:pt x="423684" y="397510"/>
                  </a:lnTo>
                  <a:lnTo>
                    <a:pt x="423811" y="394970"/>
                  </a:lnTo>
                  <a:lnTo>
                    <a:pt x="424230" y="387350"/>
                  </a:lnTo>
                  <a:lnTo>
                    <a:pt x="424307" y="386080"/>
                  </a:lnTo>
                  <a:lnTo>
                    <a:pt x="424383" y="384810"/>
                  </a:lnTo>
                  <a:lnTo>
                    <a:pt x="424446" y="383540"/>
                  </a:lnTo>
                  <a:lnTo>
                    <a:pt x="424522" y="382270"/>
                  </a:lnTo>
                  <a:lnTo>
                    <a:pt x="424599" y="381000"/>
                  </a:lnTo>
                  <a:lnTo>
                    <a:pt x="424662" y="379730"/>
                  </a:lnTo>
                  <a:lnTo>
                    <a:pt x="424738" y="378460"/>
                  </a:lnTo>
                  <a:lnTo>
                    <a:pt x="424815" y="377190"/>
                  </a:lnTo>
                  <a:lnTo>
                    <a:pt x="424891" y="375920"/>
                  </a:lnTo>
                  <a:lnTo>
                    <a:pt x="424954" y="374650"/>
                  </a:lnTo>
                  <a:lnTo>
                    <a:pt x="425030" y="373380"/>
                  </a:lnTo>
                  <a:lnTo>
                    <a:pt x="425107" y="372110"/>
                  </a:lnTo>
                  <a:lnTo>
                    <a:pt x="425183" y="370840"/>
                  </a:lnTo>
                  <a:lnTo>
                    <a:pt x="425246" y="369570"/>
                  </a:lnTo>
                  <a:lnTo>
                    <a:pt x="427253" y="344170"/>
                  </a:lnTo>
                  <a:lnTo>
                    <a:pt x="428625" y="332740"/>
                  </a:lnTo>
                  <a:lnTo>
                    <a:pt x="429945" y="321310"/>
                  </a:lnTo>
                  <a:lnTo>
                    <a:pt x="430047" y="317500"/>
                  </a:lnTo>
                  <a:lnTo>
                    <a:pt x="430110" y="314960"/>
                  </a:lnTo>
                  <a:lnTo>
                    <a:pt x="430187" y="312420"/>
                  </a:lnTo>
                  <a:lnTo>
                    <a:pt x="430250" y="309880"/>
                  </a:lnTo>
                  <a:lnTo>
                    <a:pt x="428650" y="298450"/>
                  </a:lnTo>
                  <a:lnTo>
                    <a:pt x="428345" y="297180"/>
                  </a:lnTo>
                  <a:lnTo>
                    <a:pt x="428637" y="295910"/>
                  </a:lnTo>
                  <a:lnTo>
                    <a:pt x="428980" y="293370"/>
                  </a:lnTo>
                  <a:lnTo>
                    <a:pt x="429628" y="292100"/>
                  </a:lnTo>
                  <a:lnTo>
                    <a:pt x="432917" y="292100"/>
                  </a:lnTo>
                  <a:lnTo>
                    <a:pt x="434327" y="293370"/>
                  </a:lnTo>
                  <a:lnTo>
                    <a:pt x="434441" y="295910"/>
                  </a:lnTo>
                  <a:lnTo>
                    <a:pt x="434555" y="298450"/>
                  </a:lnTo>
                  <a:lnTo>
                    <a:pt x="434682" y="300990"/>
                  </a:lnTo>
                  <a:lnTo>
                    <a:pt x="435533" y="306070"/>
                  </a:lnTo>
                  <a:lnTo>
                    <a:pt x="434467" y="312420"/>
                  </a:lnTo>
                  <a:lnTo>
                    <a:pt x="432841" y="323850"/>
                  </a:lnTo>
                  <a:lnTo>
                    <a:pt x="432574" y="327660"/>
                  </a:lnTo>
                  <a:lnTo>
                    <a:pt x="432485" y="328930"/>
                  </a:lnTo>
                  <a:lnTo>
                    <a:pt x="432041" y="335280"/>
                  </a:lnTo>
                  <a:lnTo>
                    <a:pt x="431939" y="337820"/>
                  </a:lnTo>
                  <a:lnTo>
                    <a:pt x="431533" y="347980"/>
                  </a:lnTo>
                  <a:lnTo>
                    <a:pt x="428752" y="389890"/>
                  </a:lnTo>
                  <a:lnTo>
                    <a:pt x="428663" y="391160"/>
                  </a:lnTo>
                  <a:lnTo>
                    <a:pt x="428548" y="519430"/>
                  </a:lnTo>
                  <a:lnTo>
                    <a:pt x="428688" y="521970"/>
                  </a:lnTo>
                  <a:lnTo>
                    <a:pt x="428764" y="523240"/>
                  </a:lnTo>
                  <a:lnTo>
                    <a:pt x="428828" y="524510"/>
                  </a:lnTo>
                  <a:lnTo>
                    <a:pt x="428955" y="525780"/>
                  </a:lnTo>
                  <a:lnTo>
                    <a:pt x="429082" y="527050"/>
                  </a:lnTo>
                  <a:lnTo>
                    <a:pt x="429209" y="528320"/>
                  </a:lnTo>
                  <a:lnTo>
                    <a:pt x="429323" y="529590"/>
                  </a:lnTo>
                  <a:lnTo>
                    <a:pt x="429958" y="535940"/>
                  </a:lnTo>
                  <a:lnTo>
                    <a:pt x="430072" y="537210"/>
                  </a:lnTo>
                  <a:lnTo>
                    <a:pt x="431825" y="548640"/>
                  </a:lnTo>
                  <a:lnTo>
                    <a:pt x="434035" y="560070"/>
                  </a:lnTo>
                  <a:lnTo>
                    <a:pt x="434695" y="563880"/>
                  </a:lnTo>
                  <a:lnTo>
                    <a:pt x="435876" y="567690"/>
                  </a:lnTo>
                  <a:lnTo>
                    <a:pt x="435876" y="206756"/>
                  </a:lnTo>
                  <a:lnTo>
                    <a:pt x="428498" y="204470"/>
                  </a:lnTo>
                  <a:lnTo>
                    <a:pt x="403821" y="204470"/>
                  </a:lnTo>
                  <a:lnTo>
                    <a:pt x="370852" y="229870"/>
                  </a:lnTo>
                  <a:lnTo>
                    <a:pt x="348894" y="267970"/>
                  </a:lnTo>
                  <a:lnTo>
                    <a:pt x="320598" y="337820"/>
                  </a:lnTo>
                  <a:lnTo>
                    <a:pt x="309613" y="374650"/>
                  </a:lnTo>
                  <a:lnTo>
                    <a:pt x="308660" y="378460"/>
                  </a:lnTo>
                  <a:lnTo>
                    <a:pt x="308737" y="379730"/>
                  </a:lnTo>
                  <a:lnTo>
                    <a:pt x="308813" y="381000"/>
                  </a:lnTo>
                  <a:lnTo>
                    <a:pt x="308889" y="382270"/>
                  </a:lnTo>
                  <a:lnTo>
                    <a:pt x="304393" y="383540"/>
                  </a:lnTo>
                  <a:lnTo>
                    <a:pt x="304482" y="312420"/>
                  </a:lnTo>
                  <a:lnTo>
                    <a:pt x="304584" y="309880"/>
                  </a:lnTo>
                  <a:lnTo>
                    <a:pt x="304685" y="307340"/>
                  </a:lnTo>
                  <a:lnTo>
                    <a:pt x="304787" y="304800"/>
                  </a:lnTo>
                  <a:lnTo>
                    <a:pt x="304901" y="302260"/>
                  </a:lnTo>
                  <a:lnTo>
                    <a:pt x="304965" y="300990"/>
                  </a:lnTo>
                  <a:lnTo>
                    <a:pt x="305079" y="298450"/>
                  </a:lnTo>
                  <a:lnTo>
                    <a:pt x="305193" y="295910"/>
                  </a:lnTo>
                  <a:lnTo>
                    <a:pt x="305308" y="293370"/>
                  </a:lnTo>
                  <a:lnTo>
                    <a:pt x="305371" y="292100"/>
                  </a:lnTo>
                  <a:lnTo>
                    <a:pt x="305485" y="289560"/>
                  </a:lnTo>
                  <a:lnTo>
                    <a:pt x="305600" y="287020"/>
                  </a:lnTo>
                  <a:lnTo>
                    <a:pt x="305714" y="284480"/>
                  </a:lnTo>
                  <a:lnTo>
                    <a:pt x="305803" y="280670"/>
                  </a:lnTo>
                  <a:lnTo>
                    <a:pt x="305904" y="276860"/>
                  </a:lnTo>
                  <a:lnTo>
                    <a:pt x="306006" y="273050"/>
                  </a:lnTo>
                  <a:lnTo>
                    <a:pt x="306095" y="269240"/>
                  </a:lnTo>
                  <a:lnTo>
                    <a:pt x="306197" y="265430"/>
                  </a:lnTo>
                  <a:lnTo>
                    <a:pt x="306260" y="262890"/>
                  </a:lnTo>
                  <a:lnTo>
                    <a:pt x="306349" y="260350"/>
                  </a:lnTo>
                  <a:lnTo>
                    <a:pt x="306451" y="257810"/>
                  </a:lnTo>
                  <a:lnTo>
                    <a:pt x="306489" y="256540"/>
                  </a:lnTo>
                  <a:lnTo>
                    <a:pt x="306578" y="254000"/>
                  </a:lnTo>
                  <a:lnTo>
                    <a:pt x="306679" y="251460"/>
                  </a:lnTo>
                  <a:lnTo>
                    <a:pt x="306768" y="248920"/>
                  </a:lnTo>
                  <a:lnTo>
                    <a:pt x="306857" y="246380"/>
                  </a:lnTo>
                  <a:lnTo>
                    <a:pt x="306946" y="243840"/>
                  </a:lnTo>
                  <a:lnTo>
                    <a:pt x="307047" y="241300"/>
                  </a:lnTo>
                  <a:lnTo>
                    <a:pt x="308229" y="226060"/>
                  </a:lnTo>
                  <a:lnTo>
                    <a:pt x="308317" y="224790"/>
                  </a:lnTo>
                  <a:lnTo>
                    <a:pt x="308419" y="223520"/>
                  </a:lnTo>
                  <a:lnTo>
                    <a:pt x="308521" y="222250"/>
                  </a:lnTo>
                  <a:lnTo>
                    <a:pt x="308622" y="220980"/>
                  </a:lnTo>
                  <a:lnTo>
                    <a:pt x="308724" y="219710"/>
                  </a:lnTo>
                  <a:lnTo>
                    <a:pt x="309892" y="208280"/>
                  </a:lnTo>
                  <a:lnTo>
                    <a:pt x="305092" y="203200"/>
                  </a:lnTo>
                  <a:lnTo>
                    <a:pt x="296887" y="198120"/>
                  </a:lnTo>
                  <a:lnTo>
                    <a:pt x="281825" y="193040"/>
                  </a:lnTo>
                  <a:lnTo>
                    <a:pt x="273977" y="191770"/>
                  </a:lnTo>
                  <a:lnTo>
                    <a:pt x="270535" y="192303"/>
                  </a:lnTo>
                  <a:lnTo>
                    <a:pt x="270535" y="532130"/>
                  </a:lnTo>
                  <a:lnTo>
                    <a:pt x="268757" y="547370"/>
                  </a:lnTo>
                  <a:lnTo>
                    <a:pt x="264718" y="505460"/>
                  </a:lnTo>
                  <a:lnTo>
                    <a:pt x="264591" y="504190"/>
                  </a:lnTo>
                  <a:lnTo>
                    <a:pt x="264464" y="502920"/>
                  </a:lnTo>
                  <a:lnTo>
                    <a:pt x="264350" y="501650"/>
                  </a:lnTo>
                  <a:lnTo>
                    <a:pt x="264223" y="500380"/>
                  </a:lnTo>
                  <a:lnTo>
                    <a:pt x="264109" y="499110"/>
                  </a:lnTo>
                  <a:lnTo>
                    <a:pt x="263982" y="497840"/>
                  </a:lnTo>
                  <a:lnTo>
                    <a:pt x="263855" y="496570"/>
                  </a:lnTo>
                  <a:lnTo>
                    <a:pt x="263740" y="495300"/>
                  </a:lnTo>
                  <a:lnTo>
                    <a:pt x="263613" y="494030"/>
                  </a:lnTo>
                  <a:lnTo>
                    <a:pt x="263486" y="492760"/>
                  </a:lnTo>
                  <a:lnTo>
                    <a:pt x="263372" y="491490"/>
                  </a:lnTo>
                  <a:lnTo>
                    <a:pt x="263245" y="490220"/>
                  </a:lnTo>
                  <a:lnTo>
                    <a:pt x="263118" y="488950"/>
                  </a:lnTo>
                  <a:lnTo>
                    <a:pt x="259054" y="447040"/>
                  </a:lnTo>
                  <a:lnTo>
                    <a:pt x="258927" y="445770"/>
                  </a:lnTo>
                  <a:lnTo>
                    <a:pt x="258800" y="444500"/>
                  </a:lnTo>
                  <a:lnTo>
                    <a:pt x="258686" y="443230"/>
                  </a:lnTo>
                  <a:lnTo>
                    <a:pt x="259981" y="440690"/>
                  </a:lnTo>
                  <a:lnTo>
                    <a:pt x="261759" y="436880"/>
                  </a:lnTo>
                  <a:lnTo>
                    <a:pt x="266446" y="471170"/>
                  </a:lnTo>
                  <a:lnTo>
                    <a:pt x="268135" y="488950"/>
                  </a:lnTo>
                  <a:lnTo>
                    <a:pt x="268249" y="490220"/>
                  </a:lnTo>
                  <a:lnTo>
                    <a:pt x="268363" y="491490"/>
                  </a:lnTo>
                  <a:lnTo>
                    <a:pt x="268490" y="492760"/>
                  </a:lnTo>
                  <a:lnTo>
                    <a:pt x="268605" y="494030"/>
                  </a:lnTo>
                  <a:lnTo>
                    <a:pt x="268732" y="495300"/>
                  </a:lnTo>
                  <a:lnTo>
                    <a:pt x="268846" y="496570"/>
                  </a:lnTo>
                  <a:lnTo>
                    <a:pt x="268973" y="497840"/>
                  </a:lnTo>
                  <a:lnTo>
                    <a:pt x="269087" y="499110"/>
                  </a:lnTo>
                  <a:lnTo>
                    <a:pt x="269214" y="500380"/>
                  </a:lnTo>
                  <a:lnTo>
                    <a:pt x="269328" y="501650"/>
                  </a:lnTo>
                  <a:lnTo>
                    <a:pt x="269455" y="502920"/>
                  </a:lnTo>
                  <a:lnTo>
                    <a:pt x="269570" y="504190"/>
                  </a:lnTo>
                  <a:lnTo>
                    <a:pt x="269621" y="505460"/>
                  </a:lnTo>
                  <a:lnTo>
                    <a:pt x="269709" y="508000"/>
                  </a:lnTo>
                  <a:lnTo>
                    <a:pt x="269748" y="509270"/>
                  </a:lnTo>
                  <a:lnTo>
                    <a:pt x="269836" y="511810"/>
                  </a:lnTo>
                  <a:lnTo>
                    <a:pt x="269925" y="514350"/>
                  </a:lnTo>
                  <a:lnTo>
                    <a:pt x="270014" y="516890"/>
                  </a:lnTo>
                  <a:lnTo>
                    <a:pt x="270103" y="519430"/>
                  </a:lnTo>
                  <a:lnTo>
                    <a:pt x="270192" y="521970"/>
                  </a:lnTo>
                  <a:lnTo>
                    <a:pt x="270268" y="524510"/>
                  </a:lnTo>
                  <a:lnTo>
                    <a:pt x="270357" y="527050"/>
                  </a:lnTo>
                  <a:lnTo>
                    <a:pt x="270446" y="529590"/>
                  </a:lnTo>
                  <a:lnTo>
                    <a:pt x="270535" y="532130"/>
                  </a:lnTo>
                  <a:lnTo>
                    <a:pt x="270535" y="192303"/>
                  </a:lnTo>
                  <a:lnTo>
                    <a:pt x="265696" y="193040"/>
                  </a:lnTo>
                  <a:lnTo>
                    <a:pt x="253326" y="194310"/>
                  </a:lnTo>
                  <a:lnTo>
                    <a:pt x="250952" y="195580"/>
                  </a:lnTo>
                  <a:lnTo>
                    <a:pt x="247523" y="217170"/>
                  </a:lnTo>
                  <a:lnTo>
                    <a:pt x="246722" y="224790"/>
                  </a:lnTo>
                  <a:lnTo>
                    <a:pt x="237604" y="285750"/>
                  </a:lnTo>
                  <a:lnTo>
                    <a:pt x="222973" y="382270"/>
                  </a:lnTo>
                  <a:lnTo>
                    <a:pt x="215900" y="425450"/>
                  </a:lnTo>
                  <a:lnTo>
                    <a:pt x="207695" y="469900"/>
                  </a:lnTo>
                  <a:lnTo>
                    <a:pt x="197650" y="513080"/>
                  </a:lnTo>
                  <a:lnTo>
                    <a:pt x="182613" y="562610"/>
                  </a:lnTo>
                  <a:lnTo>
                    <a:pt x="174015" y="582930"/>
                  </a:lnTo>
                  <a:lnTo>
                    <a:pt x="172580" y="589280"/>
                  </a:lnTo>
                  <a:lnTo>
                    <a:pt x="146850" y="534670"/>
                  </a:lnTo>
                  <a:lnTo>
                    <a:pt x="137198" y="468630"/>
                  </a:lnTo>
                  <a:lnTo>
                    <a:pt x="136474" y="457200"/>
                  </a:lnTo>
                  <a:lnTo>
                    <a:pt x="135267" y="438150"/>
                  </a:lnTo>
                  <a:lnTo>
                    <a:pt x="135191" y="436880"/>
                  </a:lnTo>
                  <a:lnTo>
                    <a:pt x="135064" y="434340"/>
                  </a:lnTo>
                  <a:lnTo>
                    <a:pt x="134988" y="431800"/>
                  </a:lnTo>
                  <a:lnTo>
                    <a:pt x="134912" y="429260"/>
                  </a:lnTo>
                  <a:lnTo>
                    <a:pt x="134340" y="410210"/>
                  </a:lnTo>
                  <a:lnTo>
                    <a:pt x="134302" y="398780"/>
                  </a:lnTo>
                  <a:lnTo>
                    <a:pt x="134404" y="378460"/>
                  </a:lnTo>
                  <a:lnTo>
                    <a:pt x="134505" y="374650"/>
                  </a:lnTo>
                  <a:lnTo>
                    <a:pt x="134620" y="370840"/>
                  </a:lnTo>
                  <a:lnTo>
                    <a:pt x="134734" y="367030"/>
                  </a:lnTo>
                  <a:lnTo>
                    <a:pt x="134810" y="364490"/>
                  </a:lnTo>
                  <a:lnTo>
                    <a:pt x="134912" y="360680"/>
                  </a:lnTo>
                  <a:lnTo>
                    <a:pt x="135026" y="356870"/>
                  </a:lnTo>
                  <a:lnTo>
                    <a:pt x="135140" y="353060"/>
                  </a:lnTo>
                  <a:lnTo>
                    <a:pt x="135166" y="351790"/>
                  </a:lnTo>
                  <a:lnTo>
                    <a:pt x="136817" y="318770"/>
                  </a:lnTo>
                  <a:lnTo>
                    <a:pt x="140436" y="260350"/>
                  </a:lnTo>
                  <a:lnTo>
                    <a:pt x="144183" y="218440"/>
                  </a:lnTo>
                  <a:lnTo>
                    <a:pt x="148348" y="175260"/>
                  </a:lnTo>
                  <a:lnTo>
                    <a:pt x="152082" y="137160"/>
                  </a:lnTo>
                  <a:lnTo>
                    <a:pt x="157213" y="93980"/>
                  </a:lnTo>
                  <a:lnTo>
                    <a:pt x="161315" y="66040"/>
                  </a:lnTo>
                  <a:lnTo>
                    <a:pt x="163372" y="52070"/>
                  </a:lnTo>
                  <a:lnTo>
                    <a:pt x="136512" y="30480"/>
                  </a:lnTo>
                  <a:lnTo>
                    <a:pt x="133248" y="32397"/>
                  </a:lnTo>
                  <a:lnTo>
                    <a:pt x="133248" y="461010"/>
                  </a:lnTo>
                  <a:lnTo>
                    <a:pt x="132778" y="464820"/>
                  </a:lnTo>
                  <a:lnTo>
                    <a:pt x="131851" y="467360"/>
                  </a:lnTo>
                  <a:lnTo>
                    <a:pt x="128701" y="464820"/>
                  </a:lnTo>
                  <a:lnTo>
                    <a:pt x="130022" y="462280"/>
                  </a:lnTo>
                  <a:lnTo>
                    <a:pt x="131025" y="457200"/>
                  </a:lnTo>
                  <a:lnTo>
                    <a:pt x="133248" y="461010"/>
                  </a:lnTo>
                  <a:lnTo>
                    <a:pt x="133248" y="32397"/>
                  </a:lnTo>
                  <a:lnTo>
                    <a:pt x="129755" y="34455"/>
                  </a:lnTo>
                  <a:lnTo>
                    <a:pt x="129755" y="406400"/>
                  </a:lnTo>
                  <a:lnTo>
                    <a:pt x="129705" y="416560"/>
                  </a:lnTo>
                  <a:lnTo>
                    <a:pt x="129590" y="417830"/>
                  </a:lnTo>
                  <a:lnTo>
                    <a:pt x="129463" y="419100"/>
                  </a:lnTo>
                  <a:lnTo>
                    <a:pt x="129349" y="420370"/>
                  </a:lnTo>
                  <a:lnTo>
                    <a:pt x="129235" y="421640"/>
                  </a:lnTo>
                  <a:lnTo>
                    <a:pt x="128168" y="429260"/>
                  </a:lnTo>
                  <a:lnTo>
                    <a:pt x="128168" y="398780"/>
                  </a:lnTo>
                  <a:lnTo>
                    <a:pt x="129755" y="406400"/>
                  </a:lnTo>
                  <a:lnTo>
                    <a:pt x="129755" y="34455"/>
                  </a:lnTo>
                  <a:lnTo>
                    <a:pt x="111442" y="69850"/>
                  </a:lnTo>
                  <a:lnTo>
                    <a:pt x="98806" y="116840"/>
                  </a:lnTo>
                  <a:lnTo>
                    <a:pt x="88493" y="171450"/>
                  </a:lnTo>
                  <a:lnTo>
                    <a:pt x="79667" y="232410"/>
                  </a:lnTo>
                  <a:lnTo>
                    <a:pt x="73469" y="292100"/>
                  </a:lnTo>
                  <a:lnTo>
                    <a:pt x="72694" y="300990"/>
                  </a:lnTo>
                  <a:lnTo>
                    <a:pt x="72580" y="302260"/>
                  </a:lnTo>
                  <a:lnTo>
                    <a:pt x="71247" y="321310"/>
                  </a:lnTo>
                  <a:lnTo>
                    <a:pt x="71196" y="322580"/>
                  </a:lnTo>
                  <a:lnTo>
                    <a:pt x="71081" y="325120"/>
                  </a:lnTo>
                  <a:lnTo>
                    <a:pt x="70967" y="327660"/>
                  </a:lnTo>
                  <a:lnTo>
                    <a:pt x="70853" y="330200"/>
                  </a:lnTo>
                  <a:lnTo>
                    <a:pt x="70751" y="332740"/>
                  </a:lnTo>
                  <a:lnTo>
                    <a:pt x="70637" y="335280"/>
                  </a:lnTo>
                  <a:lnTo>
                    <a:pt x="70523" y="337820"/>
                  </a:lnTo>
                  <a:lnTo>
                    <a:pt x="70408" y="340360"/>
                  </a:lnTo>
                  <a:lnTo>
                    <a:pt x="70345" y="421640"/>
                  </a:lnTo>
                  <a:lnTo>
                    <a:pt x="71462" y="440690"/>
                  </a:lnTo>
                  <a:lnTo>
                    <a:pt x="71539" y="441960"/>
                  </a:lnTo>
                  <a:lnTo>
                    <a:pt x="73393" y="461010"/>
                  </a:lnTo>
                  <a:lnTo>
                    <a:pt x="73520" y="462280"/>
                  </a:lnTo>
                  <a:lnTo>
                    <a:pt x="73647" y="463550"/>
                  </a:lnTo>
                  <a:lnTo>
                    <a:pt x="79971" y="509270"/>
                  </a:lnTo>
                  <a:lnTo>
                    <a:pt x="90932" y="553720"/>
                  </a:lnTo>
                  <a:lnTo>
                    <a:pt x="109677" y="596900"/>
                  </a:lnTo>
                  <a:lnTo>
                    <a:pt x="132943" y="627380"/>
                  </a:lnTo>
                  <a:lnTo>
                    <a:pt x="145719" y="632460"/>
                  </a:lnTo>
                  <a:lnTo>
                    <a:pt x="158991" y="632460"/>
                  </a:lnTo>
                  <a:lnTo>
                    <a:pt x="193840" y="613410"/>
                  </a:lnTo>
                  <a:lnTo>
                    <a:pt x="219329" y="575310"/>
                  </a:lnTo>
                  <a:lnTo>
                    <a:pt x="231978" y="542290"/>
                  </a:lnTo>
                  <a:lnTo>
                    <a:pt x="237820" y="525780"/>
                  </a:lnTo>
                  <a:lnTo>
                    <a:pt x="240614" y="516890"/>
                  </a:lnTo>
                  <a:lnTo>
                    <a:pt x="243255" y="508000"/>
                  </a:lnTo>
                  <a:lnTo>
                    <a:pt x="246316" y="499110"/>
                  </a:lnTo>
                  <a:lnTo>
                    <a:pt x="250431" y="488950"/>
                  </a:lnTo>
                  <a:lnTo>
                    <a:pt x="253784" y="519430"/>
                  </a:lnTo>
                  <a:lnTo>
                    <a:pt x="256667" y="542290"/>
                  </a:lnTo>
                  <a:lnTo>
                    <a:pt x="258216" y="552450"/>
                  </a:lnTo>
                  <a:lnTo>
                    <a:pt x="260896" y="570230"/>
                  </a:lnTo>
                  <a:lnTo>
                    <a:pt x="261848" y="579120"/>
                  </a:lnTo>
                  <a:lnTo>
                    <a:pt x="267995" y="580390"/>
                  </a:lnTo>
                  <a:lnTo>
                    <a:pt x="279374" y="582930"/>
                  </a:lnTo>
                  <a:lnTo>
                    <a:pt x="285242" y="582930"/>
                  </a:lnTo>
                  <a:lnTo>
                    <a:pt x="291299" y="580390"/>
                  </a:lnTo>
                  <a:lnTo>
                    <a:pt x="297053" y="576580"/>
                  </a:lnTo>
                  <a:lnTo>
                    <a:pt x="300799" y="570230"/>
                  </a:lnTo>
                  <a:lnTo>
                    <a:pt x="313715" y="565150"/>
                  </a:lnTo>
                  <a:lnTo>
                    <a:pt x="325831" y="523240"/>
                  </a:lnTo>
                  <a:lnTo>
                    <a:pt x="328383" y="513080"/>
                  </a:lnTo>
                  <a:lnTo>
                    <a:pt x="336588" y="480060"/>
                  </a:lnTo>
                  <a:lnTo>
                    <a:pt x="344652" y="447040"/>
                  </a:lnTo>
                  <a:lnTo>
                    <a:pt x="347218" y="436880"/>
                  </a:lnTo>
                  <a:lnTo>
                    <a:pt x="361429" y="383540"/>
                  </a:lnTo>
                  <a:lnTo>
                    <a:pt x="378726" y="332740"/>
                  </a:lnTo>
                  <a:lnTo>
                    <a:pt x="399986" y="284480"/>
                  </a:lnTo>
                  <a:lnTo>
                    <a:pt x="403161" y="279400"/>
                  </a:lnTo>
                  <a:lnTo>
                    <a:pt x="406615" y="273050"/>
                  </a:lnTo>
                  <a:lnTo>
                    <a:pt x="410679" y="266700"/>
                  </a:lnTo>
                  <a:lnTo>
                    <a:pt x="415709" y="260350"/>
                  </a:lnTo>
                  <a:lnTo>
                    <a:pt x="415823" y="262890"/>
                  </a:lnTo>
                  <a:lnTo>
                    <a:pt x="415937" y="309880"/>
                  </a:lnTo>
                  <a:lnTo>
                    <a:pt x="415480" y="314960"/>
                  </a:lnTo>
                  <a:lnTo>
                    <a:pt x="415378" y="316230"/>
                  </a:lnTo>
                  <a:lnTo>
                    <a:pt x="412356" y="344170"/>
                  </a:lnTo>
                  <a:lnTo>
                    <a:pt x="410718" y="364490"/>
                  </a:lnTo>
                  <a:lnTo>
                    <a:pt x="410616" y="365760"/>
                  </a:lnTo>
                  <a:lnTo>
                    <a:pt x="410514" y="367030"/>
                  </a:lnTo>
                  <a:lnTo>
                    <a:pt x="410413" y="368300"/>
                  </a:lnTo>
                  <a:lnTo>
                    <a:pt x="410311" y="369570"/>
                  </a:lnTo>
                  <a:lnTo>
                    <a:pt x="410210" y="370840"/>
                  </a:lnTo>
                  <a:lnTo>
                    <a:pt x="410108" y="372110"/>
                  </a:lnTo>
                  <a:lnTo>
                    <a:pt x="408965" y="389890"/>
                  </a:lnTo>
                  <a:lnTo>
                    <a:pt x="408876" y="391160"/>
                  </a:lnTo>
                  <a:lnTo>
                    <a:pt x="408800" y="392430"/>
                  </a:lnTo>
                  <a:lnTo>
                    <a:pt x="408711" y="393700"/>
                  </a:lnTo>
                  <a:lnTo>
                    <a:pt x="408635" y="394970"/>
                  </a:lnTo>
                  <a:lnTo>
                    <a:pt x="408559" y="396240"/>
                  </a:lnTo>
                  <a:lnTo>
                    <a:pt x="408470" y="397510"/>
                  </a:lnTo>
                  <a:lnTo>
                    <a:pt x="408393" y="398780"/>
                  </a:lnTo>
                  <a:lnTo>
                    <a:pt x="407111" y="424180"/>
                  </a:lnTo>
                  <a:lnTo>
                    <a:pt x="407047" y="425450"/>
                  </a:lnTo>
                  <a:lnTo>
                    <a:pt x="406984" y="426720"/>
                  </a:lnTo>
                  <a:lnTo>
                    <a:pt x="406908" y="429260"/>
                  </a:lnTo>
                  <a:lnTo>
                    <a:pt x="406793" y="433070"/>
                  </a:lnTo>
                  <a:lnTo>
                    <a:pt x="406679" y="436880"/>
                  </a:lnTo>
                  <a:lnTo>
                    <a:pt x="406565" y="440690"/>
                  </a:lnTo>
                  <a:lnTo>
                    <a:pt x="406501" y="486410"/>
                  </a:lnTo>
                  <a:lnTo>
                    <a:pt x="407809" y="508000"/>
                  </a:lnTo>
                  <a:lnTo>
                    <a:pt x="407885" y="509270"/>
                  </a:lnTo>
                  <a:lnTo>
                    <a:pt x="407962" y="510540"/>
                  </a:lnTo>
                  <a:lnTo>
                    <a:pt x="408038" y="511810"/>
                  </a:lnTo>
                  <a:lnTo>
                    <a:pt x="408114" y="513080"/>
                  </a:lnTo>
                  <a:lnTo>
                    <a:pt x="411378" y="542290"/>
                  </a:lnTo>
                  <a:lnTo>
                    <a:pt x="424967" y="589280"/>
                  </a:lnTo>
                  <a:lnTo>
                    <a:pt x="453834" y="608330"/>
                  </a:lnTo>
                  <a:lnTo>
                    <a:pt x="464591" y="607060"/>
                  </a:lnTo>
                  <a:lnTo>
                    <a:pt x="506171" y="581660"/>
                  </a:lnTo>
                  <a:lnTo>
                    <a:pt x="514273" y="571500"/>
                  </a:lnTo>
                  <a:lnTo>
                    <a:pt x="517321" y="567690"/>
                  </a:lnTo>
                  <a:lnTo>
                    <a:pt x="526973" y="552450"/>
                  </a:lnTo>
                  <a:lnTo>
                    <a:pt x="533514" y="541020"/>
                  </a:lnTo>
                  <a:lnTo>
                    <a:pt x="535698" y="537210"/>
                  </a:lnTo>
                  <a:lnTo>
                    <a:pt x="537413" y="533400"/>
                  </a:lnTo>
                  <a:lnTo>
                    <a:pt x="537514" y="532130"/>
                  </a:lnTo>
                  <a:lnTo>
                    <a:pt x="537616" y="530860"/>
                  </a:lnTo>
                  <a:lnTo>
                    <a:pt x="537718" y="529590"/>
                  </a:lnTo>
                  <a:lnTo>
                    <a:pt x="542594" y="527050"/>
                  </a:lnTo>
                  <a:lnTo>
                    <a:pt x="545020" y="530860"/>
                  </a:lnTo>
                  <a:lnTo>
                    <a:pt x="544055" y="534670"/>
                  </a:lnTo>
                  <a:lnTo>
                    <a:pt x="546455" y="547370"/>
                  </a:lnTo>
                  <a:lnTo>
                    <a:pt x="550316" y="553720"/>
                  </a:lnTo>
                  <a:lnTo>
                    <a:pt x="557796" y="554990"/>
                  </a:lnTo>
                  <a:lnTo>
                    <a:pt x="566051" y="556260"/>
                  </a:lnTo>
                  <a:lnTo>
                    <a:pt x="574141" y="554990"/>
                  </a:lnTo>
                  <a:lnTo>
                    <a:pt x="581926" y="552450"/>
                  </a:lnTo>
                  <a:lnTo>
                    <a:pt x="589292" y="548640"/>
                  </a:lnTo>
                  <a:lnTo>
                    <a:pt x="592772" y="544830"/>
                  </a:lnTo>
                  <a:lnTo>
                    <a:pt x="596646" y="542290"/>
                  </a:lnTo>
                  <a:lnTo>
                    <a:pt x="607034" y="534670"/>
                  </a:lnTo>
                  <a:lnTo>
                    <a:pt x="611771" y="528320"/>
                  </a:lnTo>
                  <a:lnTo>
                    <a:pt x="612114" y="527050"/>
                  </a:lnTo>
                  <a:lnTo>
                    <a:pt x="612800" y="524510"/>
                  </a:lnTo>
                  <a:lnTo>
                    <a:pt x="614172" y="519430"/>
                  </a:lnTo>
                  <a:lnTo>
                    <a:pt x="616559" y="511810"/>
                  </a:lnTo>
                  <a:lnTo>
                    <a:pt x="619036" y="502920"/>
                  </a:lnTo>
                  <a:lnTo>
                    <a:pt x="621538" y="495300"/>
                  </a:lnTo>
                  <a:lnTo>
                    <a:pt x="624027" y="486410"/>
                  </a:lnTo>
                  <a:lnTo>
                    <a:pt x="628345" y="471170"/>
                  </a:lnTo>
                  <a:lnTo>
                    <a:pt x="632663" y="455930"/>
                  </a:lnTo>
                  <a:lnTo>
                    <a:pt x="641159" y="425450"/>
                  </a:lnTo>
                  <a:lnTo>
                    <a:pt x="649897" y="396240"/>
                  </a:lnTo>
                  <a:lnTo>
                    <a:pt x="666877" y="344170"/>
                  </a:lnTo>
                  <a:lnTo>
                    <a:pt x="685152" y="302260"/>
                  </a:lnTo>
                  <a:lnTo>
                    <a:pt x="698334" y="279400"/>
                  </a:lnTo>
                  <a:lnTo>
                    <a:pt x="699350" y="275590"/>
                  </a:lnTo>
                  <a:lnTo>
                    <a:pt x="703529" y="276860"/>
                  </a:lnTo>
                  <a:lnTo>
                    <a:pt x="704951" y="280670"/>
                  </a:lnTo>
                  <a:lnTo>
                    <a:pt x="704303" y="283210"/>
                  </a:lnTo>
                  <a:lnTo>
                    <a:pt x="704240" y="292100"/>
                  </a:lnTo>
                  <a:lnTo>
                    <a:pt x="703668" y="317500"/>
                  </a:lnTo>
                  <a:lnTo>
                    <a:pt x="701192" y="346710"/>
                  </a:lnTo>
                  <a:lnTo>
                    <a:pt x="701090" y="347980"/>
                  </a:lnTo>
                  <a:lnTo>
                    <a:pt x="694004" y="406400"/>
                  </a:lnTo>
                  <a:lnTo>
                    <a:pt x="691489" y="431800"/>
                  </a:lnTo>
                  <a:lnTo>
                    <a:pt x="691375" y="433070"/>
                  </a:lnTo>
                  <a:lnTo>
                    <a:pt x="691248" y="434340"/>
                  </a:lnTo>
                  <a:lnTo>
                    <a:pt x="691121" y="435610"/>
                  </a:lnTo>
                  <a:lnTo>
                    <a:pt x="690994" y="436880"/>
                  </a:lnTo>
                  <a:lnTo>
                    <a:pt x="690867" y="438150"/>
                  </a:lnTo>
                  <a:lnTo>
                    <a:pt x="688682" y="467360"/>
                  </a:lnTo>
                  <a:lnTo>
                    <a:pt x="688594" y="468630"/>
                  </a:lnTo>
                  <a:lnTo>
                    <a:pt x="688492" y="469900"/>
                  </a:lnTo>
                  <a:lnTo>
                    <a:pt x="688390" y="472440"/>
                  </a:lnTo>
                  <a:lnTo>
                    <a:pt x="688289" y="474980"/>
                  </a:lnTo>
                  <a:lnTo>
                    <a:pt x="688174" y="477520"/>
                  </a:lnTo>
                  <a:lnTo>
                    <a:pt x="688124" y="478790"/>
                  </a:lnTo>
                  <a:lnTo>
                    <a:pt x="688022" y="481330"/>
                  </a:lnTo>
                  <a:lnTo>
                    <a:pt x="687908" y="543560"/>
                  </a:lnTo>
                  <a:lnTo>
                    <a:pt x="689508" y="554990"/>
                  </a:lnTo>
                  <a:lnTo>
                    <a:pt x="705243" y="593090"/>
                  </a:lnTo>
                  <a:lnTo>
                    <a:pt x="732548" y="605790"/>
                  </a:lnTo>
                  <a:lnTo>
                    <a:pt x="743267" y="605790"/>
                  </a:lnTo>
                  <a:lnTo>
                    <a:pt x="780643" y="591820"/>
                  </a:lnTo>
                  <a:lnTo>
                    <a:pt x="816864" y="554990"/>
                  </a:lnTo>
                  <a:lnTo>
                    <a:pt x="819797" y="551180"/>
                  </a:lnTo>
                  <a:lnTo>
                    <a:pt x="828662" y="538480"/>
                  </a:lnTo>
                  <a:lnTo>
                    <a:pt x="837298" y="525780"/>
                  </a:lnTo>
                  <a:lnTo>
                    <a:pt x="845756" y="511810"/>
                  </a:lnTo>
                  <a:lnTo>
                    <a:pt x="857554" y="494030"/>
                  </a:lnTo>
                  <a:lnTo>
                    <a:pt x="861364" y="491490"/>
                  </a:lnTo>
                  <a:lnTo>
                    <a:pt x="874064" y="491490"/>
                  </a:lnTo>
                  <a:lnTo>
                    <a:pt x="881418" y="492760"/>
                  </a:lnTo>
                  <a:lnTo>
                    <a:pt x="884555" y="491490"/>
                  </a:lnTo>
                  <a:lnTo>
                    <a:pt x="887691" y="490220"/>
                  </a:lnTo>
                  <a:lnTo>
                    <a:pt x="902208" y="485140"/>
                  </a:lnTo>
                  <a:lnTo>
                    <a:pt x="916127" y="477520"/>
                  </a:lnTo>
                  <a:lnTo>
                    <a:pt x="928941" y="468630"/>
                  </a:lnTo>
                  <a:lnTo>
                    <a:pt x="940181" y="455930"/>
                  </a:lnTo>
                  <a:lnTo>
                    <a:pt x="943229" y="452120"/>
                  </a:lnTo>
                  <a:lnTo>
                    <a:pt x="946251" y="447040"/>
                  </a:lnTo>
                  <a:lnTo>
                    <a:pt x="951331" y="445770"/>
                  </a:lnTo>
                  <a:lnTo>
                    <a:pt x="952398" y="447040"/>
                  </a:lnTo>
                  <a:lnTo>
                    <a:pt x="952868" y="447040"/>
                  </a:lnTo>
                  <a:lnTo>
                    <a:pt x="953249" y="449580"/>
                  </a:lnTo>
                  <a:lnTo>
                    <a:pt x="953604" y="450850"/>
                  </a:lnTo>
                  <a:lnTo>
                    <a:pt x="953693" y="453390"/>
                  </a:lnTo>
                  <a:lnTo>
                    <a:pt x="956322" y="477520"/>
                  </a:lnTo>
                  <a:lnTo>
                    <a:pt x="969975" y="521970"/>
                  </a:lnTo>
                  <a:lnTo>
                    <a:pt x="992149" y="557530"/>
                  </a:lnTo>
                  <a:lnTo>
                    <a:pt x="1036497" y="575310"/>
                  </a:lnTo>
                  <a:lnTo>
                    <a:pt x="1051636" y="574040"/>
                  </a:lnTo>
                  <a:lnTo>
                    <a:pt x="1066241" y="570230"/>
                  </a:lnTo>
                  <a:lnTo>
                    <a:pt x="1080389" y="565150"/>
                  </a:lnTo>
                  <a:lnTo>
                    <a:pt x="1094193" y="557530"/>
                  </a:lnTo>
                  <a:lnTo>
                    <a:pt x="1100543" y="553720"/>
                  </a:lnTo>
                  <a:lnTo>
                    <a:pt x="1104226" y="554990"/>
                  </a:lnTo>
                  <a:lnTo>
                    <a:pt x="1137132" y="582930"/>
                  </a:lnTo>
                  <a:lnTo>
                    <a:pt x="1171498" y="589280"/>
                  </a:lnTo>
                  <a:lnTo>
                    <a:pt x="1187056" y="588010"/>
                  </a:lnTo>
                  <a:lnTo>
                    <a:pt x="1230884" y="572770"/>
                  </a:lnTo>
                  <a:lnTo>
                    <a:pt x="1264056" y="553720"/>
                  </a:lnTo>
                  <a:lnTo>
                    <a:pt x="1267879" y="549910"/>
                  </a:lnTo>
                  <a:lnTo>
                    <a:pt x="1274241" y="543560"/>
                  </a:lnTo>
                  <a:lnTo>
                    <a:pt x="1277848" y="538480"/>
                  </a:lnTo>
                  <a:close/>
                </a:path>
                <a:path w="1969135" h="1704975">
                  <a:moveTo>
                    <a:pt x="1400200" y="1537512"/>
                  </a:moveTo>
                  <a:lnTo>
                    <a:pt x="1400124" y="1531874"/>
                  </a:lnTo>
                  <a:lnTo>
                    <a:pt x="1397787" y="1526057"/>
                  </a:lnTo>
                  <a:lnTo>
                    <a:pt x="1393177" y="1520024"/>
                  </a:lnTo>
                  <a:lnTo>
                    <a:pt x="1389519" y="1513865"/>
                  </a:lnTo>
                  <a:lnTo>
                    <a:pt x="1371511" y="1533601"/>
                  </a:lnTo>
                  <a:lnTo>
                    <a:pt x="1373492" y="1542072"/>
                  </a:lnTo>
                  <a:lnTo>
                    <a:pt x="1380121" y="1549069"/>
                  </a:lnTo>
                  <a:lnTo>
                    <a:pt x="1386471" y="1551546"/>
                  </a:lnTo>
                  <a:lnTo>
                    <a:pt x="1392453" y="1549527"/>
                  </a:lnTo>
                  <a:lnTo>
                    <a:pt x="1398028" y="1542999"/>
                  </a:lnTo>
                  <a:lnTo>
                    <a:pt x="1400200" y="1537512"/>
                  </a:lnTo>
                  <a:close/>
                </a:path>
                <a:path w="1969135" h="1704975">
                  <a:moveTo>
                    <a:pt x="1489837" y="303237"/>
                  </a:moveTo>
                  <a:lnTo>
                    <a:pt x="1489748" y="299478"/>
                  </a:lnTo>
                  <a:lnTo>
                    <a:pt x="1487665" y="297383"/>
                  </a:lnTo>
                  <a:lnTo>
                    <a:pt x="1487246" y="298145"/>
                  </a:lnTo>
                  <a:lnTo>
                    <a:pt x="1486509" y="298881"/>
                  </a:lnTo>
                  <a:lnTo>
                    <a:pt x="1486547" y="299567"/>
                  </a:lnTo>
                  <a:lnTo>
                    <a:pt x="1486623" y="301244"/>
                  </a:lnTo>
                  <a:lnTo>
                    <a:pt x="1485328" y="304736"/>
                  </a:lnTo>
                  <a:lnTo>
                    <a:pt x="1489837" y="303237"/>
                  </a:lnTo>
                  <a:close/>
                </a:path>
                <a:path w="1969135" h="1704975">
                  <a:moveTo>
                    <a:pt x="1521777" y="467715"/>
                  </a:moveTo>
                  <a:lnTo>
                    <a:pt x="1496580" y="453771"/>
                  </a:lnTo>
                  <a:lnTo>
                    <a:pt x="1489862" y="454660"/>
                  </a:lnTo>
                  <a:lnTo>
                    <a:pt x="1449235" y="475538"/>
                  </a:lnTo>
                  <a:lnTo>
                    <a:pt x="1428851" y="493509"/>
                  </a:lnTo>
                  <a:lnTo>
                    <a:pt x="1420329" y="500964"/>
                  </a:lnTo>
                  <a:lnTo>
                    <a:pt x="1411363" y="507771"/>
                  </a:lnTo>
                  <a:lnTo>
                    <a:pt x="1401686" y="513473"/>
                  </a:lnTo>
                  <a:lnTo>
                    <a:pt x="1395247" y="516648"/>
                  </a:lnTo>
                  <a:lnTo>
                    <a:pt x="1390662" y="516343"/>
                  </a:lnTo>
                  <a:lnTo>
                    <a:pt x="1385633" y="510755"/>
                  </a:lnTo>
                  <a:lnTo>
                    <a:pt x="1385506" y="510616"/>
                  </a:lnTo>
                  <a:lnTo>
                    <a:pt x="1367167" y="476694"/>
                  </a:lnTo>
                  <a:lnTo>
                    <a:pt x="1358811" y="438238"/>
                  </a:lnTo>
                  <a:lnTo>
                    <a:pt x="1358353" y="435648"/>
                  </a:lnTo>
                  <a:lnTo>
                    <a:pt x="1359979" y="434124"/>
                  </a:lnTo>
                  <a:lnTo>
                    <a:pt x="1365529" y="432104"/>
                  </a:lnTo>
                  <a:lnTo>
                    <a:pt x="1369060" y="431368"/>
                  </a:lnTo>
                  <a:lnTo>
                    <a:pt x="1385747" y="428599"/>
                  </a:lnTo>
                  <a:lnTo>
                    <a:pt x="1392237" y="427164"/>
                  </a:lnTo>
                  <a:lnTo>
                    <a:pt x="1440180" y="400786"/>
                  </a:lnTo>
                  <a:lnTo>
                    <a:pt x="1472933" y="363169"/>
                  </a:lnTo>
                  <a:lnTo>
                    <a:pt x="1474609" y="360629"/>
                  </a:lnTo>
                  <a:lnTo>
                    <a:pt x="1477441" y="357987"/>
                  </a:lnTo>
                  <a:lnTo>
                    <a:pt x="1472996" y="347332"/>
                  </a:lnTo>
                  <a:lnTo>
                    <a:pt x="1474685" y="345300"/>
                  </a:lnTo>
                  <a:lnTo>
                    <a:pt x="1477416" y="341985"/>
                  </a:lnTo>
                  <a:lnTo>
                    <a:pt x="1479537" y="336042"/>
                  </a:lnTo>
                  <a:lnTo>
                    <a:pt x="1480985" y="332447"/>
                  </a:lnTo>
                  <a:lnTo>
                    <a:pt x="1486052" y="310794"/>
                  </a:lnTo>
                  <a:lnTo>
                    <a:pt x="1480845" y="313626"/>
                  </a:lnTo>
                  <a:lnTo>
                    <a:pt x="1483017" y="320154"/>
                  </a:lnTo>
                  <a:lnTo>
                    <a:pt x="1483106" y="320421"/>
                  </a:lnTo>
                  <a:lnTo>
                    <a:pt x="1483182" y="320662"/>
                  </a:lnTo>
                  <a:lnTo>
                    <a:pt x="1476438" y="325043"/>
                  </a:lnTo>
                  <a:lnTo>
                    <a:pt x="1481543" y="296646"/>
                  </a:lnTo>
                  <a:lnTo>
                    <a:pt x="1483461" y="286423"/>
                  </a:lnTo>
                  <a:lnTo>
                    <a:pt x="1483550" y="285978"/>
                  </a:lnTo>
                  <a:lnTo>
                    <a:pt x="1483601" y="285673"/>
                  </a:lnTo>
                  <a:lnTo>
                    <a:pt x="1484579" y="283438"/>
                  </a:lnTo>
                  <a:lnTo>
                    <a:pt x="1489430" y="281571"/>
                  </a:lnTo>
                  <a:lnTo>
                    <a:pt x="1490662" y="280454"/>
                  </a:lnTo>
                  <a:lnTo>
                    <a:pt x="1487995" y="276974"/>
                  </a:lnTo>
                  <a:lnTo>
                    <a:pt x="1487868" y="276809"/>
                  </a:lnTo>
                  <a:lnTo>
                    <a:pt x="1483271" y="270814"/>
                  </a:lnTo>
                  <a:lnTo>
                    <a:pt x="1481099" y="263613"/>
                  </a:lnTo>
                  <a:lnTo>
                    <a:pt x="1480997" y="263296"/>
                  </a:lnTo>
                  <a:lnTo>
                    <a:pt x="1481251" y="262293"/>
                  </a:lnTo>
                  <a:lnTo>
                    <a:pt x="1483969" y="251167"/>
                  </a:lnTo>
                  <a:lnTo>
                    <a:pt x="1482763" y="249174"/>
                  </a:lnTo>
                  <a:lnTo>
                    <a:pt x="1480388" y="246964"/>
                  </a:lnTo>
                  <a:lnTo>
                    <a:pt x="1476082" y="242747"/>
                  </a:lnTo>
                  <a:lnTo>
                    <a:pt x="1476082" y="331228"/>
                  </a:lnTo>
                  <a:lnTo>
                    <a:pt x="1475701" y="331558"/>
                  </a:lnTo>
                  <a:lnTo>
                    <a:pt x="1475422" y="331952"/>
                  </a:lnTo>
                  <a:lnTo>
                    <a:pt x="1475295" y="332105"/>
                  </a:lnTo>
                  <a:lnTo>
                    <a:pt x="1474724" y="332447"/>
                  </a:lnTo>
                  <a:lnTo>
                    <a:pt x="1473365" y="332447"/>
                  </a:lnTo>
                  <a:lnTo>
                    <a:pt x="1472895" y="331228"/>
                  </a:lnTo>
                  <a:lnTo>
                    <a:pt x="1472984" y="330898"/>
                  </a:lnTo>
                  <a:lnTo>
                    <a:pt x="1473174" y="330530"/>
                  </a:lnTo>
                  <a:lnTo>
                    <a:pt x="1473581" y="329730"/>
                  </a:lnTo>
                  <a:lnTo>
                    <a:pt x="1473669" y="329552"/>
                  </a:lnTo>
                  <a:lnTo>
                    <a:pt x="1473517" y="329552"/>
                  </a:lnTo>
                  <a:lnTo>
                    <a:pt x="1474787" y="329057"/>
                  </a:lnTo>
                  <a:lnTo>
                    <a:pt x="1475867" y="329552"/>
                  </a:lnTo>
                  <a:lnTo>
                    <a:pt x="1475562" y="329552"/>
                  </a:lnTo>
                  <a:lnTo>
                    <a:pt x="1475625" y="329730"/>
                  </a:lnTo>
                  <a:lnTo>
                    <a:pt x="1475752" y="330136"/>
                  </a:lnTo>
                  <a:lnTo>
                    <a:pt x="1475879" y="330530"/>
                  </a:lnTo>
                  <a:lnTo>
                    <a:pt x="1475968" y="330898"/>
                  </a:lnTo>
                  <a:lnTo>
                    <a:pt x="1476082" y="331228"/>
                  </a:lnTo>
                  <a:lnTo>
                    <a:pt x="1476082" y="242747"/>
                  </a:lnTo>
                  <a:lnTo>
                    <a:pt x="1474419" y="241109"/>
                  </a:lnTo>
                  <a:lnTo>
                    <a:pt x="1474419" y="286423"/>
                  </a:lnTo>
                  <a:lnTo>
                    <a:pt x="1472996" y="293357"/>
                  </a:lnTo>
                  <a:lnTo>
                    <a:pt x="1470012" y="305295"/>
                  </a:lnTo>
                  <a:lnTo>
                    <a:pt x="1468513" y="311569"/>
                  </a:lnTo>
                  <a:lnTo>
                    <a:pt x="1466253" y="318592"/>
                  </a:lnTo>
                  <a:lnTo>
                    <a:pt x="1462874" y="325043"/>
                  </a:lnTo>
                  <a:lnTo>
                    <a:pt x="1457769" y="330530"/>
                  </a:lnTo>
                  <a:lnTo>
                    <a:pt x="1461541" y="317296"/>
                  </a:lnTo>
                  <a:lnTo>
                    <a:pt x="1464462" y="304647"/>
                  </a:lnTo>
                  <a:lnTo>
                    <a:pt x="1468615" y="284581"/>
                  </a:lnTo>
                  <a:lnTo>
                    <a:pt x="1470190" y="276974"/>
                  </a:lnTo>
                  <a:lnTo>
                    <a:pt x="1470215" y="276809"/>
                  </a:lnTo>
                  <a:lnTo>
                    <a:pt x="1473733" y="281571"/>
                  </a:lnTo>
                  <a:lnTo>
                    <a:pt x="1474304" y="285673"/>
                  </a:lnTo>
                  <a:lnTo>
                    <a:pt x="1474419" y="286423"/>
                  </a:lnTo>
                  <a:lnTo>
                    <a:pt x="1474419" y="241109"/>
                  </a:lnTo>
                  <a:lnTo>
                    <a:pt x="1473403" y="240106"/>
                  </a:lnTo>
                  <a:lnTo>
                    <a:pt x="1466227" y="233667"/>
                  </a:lnTo>
                  <a:lnTo>
                    <a:pt x="1459941" y="230085"/>
                  </a:lnTo>
                  <a:lnTo>
                    <a:pt x="1459941" y="296151"/>
                  </a:lnTo>
                  <a:lnTo>
                    <a:pt x="1458010" y="299796"/>
                  </a:lnTo>
                  <a:lnTo>
                    <a:pt x="1442986" y="335902"/>
                  </a:lnTo>
                  <a:lnTo>
                    <a:pt x="1439608" y="341782"/>
                  </a:lnTo>
                  <a:lnTo>
                    <a:pt x="1439506" y="341960"/>
                  </a:lnTo>
                  <a:lnTo>
                    <a:pt x="1437513" y="341782"/>
                  </a:lnTo>
                  <a:lnTo>
                    <a:pt x="1435747" y="341782"/>
                  </a:lnTo>
                  <a:lnTo>
                    <a:pt x="1435595" y="341985"/>
                  </a:lnTo>
                  <a:lnTo>
                    <a:pt x="1435481" y="342480"/>
                  </a:lnTo>
                  <a:lnTo>
                    <a:pt x="1435417" y="342798"/>
                  </a:lnTo>
                  <a:lnTo>
                    <a:pt x="1435341" y="343090"/>
                  </a:lnTo>
                  <a:lnTo>
                    <a:pt x="1435239" y="343700"/>
                  </a:lnTo>
                  <a:lnTo>
                    <a:pt x="1435163" y="344119"/>
                  </a:lnTo>
                  <a:lnTo>
                    <a:pt x="1435074" y="344601"/>
                  </a:lnTo>
                  <a:lnTo>
                    <a:pt x="1434947" y="345300"/>
                  </a:lnTo>
                  <a:lnTo>
                    <a:pt x="1433728" y="344322"/>
                  </a:lnTo>
                  <a:lnTo>
                    <a:pt x="1433703" y="343700"/>
                  </a:lnTo>
                  <a:lnTo>
                    <a:pt x="1434388" y="342798"/>
                  </a:lnTo>
                  <a:lnTo>
                    <a:pt x="1434922" y="342480"/>
                  </a:lnTo>
                  <a:lnTo>
                    <a:pt x="1435354" y="342150"/>
                  </a:lnTo>
                  <a:lnTo>
                    <a:pt x="1435531" y="341985"/>
                  </a:lnTo>
                  <a:lnTo>
                    <a:pt x="1435569" y="341782"/>
                  </a:lnTo>
                  <a:lnTo>
                    <a:pt x="1436268" y="339191"/>
                  </a:lnTo>
                  <a:lnTo>
                    <a:pt x="1436966" y="336042"/>
                  </a:lnTo>
                  <a:lnTo>
                    <a:pt x="1436992" y="335902"/>
                  </a:lnTo>
                  <a:lnTo>
                    <a:pt x="1437106" y="335381"/>
                  </a:lnTo>
                  <a:lnTo>
                    <a:pt x="1448015" y="298069"/>
                  </a:lnTo>
                  <a:lnTo>
                    <a:pt x="1448130" y="296151"/>
                  </a:lnTo>
                  <a:lnTo>
                    <a:pt x="1448219" y="294652"/>
                  </a:lnTo>
                  <a:lnTo>
                    <a:pt x="1451292" y="286423"/>
                  </a:lnTo>
                  <a:lnTo>
                    <a:pt x="1451356" y="286270"/>
                  </a:lnTo>
                  <a:lnTo>
                    <a:pt x="1451457" y="285978"/>
                  </a:lnTo>
                  <a:lnTo>
                    <a:pt x="1453375" y="284581"/>
                  </a:lnTo>
                  <a:lnTo>
                    <a:pt x="1459585" y="286270"/>
                  </a:lnTo>
                  <a:lnTo>
                    <a:pt x="1459484" y="289991"/>
                  </a:lnTo>
                  <a:lnTo>
                    <a:pt x="1459738" y="293357"/>
                  </a:lnTo>
                  <a:lnTo>
                    <a:pt x="1459826" y="294652"/>
                  </a:lnTo>
                  <a:lnTo>
                    <a:pt x="1459941" y="296151"/>
                  </a:lnTo>
                  <a:lnTo>
                    <a:pt x="1459941" y="230085"/>
                  </a:lnTo>
                  <a:lnTo>
                    <a:pt x="1458150" y="229057"/>
                  </a:lnTo>
                  <a:lnTo>
                    <a:pt x="1449044" y="227787"/>
                  </a:lnTo>
                  <a:lnTo>
                    <a:pt x="1447393" y="227787"/>
                  </a:lnTo>
                  <a:lnTo>
                    <a:pt x="1446237" y="226872"/>
                  </a:lnTo>
                  <a:lnTo>
                    <a:pt x="1445107" y="226428"/>
                  </a:lnTo>
                  <a:lnTo>
                    <a:pt x="1440929" y="225209"/>
                  </a:lnTo>
                  <a:lnTo>
                    <a:pt x="1440929" y="274624"/>
                  </a:lnTo>
                  <a:lnTo>
                    <a:pt x="1440472" y="279641"/>
                  </a:lnTo>
                  <a:lnTo>
                    <a:pt x="1440408" y="289242"/>
                  </a:lnTo>
                  <a:lnTo>
                    <a:pt x="1440294" y="294652"/>
                  </a:lnTo>
                  <a:lnTo>
                    <a:pt x="1438808" y="303491"/>
                  </a:lnTo>
                  <a:lnTo>
                    <a:pt x="1438744" y="303872"/>
                  </a:lnTo>
                  <a:lnTo>
                    <a:pt x="1438656" y="304342"/>
                  </a:lnTo>
                  <a:lnTo>
                    <a:pt x="1438605" y="304647"/>
                  </a:lnTo>
                  <a:lnTo>
                    <a:pt x="1438503" y="305295"/>
                  </a:lnTo>
                  <a:lnTo>
                    <a:pt x="1438414" y="305689"/>
                  </a:lnTo>
                  <a:lnTo>
                    <a:pt x="1420558" y="344957"/>
                  </a:lnTo>
                  <a:lnTo>
                    <a:pt x="1393215" y="376148"/>
                  </a:lnTo>
                  <a:lnTo>
                    <a:pt x="1370685" y="390271"/>
                  </a:lnTo>
                  <a:lnTo>
                    <a:pt x="1364361" y="396252"/>
                  </a:lnTo>
                  <a:lnTo>
                    <a:pt x="1362938" y="394830"/>
                  </a:lnTo>
                  <a:lnTo>
                    <a:pt x="1355077" y="386969"/>
                  </a:lnTo>
                  <a:lnTo>
                    <a:pt x="1359865" y="379361"/>
                  </a:lnTo>
                  <a:lnTo>
                    <a:pt x="1361084" y="374116"/>
                  </a:lnTo>
                  <a:lnTo>
                    <a:pt x="1361198" y="373608"/>
                  </a:lnTo>
                  <a:lnTo>
                    <a:pt x="1367713" y="350786"/>
                  </a:lnTo>
                  <a:lnTo>
                    <a:pt x="1387665" y="308737"/>
                  </a:lnTo>
                  <a:lnTo>
                    <a:pt x="1415313" y="275717"/>
                  </a:lnTo>
                  <a:lnTo>
                    <a:pt x="1437043" y="262293"/>
                  </a:lnTo>
                  <a:lnTo>
                    <a:pt x="1439621" y="263613"/>
                  </a:lnTo>
                  <a:lnTo>
                    <a:pt x="1440929" y="274624"/>
                  </a:lnTo>
                  <a:lnTo>
                    <a:pt x="1440929" y="225209"/>
                  </a:lnTo>
                  <a:lnTo>
                    <a:pt x="1433258" y="222948"/>
                  </a:lnTo>
                  <a:lnTo>
                    <a:pt x="1421358" y="221767"/>
                  </a:lnTo>
                  <a:lnTo>
                    <a:pt x="1409471" y="222719"/>
                  </a:lnTo>
                  <a:lnTo>
                    <a:pt x="1361655" y="245643"/>
                  </a:lnTo>
                  <a:lnTo>
                    <a:pt x="1335087" y="273850"/>
                  </a:lnTo>
                  <a:lnTo>
                    <a:pt x="1335087" y="308229"/>
                  </a:lnTo>
                  <a:lnTo>
                    <a:pt x="1332560" y="310972"/>
                  </a:lnTo>
                  <a:lnTo>
                    <a:pt x="1317269" y="350659"/>
                  </a:lnTo>
                  <a:lnTo>
                    <a:pt x="1307261" y="389763"/>
                  </a:lnTo>
                  <a:lnTo>
                    <a:pt x="1306918" y="391579"/>
                  </a:lnTo>
                  <a:lnTo>
                    <a:pt x="1306855" y="391858"/>
                  </a:lnTo>
                  <a:lnTo>
                    <a:pt x="1306995" y="393890"/>
                  </a:lnTo>
                  <a:lnTo>
                    <a:pt x="1307058" y="394830"/>
                  </a:lnTo>
                  <a:lnTo>
                    <a:pt x="1301572" y="393890"/>
                  </a:lnTo>
                  <a:lnTo>
                    <a:pt x="1301813" y="391858"/>
                  </a:lnTo>
                  <a:lnTo>
                    <a:pt x="1301838" y="391579"/>
                  </a:lnTo>
                  <a:lnTo>
                    <a:pt x="1302778" y="387629"/>
                  </a:lnTo>
                  <a:lnTo>
                    <a:pt x="1302893" y="387121"/>
                  </a:lnTo>
                  <a:lnTo>
                    <a:pt x="1305928" y="374116"/>
                  </a:lnTo>
                  <a:lnTo>
                    <a:pt x="1307592" y="366598"/>
                  </a:lnTo>
                  <a:lnTo>
                    <a:pt x="1309179" y="359054"/>
                  </a:lnTo>
                  <a:lnTo>
                    <a:pt x="1312811" y="345300"/>
                  </a:lnTo>
                  <a:lnTo>
                    <a:pt x="1312900" y="344957"/>
                  </a:lnTo>
                  <a:lnTo>
                    <a:pt x="1313002" y="344601"/>
                  </a:lnTo>
                  <a:lnTo>
                    <a:pt x="1317917" y="331558"/>
                  </a:lnTo>
                  <a:lnTo>
                    <a:pt x="1318031" y="331228"/>
                  </a:lnTo>
                  <a:lnTo>
                    <a:pt x="1318158" y="330898"/>
                  </a:lnTo>
                  <a:lnTo>
                    <a:pt x="1324330" y="317766"/>
                  </a:lnTo>
                  <a:lnTo>
                    <a:pt x="1331366" y="304647"/>
                  </a:lnTo>
                  <a:lnTo>
                    <a:pt x="1335087" y="308229"/>
                  </a:lnTo>
                  <a:lnTo>
                    <a:pt x="1335087" y="273850"/>
                  </a:lnTo>
                  <a:lnTo>
                    <a:pt x="1307007" y="320421"/>
                  </a:lnTo>
                  <a:lnTo>
                    <a:pt x="1291158" y="369214"/>
                  </a:lnTo>
                  <a:lnTo>
                    <a:pt x="1288808" y="379679"/>
                  </a:lnTo>
                  <a:lnTo>
                    <a:pt x="1286103" y="385127"/>
                  </a:lnTo>
                  <a:lnTo>
                    <a:pt x="1281201" y="387121"/>
                  </a:lnTo>
                  <a:lnTo>
                    <a:pt x="1272387" y="387121"/>
                  </a:lnTo>
                  <a:lnTo>
                    <a:pt x="1268590" y="386969"/>
                  </a:lnTo>
                  <a:lnTo>
                    <a:pt x="1267472" y="386969"/>
                  </a:lnTo>
                  <a:lnTo>
                    <a:pt x="1264539" y="387629"/>
                  </a:lnTo>
                  <a:lnTo>
                    <a:pt x="1260246" y="396963"/>
                  </a:lnTo>
                  <a:lnTo>
                    <a:pt x="1262303" y="400786"/>
                  </a:lnTo>
                  <a:lnTo>
                    <a:pt x="1269987" y="409917"/>
                  </a:lnTo>
                  <a:lnTo>
                    <a:pt x="1275753" y="414045"/>
                  </a:lnTo>
                  <a:lnTo>
                    <a:pt x="1285862" y="420725"/>
                  </a:lnTo>
                  <a:lnTo>
                    <a:pt x="1287716" y="424522"/>
                  </a:lnTo>
                  <a:lnTo>
                    <a:pt x="1287919" y="427164"/>
                  </a:lnTo>
                  <a:lnTo>
                    <a:pt x="1288034" y="428599"/>
                  </a:lnTo>
                  <a:lnTo>
                    <a:pt x="1288135" y="430034"/>
                  </a:lnTo>
                  <a:lnTo>
                    <a:pt x="1294803" y="468477"/>
                  </a:lnTo>
                  <a:lnTo>
                    <a:pt x="1308887" y="504317"/>
                  </a:lnTo>
                  <a:lnTo>
                    <a:pt x="1339481" y="540994"/>
                  </a:lnTo>
                  <a:lnTo>
                    <a:pt x="1382826" y="553440"/>
                  </a:lnTo>
                  <a:lnTo>
                    <a:pt x="1400937" y="551649"/>
                  </a:lnTo>
                  <a:lnTo>
                    <a:pt x="1451470" y="531088"/>
                  </a:lnTo>
                  <a:lnTo>
                    <a:pt x="1471206" y="516648"/>
                  </a:lnTo>
                  <a:lnTo>
                    <a:pt x="1478445" y="510755"/>
                  </a:lnTo>
                  <a:lnTo>
                    <a:pt x="1510461" y="481368"/>
                  </a:lnTo>
                  <a:lnTo>
                    <a:pt x="1517446" y="473011"/>
                  </a:lnTo>
                  <a:lnTo>
                    <a:pt x="1521777" y="467715"/>
                  </a:lnTo>
                  <a:close/>
                </a:path>
                <a:path w="1969135" h="1704975">
                  <a:moveTo>
                    <a:pt x="1527670" y="1187424"/>
                  </a:moveTo>
                  <a:lnTo>
                    <a:pt x="1525816" y="1181074"/>
                  </a:lnTo>
                  <a:lnTo>
                    <a:pt x="1521371" y="1175994"/>
                  </a:lnTo>
                  <a:lnTo>
                    <a:pt x="1511490" y="1169644"/>
                  </a:lnTo>
                  <a:lnTo>
                    <a:pt x="1501305" y="1165834"/>
                  </a:lnTo>
                  <a:lnTo>
                    <a:pt x="1490573" y="1165834"/>
                  </a:lnTo>
                  <a:lnTo>
                    <a:pt x="1479054" y="1170914"/>
                  </a:lnTo>
                  <a:lnTo>
                    <a:pt x="1457960" y="1186154"/>
                  </a:lnTo>
                  <a:lnTo>
                    <a:pt x="1447393" y="1192504"/>
                  </a:lnTo>
                  <a:lnTo>
                    <a:pt x="1409839" y="1214094"/>
                  </a:lnTo>
                  <a:lnTo>
                    <a:pt x="1380705" y="1219174"/>
                  </a:lnTo>
                  <a:lnTo>
                    <a:pt x="1373162" y="1219174"/>
                  </a:lnTo>
                  <a:lnTo>
                    <a:pt x="1367929" y="1215364"/>
                  </a:lnTo>
                  <a:lnTo>
                    <a:pt x="1367205" y="1214094"/>
                  </a:lnTo>
                  <a:lnTo>
                    <a:pt x="1359293" y="1200124"/>
                  </a:lnTo>
                  <a:lnTo>
                    <a:pt x="1358049" y="1192504"/>
                  </a:lnTo>
                  <a:lnTo>
                    <a:pt x="1353743" y="1174724"/>
                  </a:lnTo>
                  <a:lnTo>
                    <a:pt x="1355331" y="1172184"/>
                  </a:lnTo>
                  <a:lnTo>
                    <a:pt x="1376807" y="1172184"/>
                  </a:lnTo>
                  <a:lnTo>
                    <a:pt x="1388643" y="1170914"/>
                  </a:lnTo>
                  <a:lnTo>
                    <a:pt x="1438897" y="1150594"/>
                  </a:lnTo>
                  <a:lnTo>
                    <a:pt x="1464424" y="1127734"/>
                  </a:lnTo>
                  <a:lnTo>
                    <a:pt x="1479537" y="1108684"/>
                  </a:lnTo>
                  <a:lnTo>
                    <a:pt x="1493151" y="1079474"/>
                  </a:lnTo>
                  <a:lnTo>
                    <a:pt x="1498053" y="1060424"/>
                  </a:lnTo>
                  <a:lnTo>
                    <a:pt x="1498168" y="1057884"/>
                  </a:lnTo>
                  <a:lnTo>
                    <a:pt x="1498295" y="1055344"/>
                  </a:lnTo>
                  <a:lnTo>
                    <a:pt x="1498409" y="1052804"/>
                  </a:lnTo>
                  <a:lnTo>
                    <a:pt x="1498473" y="1051534"/>
                  </a:lnTo>
                  <a:lnTo>
                    <a:pt x="1498587" y="1048994"/>
                  </a:lnTo>
                  <a:lnTo>
                    <a:pt x="1498714" y="1046454"/>
                  </a:lnTo>
                  <a:lnTo>
                    <a:pt x="1498828" y="1043914"/>
                  </a:lnTo>
                  <a:lnTo>
                    <a:pt x="1498955" y="1041374"/>
                  </a:lnTo>
                  <a:lnTo>
                    <a:pt x="1489062" y="1004544"/>
                  </a:lnTo>
                  <a:lnTo>
                    <a:pt x="1459280" y="967714"/>
                  </a:lnTo>
                  <a:lnTo>
                    <a:pt x="1445539" y="957757"/>
                  </a:lnTo>
                  <a:lnTo>
                    <a:pt x="1445539" y="1015974"/>
                  </a:lnTo>
                  <a:lnTo>
                    <a:pt x="1445387" y="1017244"/>
                  </a:lnTo>
                  <a:lnTo>
                    <a:pt x="1445387" y="1019784"/>
                  </a:lnTo>
                  <a:lnTo>
                    <a:pt x="1443875" y="1033754"/>
                  </a:lnTo>
                  <a:lnTo>
                    <a:pt x="1429448" y="1071854"/>
                  </a:lnTo>
                  <a:lnTo>
                    <a:pt x="1403946" y="1102334"/>
                  </a:lnTo>
                  <a:lnTo>
                    <a:pt x="1370774" y="1122654"/>
                  </a:lnTo>
                  <a:lnTo>
                    <a:pt x="1369644" y="1123924"/>
                  </a:lnTo>
                  <a:lnTo>
                    <a:pt x="1368450" y="1123924"/>
                  </a:lnTo>
                  <a:lnTo>
                    <a:pt x="1356309" y="1127734"/>
                  </a:lnTo>
                  <a:lnTo>
                    <a:pt x="1353172" y="1125194"/>
                  </a:lnTo>
                  <a:lnTo>
                    <a:pt x="1364615" y="1083284"/>
                  </a:lnTo>
                  <a:lnTo>
                    <a:pt x="1394828" y="1032484"/>
                  </a:lnTo>
                  <a:lnTo>
                    <a:pt x="1428343" y="1007084"/>
                  </a:lnTo>
                  <a:lnTo>
                    <a:pt x="1442694" y="1004544"/>
                  </a:lnTo>
                  <a:lnTo>
                    <a:pt x="1444434" y="1005814"/>
                  </a:lnTo>
                  <a:lnTo>
                    <a:pt x="1445539" y="1015974"/>
                  </a:lnTo>
                  <a:lnTo>
                    <a:pt x="1445539" y="957757"/>
                  </a:lnTo>
                  <a:lnTo>
                    <a:pt x="1443139" y="956284"/>
                  </a:lnTo>
                  <a:lnTo>
                    <a:pt x="1434236" y="952474"/>
                  </a:lnTo>
                  <a:lnTo>
                    <a:pt x="1424597" y="949934"/>
                  </a:lnTo>
                  <a:lnTo>
                    <a:pt x="1411516" y="949934"/>
                  </a:lnTo>
                  <a:lnTo>
                    <a:pt x="1374178" y="960094"/>
                  </a:lnTo>
                  <a:lnTo>
                    <a:pt x="1331620" y="996924"/>
                  </a:lnTo>
                  <a:lnTo>
                    <a:pt x="1308862" y="1032484"/>
                  </a:lnTo>
                  <a:lnTo>
                    <a:pt x="1292250" y="1073124"/>
                  </a:lnTo>
                  <a:lnTo>
                    <a:pt x="1287449" y="1095984"/>
                  </a:lnTo>
                  <a:lnTo>
                    <a:pt x="1287322" y="1097254"/>
                  </a:lnTo>
                  <a:lnTo>
                    <a:pt x="1287208" y="1098524"/>
                  </a:lnTo>
                  <a:lnTo>
                    <a:pt x="1287094" y="1099794"/>
                  </a:lnTo>
                  <a:lnTo>
                    <a:pt x="1286967" y="1101064"/>
                  </a:lnTo>
                  <a:lnTo>
                    <a:pt x="1286852" y="1102334"/>
                  </a:lnTo>
                  <a:lnTo>
                    <a:pt x="1286725" y="1103604"/>
                  </a:lnTo>
                  <a:lnTo>
                    <a:pt x="1286611" y="1104874"/>
                  </a:lnTo>
                  <a:lnTo>
                    <a:pt x="1286497" y="1106144"/>
                  </a:lnTo>
                  <a:lnTo>
                    <a:pt x="1286370" y="1107414"/>
                  </a:lnTo>
                  <a:lnTo>
                    <a:pt x="1286281" y="1109954"/>
                  </a:lnTo>
                  <a:lnTo>
                    <a:pt x="1286192" y="1112494"/>
                  </a:lnTo>
                  <a:lnTo>
                    <a:pt x="1286129" y="1149324"/>
                  </a:lnTo>
                  <a:lnTo>
                    <a:pt x="1284668" y="1153134"/>
                  </a:lnTo>
                  <a:lnTo>
                    <a:pt x="1261110" y="1178534"/>
                  </a:lnTo>
                  <a:lnTo>
                    <a:pt x="1251724" y="1191234"/>
                  </a:lnTo>
                  <a:lnTo>
                    <a:pt x="1214412" y="1236954"/>
                  </a:lnTo>
                  <a:lnTo>
                    <a:pt x="1189304" y="1249654"/>
                  </a:lnTo>
                  <a:lnTo>
                    <a:pt x="1182395" y="1249654"/>
                  </a:lnTo>
                  <a:lnTo>
                    <a:pt x="1175766" y="1248384"/>
                  </a:lnTo>
                  <a:lnTo>
                    <a:pt x="1169974" y="1243304"/>
                  </a:lnTo>
                  <a:lnTo>
                    <a:pt x="1165618" y="1238224"/>
                  </a:lnTo>
                  <a:lnTo>
                    <a:pt x="1164120" y="1234414"/>
                  </a:lnTo>
                  <a:lnTo>
                    <a:pt x="1164780" y="1233144"/>
                  </a:lnTo>
                  <a:lnTo>
                    <a:pt x="1166482" y="1230604"/>
                  </a:lnTo>
                  <a:lnTo>
                    <a:pt x="1171244" y="1222984"/>
                  </a:lnTo>
                  <a:lnTo>
                    <a:pt x="1175359" y="1215364"/>
                  </a:lnTo>
                  <a:lnTo>
                    <a:pt x="1179169" y="1207744"/>
                  </a:lnTo>
                  <a:lnTo>
                    <a:pt x="1183017" y="1200124"/>
                  </a:lnTo>
                  <a:lnTo>
                    <a:pt x="1194904" y="1175994"/>
                  </a:lnTo>
                  <a:lnTo>
                    <a:pt x="1197686" y="1169644"/>
                  </a:lnTo>
                  <a:lnTo>
                    <a:pt x="1205484" y="1151864"/>
                  </a:lnTo>
                  <a:lnTo>
                    <a:pt x="1222362" y="1099794"/>
                  </a:lnTo>
                  <a:lnTo>
                    <a:pt x="1231468" y="1056614"/>
                  </a:lnTo>
                  <a:lnTo>
                    <a:pt x="1237145" y="1013434"/>
                  </a:lnTo>
                  <a:lnTo>
                    <a:pt x="1238745" y="989304"/>
                  </a:lnTo>
                  <a:lnTo>
                    <a:pt x="1238834" y="988034"/>
                  </a:lnTo>
                  <a:lnTo>
                    <a:pt x="1238910" y="986764"/>
                  </a:lnTo>
                  <a:lnTo>
                    <a:pt x="1239037" y="958824"/>
                  </a:lnTo>
                  <a:lnTo>
                    <a:pt x="1236891" y="932154"/>
                  </a:lnTo>
                  <a:lnTo>
                    <a:pt x="1232179" y="905484"/>
                  </a:lnTo>
                  <a:lnTo>
                    <a:pt x="1230642" y="899134"/>
                  </a:lnTo>
                  <a:lnTo>
                    <a:pt x="1229067" y="895324"/>
                  </a:lnTo>
                  <a:lnTo>
                    <a:pt x="1228026" y="892784"/>
                  </a:lnTo>
                  <a:lnTo>
                    <a:pt x="1225296" y="886434"/>
                  </a:lnTo>
                  <a:lnTo>
                    <a:pt x="1217333" y="873734"/>
                  </a:lnTo>
                  <a:lnTo>
                    <a:pt x="1211783" y="867384"/>
                  </a:lnTo>
                  <a:lnTo>
                    <a:pt x="1207350" y="862304"/>
                  </a:lnTo>
                  <a:lnTo>
                    <a:pt x="1195755" y="853414"/>
                  </a:lnTo>
                  <a:lnTo>
                    <a:pt x="1191145" y="851128"/>
                  </a:lnTo>
                  <a:lnTo>
                    <a:pt x="1191145" y="942314"/>
                  </a:lnTo>
                  <a:lnTo>
                    <a:pt x="1190967" y="946124"/>
                  </a:lnTo>
                  <a:lnTo>
                    <a:pt x="1190904" y="947394"/>
                  </a:lnTo>
                  <a:lnTo>
                    <a:pt x="1190790" y="949934"/>
                  </a:lnTo>
                  <a:lnTo>
                    <a:pt x="1190739" y="951204"/>
                  </a:lnTo>
                  <a:lnTo>
                    <a:pt x="1190612" y="953744"/>
                  </a:lnTo>
                  <a:lnTo>
                    <a:pt x="1190498" y="956284"/>
                  </a:lnTo>
                  <a:lnTo>
                    <a:pt x="1190383" y="958824"/>
                  </a:lnTo>
                  <a:lnTo>
                    <a:pt x="1188021" y="982954"/>
                  </a:lnTo>
                  <a:lnTo>
                    <a:pt x="1187894" y="984224"/>
                  </a:lnTo>
                  <a:lnTo>
                    <a:pt x="1187767" y="985494"/>
                  </a:lnTo>
                  <a:lnTo>
                    <a:pt x="1187640" y="986764"/>
                  </a:lnTo>
                  <a:lnTo>
                    <a:pt x="1187513" y="988034"/>
                  </a:lnTo>
                  <a:lnTo>
                    <a:pt x="1183398" y="1017244"/>
                  </a:lnTo>
                  <a:lnTo>
                    <a:pt x="1171549" y="1074394"/>
                  </a:lnTo>
                  <a:lnTo>
                    <a:pt x="1158595" y="1120114"/>
                  </a:lnTo>
                  <a:lnTo>
                    <a:pt x="1141349" y="1163294"/>
                  </a:lnTo>
                  <a:lnTo>
                    <a:pt x="1140421" y="1165834"/>
                  </a:lnTo>
                  <a:lnTo>
                    <a:pt x="1139215" y="1167104"/>
                  </a:lnTo>
                  <a:lnTo>
                    <a:pt x="1137920" y="1169644"/>
                  </a:lnTo>
                  <a:lnTo>
                    <a:pt x="1136357" y="1169644"/>
                  </a:lnTo>
                  <a:lnTo>
                    <a:pt x="1135443" y="1162024"/>
                  </a:lnTo>
                  <a:lnTo>
                    <a:pt x="1134491" y="1153134"/>
                  </a:lnTo>
                  <a:lnTo>
                    <a:pt x="1133690" y="1145514"/>
                  </a:lnTo>
                  <a:lnTo>
                    <a:pt x="1133576" y="1142974"/>
                  </a:lnTo>
                  <a:lnTo>
                    <a:pt x="1133449" y="1140434"/>
                  </a:lnTo>
                  <a:lnTo>
                    <a:pt x="1133386" y="1139164"/>
                  </a:lnTo>
                  <a:lnTo>
                    <a:pt x="1133271" y="1136624"/>
                  </a:lnTo>
                  <a:lnTo>
                    <a:pt x="1133157" y="1130274"/>
                  </a:lnTo>
                  <a:lnTo>
                    <a:pt x="1133043" y="1123924"/>
                  </a:lnTo>
                  <a:lnTo>
                    <a:pt x="1132954" y="1108684"/>
                  </a:lnTo>
                  <a:lnTo>
                    <a:pt x="1132954" y="1101064"/>
                  </a:lnTo>
                  <a:lnTo>
                    <a:pt x="1133068" y="1079474"/>
                  </a:lnTo>
                  <a:lnTo>
                    <a:pt x="1133170" y="1075664"/>
                  </a:lnTo>
                  <a:lnTo>
                    <a:pt x="1133271" y="1071854"/>
                  </a:lnTo>
                  <a:lnTo>
                    <a:pt x="1133348" y="1069314"/>
                  </a:lnTo>
                  <a:lnTo>
                    <a:pt x="1133411" y="1066774"/>
                  </a:lnTo>
                  <a:lnTo>
                    <a:pt x="1133754" y="1061694"/>
                  </a:lnTo>
                  <a:lnTo>
                    <a:pt x="1133843" y="1060424"/>
                  </a:lnTo>
                  <a:lnTo>
                    <a:pt x="1133932" y="1059154"/>
                  </a:lnTo>
                  <a:lnTo>
                    <a:pt x="1134021" y="1057884"/>
                  </a:lnTo>
                  <a:lnTo>
                    <a:pt x="1134110" y="1056614"/>
                  </a:lnTo>
                  <a:lnTo>
                    <a:pt x="1134186" y="1055344"/>
                  </a:lnTo>
                  <a:lnTo>
                    <a:pt x="1135507" y="1043914"/>
                  </a:lnTo>
                  <a:lnTo>
                    <a:pt x="1137132" y="1032484"/>
                  </a:lnTo>
                  <a:lnTo>
                    <a:pt x="1139571" y="1017244"/>
                  </a:lnTo>
                  <a:lnTo>
                    <a:pt x="1140523" y="1013434"/>
                  </a:lnTo>
                  <a:lnTo>
                    <a:pt x="1140548" y="1004544"/>
                  </a:lnTo>
                  <a:lnTo>
                    <a:pt x="1140879" y="1002004"/>
                  </a:lnTo>
                  <a:lnTo>
                    <a:pt x="1145311" y="994384"/>
                  </a:lnTo>
                  <a:lnTo>
                    <a:pt x="1148448" y="986764"/>
                  </a:lnTo>
                  <a:lnTo>
                    <a:pt x="1153312" y="974064"/>
                  </a:lnTo>
                  <a:lnTo>
                    <a:pt x="1155115" y="968984"/>
                  </a:lnTo>
                  <a:lnTo>
                    <a:pt x="1156423" y="965174"/>
                  </a:lnTo>
                  <a:lnTo>
                    <a:pt x="1157236" y="961364"/>
                  </a:lnTo>
                  <a:lnTo>
                    <a:pt x="1159852" y="952474"/>
                  </a:lnTo>
                  <a:lnTo>
                    <a:pt x="1161288" y="946124"/>
                  </a:lnTo>
                  <a:lnTo>
                    <a:pt x="1161999" y="941044"/>
                  </a:lnTo>
                  <a:lnTo>
                    <a:pt x="1163078" y="941044"/>
                  </a:lnTo>
                  <a:lnTo>
                    <a:pt x="1163066" y="939774"/>
                  </a:lnTo>
                  <a:lnTo>
                    <a:pt x="1161923" y="941044"/>
                  </a:lnTo>
                  <a:lnTo>
                    <a:pt x="1157630" y="941044"/>
                  </a:lnTo>
                  <a:lnTo>
                    <a:pt x="1176934" y="902944"/>
                  </a:lnTo>
                  <a:lnTo>
                    <a:pt x="1185252" y="895324"/>
                  </a:lnTo>
                  <a:lnTo>
                    <a:pt x="1188923" y="910564"/>
                  </a:lnTo>
                  <a:lnTo>
                    <a:pt x="1190777" y="927074"/>
                  </a:lnTo>
                  <a:lnTo>
                    <a:pt x="1190891" y="932154"/>
                  </a:lnTo>
                  <a:lnTo>
                    <a:pt x="1191018" y="937234"/>
                  </a:lnTo>
                  <a:lnTo>
                    <a:pt x="1191145" y="942314"/>
                  </a:lnTo>
                  <a:lnTo>
                    <a:pt x="1191145" y="851128"/>
                  </a:lnTo>
                  <a:lnTo>
                    <a:pt x="1182979" y="847064"/>
                  </a:lnTo>
                  <a:lnTo>
                    <a:pt x="1178737" y="844524"/>
                  </a:lnTo>
                  <a:lnTo>
                    <a:pt x="1170063" y="844524"/>
                  </a:lnTo>
                  <a:lnTo>
                    <a:pt x="1156830" y="849604"/>
                  </a:lnTo>
                  <a:lnTo>
                    <a:pt x="1156360" y="849922"/>
                  </a:lnTo>
                  <a:lnTo>
                    <a:pt x="1156360" y="867384"/>
                  </a:lnTo>
                  <a:lnTo>
                    <a:pt x="1127442" y="900404"/>
                  </a:lnTo>
                  <a:lnTo>
                    <a:pt x="1133919" y="888974"/>
                  </a:lnTo>
                  <a:lnTo>
                    <a:pt x="1140879" y="878814"/>
                  </a:lnTo>
                  <a:lnTo>
                    <a:pt x="1148359" y="872464"/>
                  </a:lnTo>
                  <a:lnTo>
                    <a:pt x="1156360" y="867384"/>
                  </a:lnTo>
                  <a:lnTo>
                    <a:pt x="1156360" y="849922"/>
                  </a:lnTo>
                  <a:lnTo>
                    <a:pt x="1126159" y="878814"/>
                  </a:lnTo>
                  <a:lnTo>
                    <a:pt x="1102499" y="923264"/>
                  </a:lnTo>
                  <a:lnTo>
                    <a:pt x="1100378" y="929005"/>
                  </a:lnTo>
                  <a:lnTo>
                    <a:pt x="1100378" y="1233144"/>
                  </a:lnTo>
                  <a:lnTo>
                    <a:pt x="1098702" y="1238224"/>
                  </a:lnTo>
                  <a:lnTo>
                    <a:pt x="1091018" y="1247114"/>
                  </a:lnTo>
                  <a:lnTo>
                    <a:pt x="1085964" y="1252194"/>
                  </a:lnTo>
                  <a:lnTo>
                    <a:pt x="1077683" y="1259814"/>
                  </a:lnTo>
                  <a:lnTo>
                    <a:pt x="1075309" y="1258544"/>
                  </a:lnTo>
                  <a:lnTo>
                    <a:pt x="1074483" y="1253464"/>
                  </a:lnTo>
                  <a:lnTo>
                    <a:pt x="1073277" y="1247114"/>
                  </a:lnTo>
                  <a:lnTo>
                    <a:pt x="1072032" y="1239494"/>
                  </a:lnTo>
                  <a:lnTo>
                    <a:pt x="1071359" y="1235684"/>
                  </a:lnTo>
                  <a:lnTo>
                    <a:pt x="1070914" y="1233144"/>
                  </a:lnTo>
                  <a:lnTo>
                    <a:pt x="1070648" y="1230604"/>
                  </a:lnTo>
                  <a:lnTo>
                    <a:pt x="1070381" y="1228064"/>
                  </a:lnTo>
                  <a:lnTo>
                    <a:pt x="1070114" y="1225524"/>
                  </a:lnTo>
                  <a:lnTo>
                    <a:pt x="1069949" y="1222984"/>
                  </a:lnTo>
                  <a:lnTo>
                    <a:pt x="1069860" y="1221714"/>
                  </a:lnTo>
                  <a:lnTo>
                    <a:pt x="1068451" y="1200124"/>
                  </a:lnTo>
                  <a:lnTo>
                    <a:pt x="1068362" y="1198854"/>
                  </a:lnTo>
                  <a:lnTo>
                    <a:pt x="1068235" y="1196314"/>
                  </a:lnTo>
                  <a:lnTo>
                    <a:pt x="1068108" y="1192504"/>
                  </a:lnTo>
                  <a:lnTo>
                    <a:pt x="1067993" y="1188694"/>
                  </a:lnTo>
                  <a:lnTo>
                    <a:pt x="1067904" y="1186154"/>
                  </a:lnTo>
                  <a:lnTo>
                    <a:pt x="1067777" y="1182344"/>
                  </a:lnTo>
                  <a:lnTo>
                    <a:pt x="1067650" y="1178534"/>
                  </a:lnTo>
                  <a:lnTo>
                    <a:pt x="1067523" y="1174724"/>
                  </a:lnTo>
                  <a:lnTo>
                    <a:pt x="1067396" y="1170914"/>
                  </a:lnTo>
                  <a:lnTo>
                    <a:pt x="1067269" y="1158214"/>
                  </a:lnTo>
                  <a:lnTo>
                    <a:pt x="1067485" y="1112494"/>
                  </a:lnTo>
                  <a:lnTo>
                    <a:pt x="1067701" y="1108684"/>
                  </a:lnTo>
                  <a:lnTo>
                    <a:pt x="1070800" y="1108684"/>
                  </a:lnTo>
                  <a:lnTo>
                    <a:pt x="1073213" y="1113764"/>
                  </a:lnTo>
                  <a:lnTo>
                    <a:pt x="1072248" y="1118844"/>
                  </a:lnTo>
                  <a:lnTo>
                    <a:pt x="1072261" y="1122654"/>
                  </a:lnTo>
                  <a:lnTo>
                    <a:pt x="1072883" y="1135354"/>
                  </a:lnTo>
                  <a:lnTo>
                    <a:pt x="1072946" y="1136624"/>
                  </a:lnTo>
                  <a:lnTo>
                    <a:pt x="1073073" y="1139164"/>
                  </a:lnTo>
                  <a:lnTo>
                    <a:pt x="1073645" y="1150594"/>
                  </a:lnTo>
                  <a:lnTo>
                    <a:pt x="1078001" y="1177264"/>
                  </a:lnTo>
                  <a:lnTo>
                    <a:pt x="1085684" y="1202664"/>
                  </a:lnTo>
                  <a:lnTo>
                    <a:pt x="1097013" y="1228064"/>
                  </a:lnTo>
                  <a:lnTo>
                    <a:pt x="1100378" y="1233144"/>
                  </a:lnTo>
                  <a:lnTo>
                    <a:pt x="1100378" y="929005"/>
                  </a:lnTo>
                  <a:lnTo>
                    <a:pt x="1087196" y="971524"/>
                  </a:lnTo>
                  <a:lnTo>
                    <a:pt x="1075944" y="1031214"/>
                  </a:lnTo>
                  <a:lnTo>
                    <a:pt x="1073937" y="1051534"/>
                  </a:lnTo>
                  <a:lnTo>
                    <a:pt x="1073810" y="1052804"/>
                  </a:lnTo>
                  <a:lnTo>
                    <a:pt x="1073048" y="1060424"/>
                  </a:lnTo>
                  <a:lnTo>
                    <a:pt x="1073010" y="1061694"/>
                  </a:lnTo>
                  <a:lnTo>
                    <a:pt x="1072908" y="1065504"/>
                  </a:lnTo>
                  <a:lnTo>
                    <a:pt x="1072794" y="1069314"/>
                  </a:lnTo>
                  <a:lnTo>
                    <a:pt x="1072730" y="1071854"/>
                  </a:lnTo>
                  <a:lnTo>
                    <a:pt x="1072616" y="1075664"/>
                  </a:lnTo>
                  <a:lnTo>
                    <a:pt x="1072515" y="1079474"/>
                  </a:lnTo>
                  <a:lnTo>
                    <a:pt x="1072400" y="1083284"/>
                  </a:lnTo>
                  <a:lnTo>
                    <a:pt x="1072286" y="1087094"/>
                  </a:lnTo>
                  <a:lnTo>
                    <a:pt x="1072197" y="1094714"/>
                  </a:lnTo>
                  <a:lnTo>
                    <a:pt x="1073708" y="1098524"/>
                  </a:lnTo>
                  <a:lnTo>
                    <a:pt x="1069454" y="1101064"/>
                  </a:lnTo>
                  <a:lnTo>
                    <a:pt x="1067739" y="1099794"/>
                  </a:lnTo>
                  <a:lnTo>
                    <a:pt x="1067181" y="1097254"/>
                  </a:lnTo>
                  <a:lnTo>
                    <a:pt x="1067409" y="1095984"/>
                  </a:lnTo>
                  <a:lnTo>
                    <a:pt x="1068489" y="1087094"/>
                  </a:lnTo>
                  <a:lnTo>
                    <a:pt x="1065314" y="1079474"/>
                  </a:lnTo>
                  <a:lnTo>
                    <a:pt x="1054709" y="1069314"/>
                  </a:lnTo>
                  <a:lnTo>
                    <a:pt x="1051953" y="1061694"/>
                  </a:lnTo>
                  <a:lnTo>
                    <a:pt x="1049337" y="1054074"/>
                  </a:lnTo>
                  <a:lnTo>
                    <a:pt x="1036942" y="1033754"/>
                  </a:lnTo>
                  <a:lnTo>
                    <a:pt x="1032294" y="1026134"/>
                  </a:lnTo>
                  <a:lnTo>
                    <a:pt x="1016203" y="1012532"/>
                  </a:lnTo>
                  <a:lnTo>
                    <a:pt x="1016203" y="1066774"/>
                  </a:lnTo>
                  <a:lnTo>
                    <a:pt x="1015428" y="1069314"/>
                  </a:lnTo>
                  <a:lnTo>
                    <a:pt x="1013117" y="1079474"/>
                  </a:lnTo>
                  <a:lnTo>
                    <a:pt x="1011301" y="1089634"/>
                  </a:lnTo>
                  <a:lnTo>
                    <a:pt x="1008202" y="1109954"/>
                  </a:lnTo>
                  <a:lnTo>
                    <a:pt x="1005801" y="1120114"/>
                  </a:lnTo>
                  <a:lnTo>
                    <a:pt x="1002817" y="1130452"/>
                  </a:lnTo>
                  <a:lnTo>
                    <a:pt x="1002817" y="1155674"/>
                  </a:lnTo>
                  <a:lnTo>
                    <a:pt x="1000887" y="1169644"/>
                  </a:lnTo>
                  <a:lnTo>
                    <a:pt x="994194" y="1188694"/>
                  </a:lnTo>
                  <a:lnTo>
                    <a:pt x="984681" y="1207744"/>
                  </a:lnTo>
                  <a:lnTo>
                    <a:pt x="974280" y="1221714"/>
                  </a:lnTo>
                  <a:lnTo>
                    <a:pt x="981519" y="1205204"/>
                  </a:lnTo>
                  <a:lnTo>
                    <a:pt x="988910" y="1189964"/>
                  </a:lnTo>
                  <a:lnTo>
                    <a:pt x="1002817" y="1155674"/>
                  </a:lnTo>
                  <a:lnTo>
                    <a:pt x="1002817" y="1130452"/>
                  </a:lnTo>
                  <a:lnTo>
                    <a:pt x="1002499" y="1131544"/>
                  </a:lnTo>
                  <a:lnTo>
                    <a:pt x="998626" y="1141704"/>
                  </a:lnTo>
                  <a:lnTo>
                    <a:pt x="994498" y="1153134"/>
                  </a:lnTo>
                  <a:lnTo>
                    <a:pt x="986205" y="1173454"/>
                  </a:lnTo>
                  <a:lnTo>
                    <a:pt x="977303" y="1192504"/>
                  </a:lnTo>
                  <a:lnTo>
                    <a:pt x="971816" y="1203896"/>
                  </a:lnTo>
                  <a:lnTo>
                    <a:pt x="971816" y="1229334"/>
                  </a:lnTo>
                  <a:lnTo>
                    <a:pt x="970483" y="1230604"/>
                  </a:lnTo>
                  <a:lnTo>
                    <a:pt x="970140" y="1229334"/>
                  </a:lnTo>
                  <a:lnTo>
                    <a:pt x="969721" y="1229334"/>
                  </a:lnTo>
                  <a:lnTo>
                    <a:pt x="969441" y="1228064"/>
                  </a:lnTo>
                  <a:lnTo>
                    <a:pt x="971727" y="1228064"/>
                  </a:lnTo>
                  <a:lnTo>
                    <a:pt x="971816" y="1229334"/>
                  </a:lnTo>
                  <a:lnTo>
                    <a:pt x="971816" y="1203896"/>
                  </a:lnTo>
                  <a:lnTo>
                    <a:pt x="949071" y="1240764"/>
                  </a:lnTo>
                  <a:lnTo>
                    <a:pt x="915466" y="1264894"/>
                  </a:lnTo>
                  <a:lnTo>
                    <a:pt x="912825" y="1263624"/>
                  </a:lnTo>
                  <a:lnTo>
                    <a:pt x="900125" y="1226794"/>
                  </a:lnTo>
                  <a:lnTo>
                    <a:pt x="897737" y="1200124"/>
                  </a:lnTo>
                  <a:lnTo>
                    <a:pt x="897623" y="1191234"/>
                  </a:lnTo>
                  <a:lnTo>
                    <a:pt x="897509" y="1188694"/>
                  </a:lnTo>
                  <a:lnTo>
                    <a:pt x="897382" y="1186154"/>
                  </a:lnTo>
                  <a:lnTo>
                    <a:pt x="897305" y="1181074"/>
                  </a:lnTo>
                  <a:lnTo>
                    <a:pt x="897496" y="1178534"/>
                  </a:lnTo>
                  <a:lnTo>
                    <a:pt x="897597" y="1177264"/>
                  </a:lnTo>
                  <a:lnTo>
                    <a:pt x="897686" y="1175994"/>
                  </a:lnTo>
                  <a:lnTo>
                    <a:pt x="897788" y="1174724"/>
                  </a:lnTo>
                  <a:lnTo>
                    <a:pt x="897890" y="1173454"/>
                  </a:lnTo>
                  <a:lnTo>
                    <a:pt x="899172" y="1163294"/>
                  </a:lnTo>
                  <a:lnTo>
                    <a:pt x="900607" y="1154404"/>
                  </a:lnTo>
                  <a:lnTo>
                    <a:pt x="901522" y="1146784"/>
                  </a:lnTo>
                  <a:lnTo>
                    <a:pt x="904519" y="1141704"/>
                  </a:lnTo>
                  <a:lnTo>
                    <a:pt x="899579" y="1135354"/>
                  </a:lnTo>
                  <a:lnTo>
                    <a:pt x="897026" y="1126464"/>
                  </a:lnTo>
                  <a:lnTo>
                    <a:pt x="908265" y="1131544"/>
                  </a:lnTo>
                  <a:lnTo>
                    <a:pt x="908570" y="1127734"/>
                  </a:lnTo>
                  <a:lnTo>
                    <a:pt x="908672" y="1126464"/>
                  </a:lnTo>
                  <a:lnTo>
                    <a:pt x="908773" y="1125194"/>
                  </a:lnTo>
                  <a:lnTo>
                    <a:pt x="909726" y="1122654"/>
                  </a:lnTo>
                  <a:lnTo>
                    <a:pt x="913168" y="1113764"/>
                  </a:lnTo>
                  <a:lnTo>
                    <a:pt x="917181" y="1104874"/>
                  </a:lnTo>
                  <a:lnTo>
                    <a:pt x="920165" y="1099794"/>
                  </a:lnTo>
                  <a:lnTo>
                    <a:pt x="921664" y="1097254"/>
                  </a:lnTo>
                  <a:lnTo>
                    <a:pt x="925106" y="1090904"/>
                  </a:lnTo>
                  <a:lnTo>
                    <a:pt x="919822" y="1090904"/>
                  </a:lnTo>
                  <a:lnTo>
                    <a:pt x="919670" y="1090904"/>
                  </a:lnTo>
                  <a:lnTo>
                    <a:pt x="919251" y="1092174"/>
                  </a:lnTo>
                  <a:lnTo>
                    <a:pt x="918514" y="1093444"/>
                  </a:lnTo>
                  <a:lnTo>
                    <a:pt x="917295" y="1093444"/>
                  </a:lnTo>
                  <a:lnTo>
                    <a:pt x="917371" y="1094714"/>
                  </a:lnTo>
                  <a:lnTo>
                    <a:pt x="917448" y="1095984"/>
                  </a:lnTo>
                  <a:lnTo>
                    <a:pt x="916990" y="1097254"/>
                  </a:lnTo>
                  <a:lnTo>
                    <a:pt x="914869" y="1098524"/>
                  </a:lnTo>
                  <a:lnTo>
                    <a:pt x="913892" y="1099578"/>
                  </a:lnTo>
                  <a:lnTo>
                    <a:pt x="914107" y="1098524"/>
                  </a:lnTo>
                  <a:lnTo>
                    <a:pt x="914857" y="1098524"/>
                  </a:lnTo>
                  <a:lnTo>
                    <a:pt x="914857" y="1097254"/>
                  </a:lnTo>
                  <a:lnTo>
                    <a:pt x="915530" y="1094714"/>
                  </a:lnTo>
                  <a:lnTo>
                    <a:pt x="916165" y="1093444"/>
                  </a:lnTo>
                  <a:lnTo>
                    <a:pt x="917295" y="1093444"/>
                  </a:lnTo>
                  <a:lnTo>
                    <a:pt x="917448" y="1092174"/>
                  </a:lnTo>
                  <a:lnTo>
                    <a:pt x="917702" y="1092174"/>
                  </a:lnTo>
                  <a:lnTo>
                    <a:pt x="918451" y="1090904"/>
                  </a:lnTo>
                  <a:lnTo>
                    <a:pt x="919670" y="1090904"/>
                  </a:lnTo>
                  <a:lnTo>
                    <a:pt x="919848" y="1090663"/>
                  </a:lnTo>
                  <a:lnTo>
                    <a:pt x="920330" y="1087094"/>
                  </a:lnTo>
                  <a:lnTo>
                    <a:pt x="921588" y="1088364"/>
                  </a:lnTo>
                  <a:lnTo>
                    <a:pt x="919848" y="1090663"/>
                  </a:lnTo>
                  <a:lnTo>
                    <a:pt x="925245" y="1090663"/>
                  </a:lnTo>
                  <a:lnTo>
                    <a:pt x="926490" y="1088364"/>
                  </a:lnTo>
                  <a:lnTo>
                    <a:pt x="927366" y="1087094"/>
                  </a:lnTo>
                  <a:lnTo>
                    <a:pt x="959167" y="1051534"/>
                  </a:lnTo>
                  <a:lnTo>
                    <a:pt x="998016" y="1033754"/>
                  </a:lnTo>
                  <a:lnTo>
                    <a:pt x="1001026" y="1033754"/>
                  </a:lnTo>
                  <a:lnTo>
                    <a:pt x="1009269" y="1048994"/>
                  </a:lnTo>
                  <a:lnTo>
                    <a:pt x="1011796" y="1055344"/>
                  </a:lnTo>
                  <a:lnTo>
                    <a:pt x="1015885" y="1064234"/>
                  </a:lnTo>
                  <a:lnTo>
                    <a:pt x="1016203" y="1066774"/>
                  </a:lnTo>
                  <a:lnTo>
                    <a:pt x="1016203" y="1012532"/>
                  </a:lnTo>
                  <a:lnTo>
                    <a:pt x="1006754" y="1004544"/>
                  </a:lnTo>
                  <a:lnTo>
                    <a:pt x="976337" y="994384"/>
                  </a:lnTo>
                  <a:lnTo>
                    <a:pt x="944702" y="998194"/>
                  </a:lnTo>
                  <a:lnTo>
                    <a:pt x="906284" y="1021054"/>
                  </a:lnTo>
                  <a:lnTo>
                    <a:pt x="874572" y="1055344"/>
                  </a:lnTo>
                  <a:lnTo>
                    <a:pt x="846213" y="1112494"/>
                  </a:lnTo>
                  <a:lnTo>
                    <a:pt x="835329" y="1167104"/>
                  </a:lnTo>
                  <a:lnTo>
                    <a:pt x="835228" y="1173454"/>
                  </a:lnTo>
                  <a:lnTo>
                    <a:pt x="835101" y="1181074"/>
                  </a:lnTo>
                  <a:lnTo>
                    <a:pt x="843013" y="1233144"/>
                  </a:lnTo>
                  <a:lnTo>
                    <a:pt x="850900" y="1250924"/>
                  </a:lnTo>
                  <a:lnTo>
                    <a:pt x="855700" y="1261084"/>
                  </a:lnTo>
                  <a:lnTo>
                    <a:pt x="860907" y="1269974"/>
                  </a:lnTo>
                  <a:lnTo>
                    <a:pt x="821004" y="1291564"/>
                  </a:lnTo>
                  <a:lnTo>
                    <a:pt x="819556" y="1282674"/>
                  </a:lnTo>
                  <a:lnTo>
                    <a:pt x="817918" y="1276324"/>
                  </a:lnTo>
                  <a:lnTo>
                    <a:pt x="817943" y="1259814"/>
                  </a:lnTo>
                  <a:lnTo>
                    <a:pt x="818057" y="1253464"/>
                  </a:lnTo>
                  <a:lnTo>
                    <a:pt x="818095" y="1250924"/>
                  </a:lnTo>
                  <a:lnTo>
                    <a:pt x="818718" y="1243304"/>
                  </a:lnTo>
                  <a:lnTo>
                    <a:pt x="818819" y="1242034"/>
                  </a:lnTo>
                  <a:lnTo>
                    <a:pt x="818921" y="1240764"/>
                  </a:lnTo>
                  <a:lnTo>
                    <a:pt x="819531" y="1233144"/>
                  </a:lnTo>
                  <a:lnTo>
                    <a:pt x="823468" y="1196314"/>
                  </a:lnTo>
                  <a:lnTo>
                    <a:pt x="825563" y="1177264"/>
                  </a:lnTo>
                  <a:lnTo>
                    <a:pt x="827786" y="1158214"/>
                  </a:lnTo>
                  <a:lnTo>
                    <a:pt x="828776" y="1146784"/>
                  </a:lnTo>
                  <a:lnTo>
                    <a:pt x="828878" y="1145514"/>
                  </a:lnTo>
                  <a:lnTo>
                    <a:pt x="828992" y="1144244"/>
                  </a:lnTo>
                  <a:lnTo>
                    <a:pt x="829094" y="1142974"/>
                  </a:lnTo>
                  <a:lnTo>
                    <a:pt x="829208" y="1141704"/>
                  </a:lnTo>
                  <a:lnTo>
                    <a:pt x="829322" y="1140434"/>
                  </a:lnTo>
                  <a:lnTo>
                    <a:pt x="829424" y="1139164"/>
                  </a:lnTo>
                  <a:lnTo>
                    <a:pt x="829500" y="1135354"/>
                  </a:lnTo>
                  <a:lnTo>
                    <a:pt x="829589" y="1130274"/>
                  </a:lnTo>
                  <a:lnTo>
                    <a:pt x="829640" y="1118844"/>
                  </a:lnTo>
                  <a:lnTo>
                    <a:pt x="829284" y="1115034"/>
                  </a:lnTo>
                  <a:lnTo>
                    <a:pt x="829170" y="1113764"/>
                  </a:lnTo>
                  <a:lnTo>
                    <a:pt x="829043" y="1112494"/>
                  </a:lnTo>
                  <a:lnTo>
                    <a:pt x="828929" y="1111224"/>
                  </a:lnTo>
                  <a:lnTo>
                    <a:pt x="828802" y="1109954"/>
                  </a:lnTo>
                  <a:lnTo>
                    <a:pt x="828687" y="1108684"/>
                  </a:lnTo>
                  <a:lnTo>
                    <a:pt x="828573" y="1107414"/>
                  </a:lnTo>
                  <a:lnTo>
                    <a:pt x="828446" y="1106144"/>
                  </a:lnTo>
                  <a:lnTo>
                    <a:pt x="828332" y="1104874"/>
                  </a:lnTo>
                  <a:lnTo>
                    <a:pt x="828205" y="1103604"/>
                  </a:lnTo>
                  <a:lnTo>
                    <a:pt x="828090" y="1102334"/>
                  </a:lnTo>
                  <a:lnTo>
                    <a:pt x="827963" y="1101064"/>
                  </a:lnTo>
                  <a:lnTo>
                    <a:pt x="827849" y="1099794"/>
                  </a:lnTo>
                  <a:lnTo>
                    <a:pt x="827722" y="1098524"/>
                  </a:lnTo>
                  <a:lnTo>
                    <a:pt x="822413" y="1079474"/>
                  </a:lnTo>
                  <a:lnTo>
                    <a:pt x="819734" y="1074394"/>
                  </a:lnTo>
                  <a:lnTo>
                    <a:pt x="817727" y="1070584"/>
                  </a:lnTo>
                  <a:lnTo>
                    <a:pt x="815047" y="1065504"/>
                  </a:lnTo>
                  <a:lnTo>
                    <a:pt x="814374" y="1064234"/>
                  </a:lnTo>
                  <a:lnTo>
                    <a:pt x="813028" y="1061694"/>
                  </a:lnTo>
                  <a:lnTo>
                    <a:pt x="810666" y="1059154"/>
                  </a:lnTo>
                  <a:lnTo>
                    <a:pt x="803554" y="1051534"/>
                  </a:lnTo>
                  <a:lnTo>
                    <a:pt x="798817" y="1046454"/>
                  </a:lnTo>
                  <a:lnTo>
                    <a:pt x="777341" y="1033754"/>
                  </a:lnTo>
                  <a:lnTo>
                    <a:pt x="755027" y="1028674"/>
                  </a:lnTo>
                  <a:lnTo>
                    <a:pt x="732663" y="1033754"/>
                  </a:lnTo>
                  <a:lnTo>
                    <a:pt x="728383" y="1036777"/>
                  </a:lnTo>
                  <a:lnTo>
                    <a:pt x="728383" y="1051534"/>
                  </a:lnTo>
                  <a:lnTo>
                    <a:pt x="726211" y="1052804"/>
                  </a:lnTo>
                  <a:lnTo>
                    <a:pt x="727100" y="1051534"/>
                  </a:lnTo>
                  <a:lnTo>
                    <a:pt x="728383" y="1051534"/>
                  </a:lnTo>
                  <a:lnTo>
                    <a:pt x="728383" y="1036777"/>
                  </a:lnTo>
                  <a:lnTo>
                    <a:pt x="725843" y="1038567"/>
                  </a:lnTo>
                  <a:lnTo>
                    <a:pt x="725843" y="1052804"/>
                  </a:lnTo>
                  <a:lnTo>
                    <a:pt x="725652" y="1054074"/>
                  </a:lnTo>
                  <a:lnTo>
                    <a:pt x="725500" y="1055344"/>
                  </a:lnTo>
                  <a:lnTo>
                    <a:pt x="725017" y="1057884"/>
                  </a:lnTo>
                  <a:lnTo>
                    <a:pt x="724433" y="1059154"/>
                  </a:lnTo>
                  <a:lnTo>
                    <a:pt x="721728" y="1059154"/>
                  </a:lnTo>
                  <a:lnTo>
                    <a:pt x="721702" y="1056614"/>
                  </a:lnTo>
                  <a:lnTo>
                    <a:pt x="722757" y="1054074"/>
                  </a:lnTo>
                  <a:lnTo>
                    <a:pt x="724420" y="1054074"/>
                  </a:lnTo>
                  <a:lnTo>
                    <a:pt x="725843" y="1052804"/>
                  </a:lnTo>
                  <a:lnTo>
                    <a:pt x="725843" y="1038567"/>
                  </a:lnTo>
                  <a:lnTo>
                    <a:pt x="716762" y="1044968"/>
                  </a:lnTo>
                  <a:lnTo>
                    <a:pt x="716762" y="1065504"/>
                  </a:lnTo>
                  <a:lnTo>
                    <a:pt x="715441" y="1065504"/>
                  </a:lnTo>
                  <a:lnTo>
                    <a:pt x="715721" y="1064234"/>
                  </a:lnTo>
                  <a:lnTo>
                    <a:pt x="716534" y="1064234"/>
                  </a:lnTo>
                  <a:lnTo>
                    <a:pt x="716762" y="1065504"/>
                  </a:lnTo>
                  <a:lnTo>
                    <a:pt x="716762" y="1044968"/>
                  </a:lnTo>
                  <a:lnTo>
                    <a:pt x="712228" y="1048169"/>
                  </a:lnTo>
                  <a:lnTo>
                    <a:pt x="712228" y="1070584"/>
                  </a:lnTo>
                  <a:lnTo>
                    <a:pt x="672109" y="1140434"/>
                  </a:lnTo>
                  <a:lnTo>
                    <a:pt x="678891" y="1121384"/>
                  </a:lnTo>
                  <a:lnTo>
                    <a:pt x="687108" y="1103604"/>
                  </a:lnTo>
                  <a:lnTo>
                    <a:pt x="687692" y="1102334"/>
                  </a:lnTo>
                  <a:lnTo>
                    <a:pt x="698728" y="1085824"/>
                  </a:lnTo>
                  <a:lnTo>
                    <a:pt x="712228" y="1070584"/>
                  </a:lnTo>
                  <a:lnTo>
                    <a:pt x="712228" y="1048169"/>
                  </a:lnTo>
                  <a:lnTo>
                    <a:pt x="686447" y="1080744"/>
                  </a:lnTo>
                  <a:lnTo>
                    <a:pt x="675754" y="1101064"/>
                  </a:lnTo>
                  <a:lnTo>
                    <a:pt x="670585" y="1103604"/>
                  </a:lnTo>
                  <a:lnTo>
                    <a:pt x="670483" y="1102334"/>
                  </a:lnTo>
                  <a:lnTo>
                    <a:pt x="670382" y="1101064"/>
                  </a:lnTo>
                  <a:lnTo>
                    <a:pt x="670280" y="1099794"/>
                  </a:lnTo>
                  <a:lnTo>
                    <a:pt x="670166" y="1098524"/>
                  </a:lnTo>
                  <a:lnTo>
                    <a:pt x="669658" y="1092174"/>
                  </a:lnTo>
                  <a:lnTo>
                    <a:pt x="669569" y="1090663"/>
                  </a:lnTo>
                  <a:lnTo>
                    <a:pt x="669455" y="1088364"/>
                  </a:lnTo>
                  <a:lnTo>
                    <a:pt x="669378" y="1087094"/>
                  </a:lnTo>
                  <a:lnTo>
                    <a:pt x="669315" y="1085824"/>
                  </a:lnTo>
                  <a:lnTo>
                    <a:pt x="669251" y="1084554"/>
                  </a:lnTo>
                  <a:lnTo>
                    <a:pt x="669175" y="1083284"/>
                  </a:lnTo>
                  <a:lnTo>
                    <a:pt x="669112" y="1082014"/>
                  </a:lnTo>
                  <a:lnTo>
                    <a:pt x="668985" y="1079474"/>
                  </a:lnTo>
                  <a:lnTo>
                    <a:pt x="668921" y="1078204"/>
                  </a:lnTo>
                  <a:lnTo>
                    <a:pt x="668807" y="1075664"/>
                  </a:lnTo>
                  <a:lnTo>
                    <a:pt x="668693" y="1073124"/>
                  </a:lnTo>
                  <a:lnTo>
                    <a:pt x="668578" y="1070584"/>
                  </a:lnTo>
                  <a:lnTo>
                    <a:pt x="668515" y="1069314"/>
                  </a:lnTo>
                  <a:lnTo>
                    <a:pt x="668413" y="1066774"/>
                  </a:lnTo>
                  <a:lnTo>
                    <a:pt x="668299" y="1064234"/>
                  </a:lnTo>
                  <a:lnTo>
                    <a:pt x="668197" y="1061694"/>
                  </a:lnTo>
                  <a:lnTo>
                    <a:pt x="665048" y="1013434"/>
                  </a:lnTo>
                  <a:lnTo>
                    <a:pt x="660158" y="966444"/>
                  </a:lnTo>
                  <a:lnTo>
                    <a:pt x="654773" y="928344"/>
                  </a:lnTo>
                  <a:lnTo>
                    <a:pt x="645464" y="881354"/>
                  </a:lnTo>
                  <a:lnTo>
                    <a:pt x="624547" y="845794"/>
                  </a:lnTo>
                  <a:lnTo>
                    <a:pt x="612063" y="848334"/>
                  </a:lnTo>
                  <a:lnTo>
                    <a:pt x="612546" y="855954"/>
                  </a:lnTo>
                  <a:lnTo>
                    <a:pt x="611111" y="923264"/>
                  </a:lnTo>
                  <a:lnTo>
                    <a:pt x="611022" y="927074"/>
                  </a:lnTo>
                  <a:lnTo>
                    <a:pt x="610920" y="932154"/>
                  </a:lnTo>
                  <a:lnTo>
                    <a:pt x="610806" y="937234"/>
                  </a:lnTo>
                  <a:lnTo>
                    <a:pt x="610717" y="941044"/>
                  </a:lnTo>
                  <a:lnTo>
                    <a:pt x="610603" y="946124"/>
                  </a:lnTo>
                  <a:lnTo>
                    <a:pt x="610501" y="949934"/>
                  </a:lnTo>
                  <a:lnTo>
                    <a:pt x="610412" y="953744"/>
                  </a:lnTo>
                  <a:lnTo>
                    <a:pt x="610298" y="958824"/>
                  </a:lnTo>
                  <a:lnTo>
                    <a:pt x="610171" y="963904"/>
                  </a:lnTo>
                  <a:lnTo>
                    <a:pt x="609854" y="982954"/>
                  </a:lnTo>
                  <a:lnTo>
                    <a:pt x="609765" y="988034"/>
                  </a:lnTo>
                  <a:lnTo>
                    <a:pt x="609650" y="1000734"/>
                  </a:lnTo>
                  <a:lnTo>
                    <a:pt x="609053" y="1038834"/>
                  </a:lnTo>
                  <a:lnTo>
                    <a:pt x="608952" y="1041374"/>
                  </a:lnTo>
                  <a:lnTo>
                    <a:pt x="608850" y="1043914"/>
                  </a:lnTo>
                  <a:lnTo>
                    <a:pt x="608139" y="1061694"/>
                  </a:lnTo>
                  <a:lnTo>
                    <a:pt x="608050" y="1064234"/>
                  </a:lnTo>
                  <a:lnTo>
                    <a:pt x="607949" y="1066774"/>
                  </a:lnTo>
                  <a:lnTo>
                    <a:pt x="607860" y="1069314"/>
                  </a:lnTo>
                  <a:lnTo>
                    <a:pt x="607809" y="1070584"/>
                  </a:lnTo>
                  <a:lnTo>
                    <a:pt x="607720" y="1073124"/>
                  </a:lnTo>
                  <a:lnTo>
                    <a:pt x="607618" y="1075664"/>
                  </a:lnTo>
                  <a:lnTo>
                    <a:pt x="607529" y="1078204"/>
                  </a:lnTo>
                  <a:lnTo>
                    <a:pt x="607441" y="1080744"/>
                  </a:lnTo>
                  <a:lnTo>
                    <a:pt x="607339" y="1083284"/>
                  </a:lnTo>
                  <a:lnTo>
                    <a:pt x="607250" y="1085824"/>
                  </a:lnTo>
                  <a:lnTo>
                    <a:pt x="607148" y="1088364"/>
                  </a:lnTo>
                  <a:lnTo>
                    <a:pt x="607047" y="1095984"/>
                  </a:lnTo>
                  <a:lnTo>
                    <a:pt x="606933" y="1104874"/>
                  </a:lnTo>
                  <a:lnTo>
                    <a:pt x="606806" y="1113764"/>
                  </a:lnTo>
                  <a:lnTo>
                    <a:pt x="606679" y="1122654"/>
                  </a:lnTo>
                  <a:lnTo>
                    <a:pt x="606564" y="1131544"/>
                  </a:lnTo>
                  <a:lnTo>
                    <a:pt x="606437" y="1140434"/>
                  </a:lnTo>
                  <a:lnTo>
                    <a:pt x="606323" y="1146784"/>
                  </a:lnTo>
                  <a:lnTo>
                    <a:pt x="606221" y="1149324"/>
                  </a:lnTo>
                  <a:lnTo>
                    <a:pt x="606132" y="1151864"/>
                  </a:lnTo>
                  <a:lnTo>
                    <a:pt x="606031" y="1154404"/>
                  </a:lnTo>
                  <a:lnTo>
                    <a:pt x="605929" y="1156944"/>
                  </a:lnTo>
                  <a:lnTo>
                    <a:pt x="605840" y="1159484"/>
                  </a:lnTo>
                  <a:lnTo>
                    <a:pt x="605739" y="1162024"/>
                  </a:lnTo>
                  <a:lnTo>
                    <a:pt x="605688" y="1163294"/>
                  </a:lnTo>
                  <a:lnTo>
                    <a:pt x="605599" y="1165834"/>
                  </a:lnTo>
                  <a:lnTo>
                    <a:pt x="605497" y="1168374"/>
                  </a:lnTo>
                  <a:lnTo>
                    <a:pt x="605409" y="1170914"/>
                  </a:lnTo>
                  <a:lnTo>
                    <a:pt x="605282" y="1192504"/>
                  </a:lnTo>
                  <a:lnTo>
                    <a:pt x="606069" y="1207744"/>
                  </a:lnTo>
                  <a:lnTo>
                    <a:pt x="607123" y="1225524"/>
                  </a:lnTo>
                  <a:lnTo>
                    <a:pt x="607161" y="1228064"/>
                  </a:lnTo>
                  <a:lnTo>
                    <a:pt x="607275" y="1235684"/>
                  </a:lnTo>
                  <a:lnTo>
                    <a:pt x="607402" y="1243304"/>
                  </a:lnTo>
                  <a:lnTo>
                    <a:pt x="607517" y="1249654"/>
                  </a:lnTo>
                  <a:lnTo>
                    <a:pt x="607631" y="1256004"/>
                  </a:lnTo>
                  <a:lnTo>
                    <a:pt x="608672" y="1269974"/>
                  </a:lnTo>
                  <a:lnTo>
                    <a:pt x="609676" y="1281404"/>
                  </a:lnTo>
                  <a:lnTo>
                    <a:pt x="609790" y="1282674"/>
                  </a:lnTo>
                  <a:lnTo>
                    <a:pt x="609866" y="1285214"/>
                  </a:lnTo>
                  <a:lnTo>
                    <a:pt x="609993" y="1289024"/>
                  </a:lnTo>
                  <a:lnTo>
                    <a:pt x="610120" y="1292834"/>
                  </a:lnTo>
                  <a:lnTo>
                    <a:pt x="610209" y="1301724"/>
                  </a:lnTo>
                  <a:lnTo>
                    <a:pt x="611581" y="1306804"/>
                  </a:lnTo>
                  <a:lnTo>
                    <a:pt x="613600" y="1314424"/>
                  </a:lnTo>
                  <a:lnTo>
                    <a:pt x="614908" y="1318234"/>
                  </a:lnTo>
                  <a:lnTo>
                    <a:pt x="625538" y="1322044"/>
                  </a:lnTo>
                  <a:lnTo>
                    <a:pt x="631532" y="1327124"/>
                  </a:lnTo>
                  <a:lnTo>
                    <a:pt x="640435" y="1327124"/>
                  </a:lnTo>
                  <a:lnTo>
                    <a:pt x="652881" y="1324584"/>
                  </a:lnTo>
                  <a:lnTo>
                    <a:pt x="659041" y="1322044"/>
                  </a:lnTo>
                  <a:lnTo>
                    <a:pt x="669417" y="1322044"/>
                  </a:lnTo>
                  <a:lnTo>
                    <a:pt x="673404" y="1318234"/>
                  </a:lnTo>
                  <a:lnTo>
                    <a:pt x="675551" y="1308074"/>
                  </a:lnTo>
                  <a:lnTo>
                    <a:pt x="676592" y="1304264"/>
                  </a:lnTo>
                  <a:lnTo>
                    <a:pt x="689292" y="1238224"/>
                  </a:lnTo>
                  <a:lnTo>
                    <a:pt x="705967" y="1177264"/>
                  </a:lnTo>
                  <a:lnTo>
                    <a:pt x="719480" y="1140434"/>
                  </a:lnTo>
                  <a:lnTo>
                    <a:pt x="738035" y="1106144"/>
                  </a:lnTo>
                  <a:lnTo>
                    <a:pt x="742734" y="1099794"/>
                  </a:lnTo>
                  <a:lnTo>
                    <a:pt x="747509" y="1092174"/>
                  </a:lnTo>
                  <a:lnTo>
                    <a:pt x="752817" y="1085824"/>
                  </a:lnTo>
                  <a:lnTo>
                    <a:pt x="759104" y="1080744"/>
                  </a:lnTo>
                  <a:lnTo>
                    <a:pt x="767727" y="1074394"/>
                  </a:lnTo>
                  <a:lnTo>
                    <a:pt x="769531" y="1075664"/>
                  </a:lnTo>
                  <a:lnTo>
                    <a:pt x="769569" y="1115034"/>
                  </a:lnTo>
                  <a:lnTo>
                    <a:pt x="768299" y="1130274"/>
                  </a:lnTo>
                  <a:lnTo>
                    <a:pt x="766483" y="1144244"/>
                  </a:lnTo>
                  <a:lnTo>
                    <a:pt x="761834" y="1177264"/>
                  </a:lnTo>
                  <a:lnTo>
                    <a:pt x="757986" y="1210284"/>
                  </a:lnTo>
                  <a:lnTo>
                    <a:pt x="757135" y="1225524"/>
                  </a:lnTo>
                  <a:lnTo>
                    <a:pt x="757059" y="1226794"/>
                  </a:lnTo>
                  <a:lnTo>
                    <a:pt x="756996" y="1228064"/>
                  </a:lnTo>
                  <a:lnTo>
                    <a:pt x="756920" y="1229334"/>
                  </a:lnTo>
                  <a:lnTo>
                    <a:pt x="756856" y="1230604"/>
                  </a:lnTo>
                  <a:lnTo>
                    <a:pt x="756780" y="1231874"/>
                  </a:lnTo>
                  <a:lnTo>
                    <a:pt x="756716" y="1233144"/>
                  </a:lnTo>
                  <a:lnTo>
                    <a:pt x="756640" y="1234414"/>
                  </a:lnTo>
                  <a:lnTo>
                    <a:pt x="756577" y="1235684"/>
                  </a:lnTo>
                  <a:lnTo>
                    <a:pt x="756500" y="1236954"/>
                  </a:lnTo>
                  <a:lnTo>
                    <a:pt x="756437" y="1238224"/>
                  </a:lnTo>
                  <a:lnTo>
                    <a:pt x="756361" y="1239494"/>
                  </a:lnTo>
                  <a:lnTo>
                    <a:pt x="756285" y="1240764"/>
                  </a:lnTo>
                  <a:lnTo>
                    <a:pt x="756221" y="1242034"/>
                  </a:lnTo>
                  <a:lnTo>
                    <a:pt x="756145" y="1243304"/>
                  </a:lnTo>
                  <a:lnTo>
                    <a:pt x="756310" y="1247114"/>
                  </a:lnTo>
                  <a:lnTo>
                    <a:pt x="756373" y="1248384"/>
                  </a:lnTo>
                  <a:lnTo>
                    <a:pt x="756475" y="1250924"/>
                  </a:lnTo>
                  <a:lnTo>
                    <a:pt x="756589" y="1253464"/>
                  </a:lnTo>
                  <a:lnTo>
                    <a:pt x="756691" y="1256004"/>
                  </a:lnTo>
                  <a:lnTo>
                    <a:pt x="756754" y="1257274"/>
                  </a:lnTo>
                  <a:lnTo>
                    <a:pt x="756856" y="1259814"/>
                  </a:lnTo>
                  <a:lnTo>
                    <a:pt x="756970" y="1262354"/>
                  </a:lnTo>
                  <a:lnTo>
                    <a:pt x="757072" y="1264894"/>
                  </a:lnTo>
                  <a:lnTo>
                    <a:pt x="757186" y="1267434"/>
                  </a:lnTo>
                  <a:lnTo>
                    <a:pt x="757288" y="1269974"/>
                  </a:lnTo>
                  <a:lnTo>
                    <a:pt x="757402" y="1272514"/>
                  </a:lnTo>
                  <a:lnTo>
                    <a:pt x="757516" y="1275054"/>
                  </a:lnTo>
                  <a:lnTo>
                    <a:pt x="757567" y="1276324"/>
                  </a:lnTo>
                  <a:lnTo>
                    <a:pt x="758558" y="1283944"/>
                  </a:lnTo>
                  <a:lnTo>
                    <a:pt x="777227" y="1325854"/>
                  </a:lnTo>
                  <a:lnTo>
                    <a:pt x="796239" y="1334744"/>
                  </a:lnTo>
                  <a:lnTo>
                    <a:pt x="812215" y="1334744"/>
                  </a:lnTo>
                  <a:lnTo>
                    <a:pt x="857427" y="1319504"/>
                  </a:lnTo>
                  <a:lnTo>
                    <a:pt x="868921" y="1308074"/>
                  </a:lnTo>
                  <a:lnTo>
                    <a:pt x="874255" y="1302994"/>
                  </a:lnTo>
                  <a:lnTo>
                    <a:pt x="879665" y="1296644"/>
                  </a:lnTo>
                  <a:lnTo>
                    <a:pt x="882307" y="1294104"/>
                  </a:lnTo>
                  <a:lnTo>
                    <a:pt x="883767" y="1291564"/>
                  </a:lnTo>
                  <a:lnTo>
                    <a:pt x="884504" y="1290294"/>
                  </a:lnTo>
                  <a:lnTo>
                    <a:pt x="888961" y="1292834"/>
                  </a:lnTo>
                  <a:lnTo>
                    <a:pt x="899591" y="1296644"/>
                  </a:lnTo>
                  <a:lnTo>
                    <a:pt x="910412" y="1299184"/>
                  </a:lnTo>
                  <a:lnTo>
                    <a:pt x="921423" y="1299184"/>
                  </a:lnTo>
                  <a:lnTo>
                    <a:pt x="948956" y="1292834"/>
                  </a:lnTo>
                  <a:lnTo>
                    <a:pt x="953884" y="1290294"/>
                  </a:lnTo>
                  <a:lnTo>
                    <a:pt x="963739" y="1285214"/>
                  </a:lnTo>
                  <a:lnTo>
                    <a:pt x="977087" y="1275054"/>
                  </a:lnTo>
                  <a:lnTo>
                    <a:pt x="985850" y="1264894"/>
                  </a:lnTo>
                  <a:lnTo>
                    <a:pt x="993508" y="1256004"/>
                  </a:lnTo>
                  <a:lnTo>
                    <a:pt x="997839" y="1249654"/>
                  </a:lnTo>
                  <a:lnTo>
                    <a:pt x="1002487" y="1243304"/>
                  </a:lnTo>
                  <a:lnTo>
                    <a:pt x="1007808" y="1235684"/>
                  </a:lnTo>
                  <a:lnTo>
                    <a:pt x="1010602" y="1247114"/>
                  </a:lnTo>
                  <a:lnTo>
                    <a:pt x="1013396" y="1257274"/>
                  </a:lnTo>
                  <a:lnTo>
                    <a:pt x="1036701" y="1295374"/>
                  </a:lnTo>
                  <a:lnTo>
                    <a:pt x="1059065" y="1304264"/>
                  </a:lnTo>
                  <a:lnTo>
                    <a:pt x="1078318" y="1304264"/>
                  </a:lnTo>
                  <a:lnTo>
                    <a:pt x="1096530" y="1300454"/>
                  </a:lnTo>
                  <a:lnTo>
                    <a:pt x="1113421" y="1292834"/>
                  </a:lnTo>
                  <a:lnTo>
                    <a:pt x="1128737" y="1278864"/>
                  </a:lnTo>
                  <a:lnTo>
                    <a:pt x="1135849" y="1269974"/>
                  </a:lnTo>
                  <a:lnTo>
                    <a:pt x="1136446" y="1269974"/>
                  </a:lnTo>
                  <a:lnTo>
                    <a:pt x="1184376" y="1287754"/>
                  </a:lnTo>
                  <a:lnTo>
                    <a:pt x="1198029" y="1289024"/>
                  </a:lnTo>
                  <a:lnTo>
                    <a:pt x="1213231" y="1286484"/>
                  </a:lnTo>
                  <a:lnTo>
                    <a:pt x="1220647" y="1283944"/>
                  </a:lnTo>
                  <a:lnTo>
                    <a:pt x="1228166" y="1282674"/>
                  </a:lnTo>
                  <a:lnTo>
                    <a:pt x="1268425" y="1259814"/>
                  </a:lnTo>
                  <a:lnTo>
                    <a:pt x="1271282" y="1257274"/>
                  </a:lnTo>
                  <a:lnTo>
                    <a:pt x="1279436" y="1249654"/>
                  </a:lnTo>
                  <a:lnTo>
                    <a:pt x="1282153" y="1247114"/>
                  </a:lnTo>
                  <a:lnTo>
                    <a:pt x="1292364" y="1235684"/>
                  </a:lnTo>
                  <a:lnTo>
                    <a:pt x="1301813" y="1222984"/>
                  </a:lnTo>
                  <a:lnTo>
                    <a:pt x="1308163" y="1214094"/>
                  </a:lnTo>
                  <a:lnTo>
                    <a:pt x="1309293" y="1214094"/>
                  </a:lnTo>
                  <a:lnTo>
                    <a:pt x="1316926" y="1221714"/>
                  </a:lnTo>
                  <a:lnTo>
                    <a:pt x="1322933" y="1226794"/>
                  </a:lnTo>
                  <a:lnTo>
                    <a:pt x="1328966" y="1233144"/>
                  </a:lnTo>
                  <a:lnTo>
                    <a:pt x="1380261" y="1257274"/>
                  </a:lnTo>
                  <a:lnTo>
                    <a:pt x="1393723" y="1258544"/>
                  </a:lnTo>
                  <a:lnTo>
                    <a:pt x="1400175" y="1259814"/>
                  </a:lnTo>
                  <a:lnTo>
                    <a:pt x="1406626" y="1259814"/>
                  </a:lnTo>
                  <a:lnTo>
                    <a:pt x="1413192" y="1261084"/>
                  </a:lnTo>
                  <a:lnTo>
                    <a:pt x="1434249" y="1257274"/>
                  </a:lnTo>
                  <a:lnTo>
                    <a:pt x="1474787" y="1240764"/>
                  </a:lnTo>
                  <a:lnTo>
                    <a:pt x="1504810" y="1219174"/>
                  </a:lnTo>
                  <a:lnTo>
                    <a:pt x="1512531" y="1211554"/>
                  </a:lnTo>
                  <a:lnTo>
                    <a:pt x="1523428" y="1198854"/>
                  </a:lnTo>
                  <a:lnTo>
                    <a:pt x="1526882" y="1192504"/>
                  </a:lnTo>
                  <a:lnTo>
                    <a:pt x="1527670" y="1187424"/>
                  </a:lnTo>
                  <a:close/>
                </a:path>
                <a:path w="1969135" h="1704975">
                  <a:moveTo>
                    <a:pt x="1753120" y="1345171"/>
                  </a:moveTo>
                  <a:lnTo>
                    <a:pt x="1752320" y="1344295"/>
                  </a:lnTo>
                  <a:lnTo>
                    <a:pt x="1750707" y="1342555"/>
                  </a:lnTo>
                  <a:lnTo>
                    <a:pt x="1751025" y="1343990"/>
                  </a:lnTo>
                  <a:lnTo>
                    <a:pt x="1751825" y="1344866"/>
                  </a:lnTo>
                  <a:lnTo>
                    <a:pt x="1753120" y="1345171"/>
                  </a:lnTo>
                  <a:close/>
                </a:path>
                <a:path w="1969135" h="1704975">
                  <a:moveTo>
                    <a:pt x="1968893" y="106337"/>
                  </a:moveTo>
                  <a:lnTo>
                    <a:pt x="1959648" y="66967"/>
                  </a:lnTo>
                  <a:lnTo>
                    <a:pt x="1951278" y="59626"/>
                  </a:lnTo>
                  <a:lnTo>
                    <a:pt x="1951278" y="101257"/>
                  </a:lnTo>
                  <a:lnTo>
                    <a:pt x="1951189" y="106337"/>
                  </a:lnTo>
                  <a:lnTo>
                    <a:pt x="1939455" y="146977"/>
                  </a:lnTo>
                  <a:lnTo>
                    <a:pt x="1912175" y="187617"/>
                  </a:lnTo>
                  <a:lnTo>
                    <a:pt x="1911324" y="188887"/>
                  </a:lnTo>
                  <a:lnTo>
                    <a:pt x="1910384" y="190157"/>
                  </a:lnTo>
                  <a:lnTo>
                    <a:pt x="1909673" y="191427"/>
                  </a:lnTo>
                  <a:lnTo>
                    <a:pt x="1908898" y="192697"/>
                  </a:lnTo>
                  <a:lnTo>
                    <a:pt x="1907997" y="192697"/>
                  </a:lnTo>
                  <a:lnTo>
                    <a:pt x="1907260" y="193967"/>
                  </a:lnTo>
                  <a:lnTo>
                    <a:pt x="1906346" y="195237"/>
                  </a:lnTo>
                  <a:lnTo>
                    <a:pt x="1905647" y="195237"/>
                  </a:lnTo>
                  <a:lnTo>
                    <a:pt x="1905419" y="196507"/>
                  </a:lnTo>
                  <a:lnTo>
                    <a:pt x="1905215" y="196507"/>
                  </a:lnTo>
                  <a:lnTo>
                    <a:pt x="1902256" y="197777"/>
                  </a:lnTo>
                  <a:lnTo>
                    <a:pt x="1900237" y="200317"/>
                  </a:lnTo>
                  <a:lnTo>
                    <a:pt x="1898434" y="202857"/>
                  </a:lnTo>
                  <a:lnTo>
                    <a:pt x="1885124" y="219367"/>
                  </a:lnTo>
                  <a:lnTo>
                    <a:pt x="1870544" y="234607"/>
                  </a:lnTo>
                  <a:lnTo>
                    <a:pt x="1855292" y="248577"/>
                  </a:lnTo>
                  <a:lnTo>
                    <a:pt x="1839048" y="263817"/>
                  </a:lnTo>
                  <a:lnTo>
                    <a:pt x="1838515" y="265087"/>
                  </a:lnTo>
                  <a:lnTo>
                    <a:pt x="1837817" y="266357"/>
                  </a:lnTo>
                  <a:lnTo>
                    <a:pt x="1836940" y="267627"/>
                  </a:lnTo>
                  <a:lnTo>
                    <a:pt x="1835416" y="268897"/>
                  </a:lnTo>
                  <a:lnTo>
                    <a:pt x="1818119" y="284137"/>
                  </a:lnTo>
                  <a:lnTo>
                    <a:pt x="1809546" y="290487"/>
                  </a:lnTo>
                  <a:lnTo>
                    <a:pt x="1801088" y="298107"/>
                  </a:lnTo>
                  <a:lnTo>
                    <a:pt x="1796351" y="303187"/>
                  </a:lnTo>
                  <a:lnTo>
                    <a:pt x="1790852" y="305727"/>
                  </a:lnTo>
                  <a:lnTo>
                    <a:pt x="1783664" y="310807"/>
                  </a:lnTo>
                  <a:lnTo>
                    <a:pt x="1780984" y="313347"/>
                  </a:lnTo>
                  <a:lnTo>
                    <a:pt x="1773021" y="323507"/>
                  </a:lnTo>
                  <a:lnTo>
                    <a:pt x="1780336" y="334937"/>
                  </a:lnTo>
                  <a:lnTo>
                    <a:pt x="1784667" y="334937"/>
                  </a:lnTo>
                  <a:lnTo>
                    <a:pt x="1796834" y="329857"/>
                  </a:lnTo>
                  <a:lnTo>
                    <a:pt x="1802777" y="323507"/>
                  </a:lnTo>
                  <a:lnTo>
                    <a:pt x="1809877" y="320967"/>
                  </a:lnTo>
                  <a:lnTo>
                    <a:pt x="1823821" y="313347"/>
                  </a:lnTo>
                  <a:lnTo>
                    <a:pt x="1852015" y="300647"/>
                  </a:lnTo>
                  <a:lnTo>
                    <a:pt x="1866861" y="296837"/>
                  </a:lnTo>
                  <a:lnTo>
                    <a:pt x="1888477" y="296837"/>
                  </a:lnTo>
                  <a:lnTo>
                    <a:pt x="1892350" y="301917"/>
                  </a:lnTo>
                  <a:lnTo>
                    <a:pt x="1891792" y="306997"/>
                  </a:lnTo>
                  <a:lnTo>
                    <a:pt x="1882025" y="320967"/>
                  </a:lnTo>
                  <a:lnTo>
                    <a:pt x="1864347" y="345097"/>
                  </a:lnTo>
                  <a:lnTo>
                    <a:pt x="1863686" y="346367"/>
                  </a:lnTo>
                  <a:lnTo>
                    <a:pt x="1862836" y="346367"/>
                  </a:lnTo>
                  <a:lnTo>
                    <a:pt x="1861870" y="347637"/>
                  </a:lnTo>
                  <a:lnTo>
                    <a:pt x="1861616" y="347637"/>
                  </a:lnTo>
                  <a:lnTo>
                    <a:pt x="1855597" y="348907"/>
                  </a:lnTo>
                  <a:lnTo>
                    <a:pt x="1852561" y="355257"/>
                  </a:lnTo>
                  <a:lnTo>
                    <a:pt x="1848269" y="357797"/>
                  </a:lnTo>
                  <a:lnTo>
                    <a:pt x="1806549" y="387007"/>
                  </a:lnTo>
                  <a:lnTo>
                    <a:pt x="1783346" y="395897"/>
                  </a:lnTo>
                  <a:lnTo>
                    <a:pt x="1767713" y="400977"/>
                  </a:lnTo>
                  <a:lnTo>
                    <a:pt x="1760105" y="404787"/>
                  </a:lnTo>
                  <a:lnTo>
                    <a:pt x="1759699" y="404787"/>
                  </a:lnTo>
                  <a:lnTo>
                    <a:pt x="1748231" y="406057"/>
                  </a:lnTo>
                  <a:lnTo>
                    <a:pt x="1737601" y="408597"/>
                  </a:lnTo>
                  <a:lnTo>
                    <a:pt x="1726920" y="409867"/>
                  </a:lnTo>
                  <a:lnTo>
                    <a:pt x="1714588" y="409867"/>
                  </a:lnTo>
                  <a:lnTo>
                    <a:pt x="1711502" y="412407"/>
                  </a:lnTo>
                  <a:lnTo>
                    <a:pt x="1706511" y="416217"/>
                  </a:lnTo>
                  <a:lnTo>
                    <a:pt x="1704263" y="421297"/>
                  </a:lnTo>
                  <a:lnTo>
                    <a:pt x="1704873" y="426377"/>
                  </a:lnTo>
                  <a:lnTo>
                    <a:pt x="1708467" y="432727"/>
                  </a:lnTo>
                  <a:lnTo>
                    <a:pt x="1711248" y="435267"/>
                  </a:lnTo>
                  <a:lnTo>
                    <a:pt x="1714588" y="436537"/>
                  </a:lnTo>
                  <a:lnTo>
                    <a:pt x="1724952" y="439077"/>
                  </a:lnTo>
                  <a:lnTo>
                    <a:pt x="1731708" y="439077"/>
                  </a:lnTo>
                  <a:lnTo>
                    <a:pt x="1738515" y="440347"/>
                  </a:lnTo>
                  <a:lnTo>
                    <a:pt x="1745538" y="440347"/>
                  </a:lnTo>
                  <a:lnTo>
                    <a:pt x="1749069" y="444157"/>
                  </a:lnTo>
                  <a:lnTo>
                    <a:pt x="1753463" y="442887"/>
                  </a:lnTo>
                  <a:lnTo>
                    <a:pt x="1757489" y="442887"/>
                  </a:lnTo>
                  <a:lnTo>
                    <a:pt x="1772031" y="454317"/>
                  </a:lnTo>
                  <a:lnTo>
                    <a:pt x="1772602" y="458127"/>
                  </a:lnTo>
                  <a:lnTo>
                    <a:pt x="1770011" y="460667"/>
                  </a:lnTo>
                  <a:lnTo>
                    <a:pt x="1769795" y="463207"/>
                  </a:lnTo>
                  <a:lnTo>
                    <a:pt x="1769681" y="464477"/>
                  </a:lnTo>
                  <a:lnTo>
                    <a:pt x="1764779" y="468287"/>
                  </a:lnTo>
                  <a:lnTo>
                    <a:pt x="1762709" y="470827"/>
                  </a:lnTo>
                  <a:lnTo>
                    <a:pt x="1756333" y="474637"/>
                  </a:lnTo>
                  <a:lnTo>
                    <a:pt x="1749425" y="477177"/>
                  </a:lnTo>
                  <a:lnTo>
                    <a:pt x="1742567" y="482257"/>
                  </a:lnTo>
                  <a:lnTo>
                    <a:pt x="1741678" y="482257"/>
                  </a:lnTo>
                  <a:lnTo>
                    <a:pt x="1740865" y="483527"/>
                  </a:lnTo>
                  <a:lnTo>
                    <a:pt x="1737601" y="483527"/>
                  </a:lnTo>
                  <a:lnTo>
                    <a:pt x="1736356" y="486067"/>
                  </a:lnTo>
                  <a:lnTo>
                    <a:pt x="1736077" y="486067"/>
                  </a:lnTo>
                  <a:lnTo>
                    <a:pt x="1724685" y="491147"/>
                  </a:lnTo>
                  <a:lnTo>
                    <a:pt x="1701190" y="498767"/>
                  </a:lnTo>
                  <a:lnTo>
                    <a:pt x="1689328" y="501307"/>
                  </a:lnTo>
                  <a:lnTo>
                    <a:pt x="1677708" y="505117"/>
                  </a:lnTo>
                  <a:lnTo>
                    <a:pt x="1632077" y="505117"/>
                  </a:lnTo>
                  <a:lnTo>
                    <a:pt x="1627847" y="500037"/>
                  </a:lnTo>
                  <a:lnTo>
                    <a:pt x="1627022" y="500037"/>
                  </a:lnTo>
                  <a:lnTo>
                    <a:pt x="1649361" y="463207"/>
                  </a:lnTo>
                  <a:lnTo>
                    <a:pt x="1656105" y="450507"/>
                  </a:lnTo>
                  <a:lnTo>
                    <a:pt x="1656994" y="450507"/>
                  </a:lnTo>
                  <a:lnTo>
                    <a:pt x="1657692" y="449237"/>
                  </a:lnTo>
                  <a:lnTo>
                    <a:pt x="1662582" y="442887"/>
                  </a:lnTo>
                  <a:lnTo>
                    <a:pt x="1665185" y="435267"/>
                  </a:lnTo>
                  <a:lnTo>
                    <a:pt x="1677771" y="414947"/>
                  </a:lnTo>
                  <a:lnTo>
                    <a:pt x="1704594" y="369227"/>
                  </a:lnTo>
                  <a:lnTo>
                    <a:pt x="1712849" y="356527"/>
                  </a:lnTo>
                  <a:lnTo>
                    <a:pt x="1720773" y="343827"/>
                  </a:lnTo>
                  <a:lnTo>
                    <a:pt x="1728457" y="331127"/>
                  </a:lnTo>
                  <a:lnTo>
                    <a:pt x="1736013" y="318427"/>
                  </a:lnTo>
                  <a:lnTo>
                    <a:pt x="1739252" y="313347"/>
                  </a:lnTo>
                  <a:lnTo>
                    <a:pt x="1742694" y="309537"/>
                  </a:lnTo>
                  <a:lnTo>
                    <a:pt x="1743494" y="304457"/>
                  </a:lnTo>
                  <a:lnTo>
                    <a:pt x="1754835" y="286677"/>
                  </a:lnTo>
                  <a:lnTo>
                    <a:pt x="1765528" y="267627"/>
                  </a:lnTo>
                  <a:lnTo>
                    <a:pt x="1775625" y="248577"/>
                  </a:lnTo>
                  <a:lnTo>
                    <a:pt x="1785175" y="229527"/>
                  </a:lnTo>
                  <a:lnTo>
                    <a:pt x="1785835" y="228257"/>
                  </a:lnTo>
                  <a:lnTo>
                    <a:pt x="1786547" y="226987"/>
                  </a:lnTo>
                  <a:lnTo>
                    <a:pt x="1787194" y="225717"/>
                  </a:lnTo>
                  <a:lnTo>
                    <a:pt x="1796948" y="211747"/>
                  </a:lnTo>
                  <a:lnTo>
                    <a:pt x="1806155" y="196507"/>
                  </a:lnTo>
                  <a:lnTo>
                    <a:pt x="1814855" y="181267"/>
                  </a:lnTo>
                  <a:lnTo>
                    <a:pt x="1823085" y="164757"/>
                  </a:lnTo>
                  <a:lnTo>
                    <a:pt x="1832089" y="149517"/>
                  </a:lnTo>
                  <a:lnTo>
                    <a:pt x="1842363" y="135547"/>
                  </a:lnTo>
                  <a:lnTo>
                    <a:pt x="1853641" y="122847"/>
                  </a:lnTo>
                  <a:lnTo>
                    <a:pt x="1865617" y="110147"/>
                  </a:lnTo>
                  <a:lnTo>
                    <a:pt x="1873567" y="102527"/>
                  </a:lnTo>
                  <a:lnTo>
                    <a:pt x="1874888" y="101257"/>
                  </a:lnTo>
                  <a:lnTo>
                    <a:pt x="1920824" y="74587"/>
                  </a:lnTo>
                  <a:lnTo>
                    <a:pt x="1928977" y="73317"/>
                  </a:lnTo>
                  <a:lnTo>
                    <a:pt x="1936280" y="74587"/>
                  </a:lnTo>
                  <a:lnTo>
                    <a:pt x="1942071" y="77127"/>
                  </a:lnTo>
                  <a:lnTo>
                    <a:pt x="1946427" y="83477"/>
                  </a:lnTo>
                  <a:lnTo>
                    <a:pt x="1949411" y="89827"/>
                  </a:lnTo>
                  <a:lnTo>
                    <a:pt x="1951278" y="101257"/>
                  </a:lnTo>
                  <a:lnTo>
                    <a:pt x="1951278" y="59626"/>
                  </a:lnTo>
                  <a:lnTo>
                    <a:pt x="1950961" y="59347"/>
                  </a:lnTo>
                  <a:lnTo>
                    <a:pt x="1940687" y="55537"/>
                  </a:lnTo>
                  <a:lnTo>
                    <a:pt x="1934425" y="54267"/>
                  </a:lnTo>
                  <a:lnTo>
                    <a:pt x="1928126" y="54267"/>
                  </a:lnTo>
                  <a:lnTo>
                    <a:pt x="1885442" y="72047"/>
                  </a:lnTo>
                  <a:lnTo>
                    <a:pt x="1858937" y="94907"/>
                  </a:lnTo>
                  <a:lnTo>
                    <a:pt x="1855787" y="97447"/>
                  </a:lnTo>
                  <a:lnTo>
                    <a:pt x="1853590" y="102527"/>
                  </a:lnTo>
                  <a:lnTo>
                    <a:pt x="1848269" y="102527"/>
                  </a:lnTo>
                  <a:lnTo>
                    <a:pt x="1847024" y="96177"/>
                  </a:lnTo>
                  <a:lnTo>
                    <a:pt x="1849513" y="91097"/>
                  </a:lnTo>
                  <a:lnTo>
                    <a:pt x="1850885" y="86017"/>
                  </a:lnTo>
                  <a:lnTo>
                    <a:pt x="1853463" y="74587"/>
                  </a:lnTo>
                  <a:lnTo>
                    <a:pt x="1854606" y="63157"/>
                  </a:lnTo>
                  <a:lnTo>
                    <a:pt x="1854733" y="61887"/>
                  </a:lnTo>
                  <a:lnTo>
                    <a:pt x="1854847" y="56807"/>
                  </a:lnTo>
                  <a:lnTo>
                    <a:pt x="1854949" y="49187"/>
                  </a:lnTo>
                  <a:lnTo>
                    <a:pt x="1854708" y="41567"/>
                  </a:lnTo>
                  <a:lnTo>
                    <a:pt x="1854581" y="37757"/>
                  </a:lnTo>
                  <a:lnTo>
                    <a:pt x="1852091" y="25057"/>
                  </a:lnTo>
                  <a:lnTo>
                    <a:pt x="1850174" y="21247"/>
                  </a:lnTo>
                  <a:lnTo>
                    <a:pt x="1845729" y="12357"/>
                  </a:lnTo>
                  <a:lnTo>
                    <a:pt x="1835670" y="5143"/>
                  </a:lnTo>
                  <a:lnTo>
                    <a:pt x="1835670" y="49187"/>
                  </a:lnTo>
                  <a:lnTo>
                    <a:pt x="1835480" y="54267"/>
                  </a:lnTo>
                  <a:lnTo>
                    <a:pt x="1835429" y="55537"/>
                  </a:lnTo>
                  <a:lnTo>
                    <a:pt x="1835340" y="58077"/>
                  </a:lnTo>
                  <a:lnTo>
                    <a:pt x="1834413" y="66967"/>
                  </a:lnTo>
                  <a:lnTo>
                    <a:pt x="1824304" y="108877"/>
                  </a:lnTo>
                  <a:lnTo>
                    <a:pt x="1811934" y="140627"/>
                  </a:lnTo>
                  <a:lnTo>
                    <a:pt x="1808251" y="149517"/>
                  </a:lnTo>
                  <a:lnTo>
                    <a:pt x="1804949" y="158407"/>
                  </a:lnTo>
                  <a:lnTo>
                    <a:pt x="1798396" y="174917"/>
                  </a:lnTo>
                  <a:lnTo>
                    <a:pt x="1790369" y="190157"/>
                  </a:lnTo>
                  <a:lnTo>
                    <a:pt x="1781467" y="204127"/>
                  </a:lnTo>
                  <a:lnTo>
                    <a:pt x="1771129" y="220637"/>
                  </a:lnTo>
                  <a:lnTo>
                    <a:pt x="1770557" y="223177"/>
                  </a:lnTo>
                  <a:lnTo>
                    <a:pt x="1769732" y="225717"/>
                  </a:lnTo>
                  <a:lnTo>
                    <a:pt x="1769414" y="225717"/>
                  </a:lnTo>
                  <a:lnTo>
                    <a:pt x="1758137" y="243497"/>
                  </a:lnTo>
                  <a:lnTo>
                    <a:pt x="1748015" y="260007"/>
                  </a:lnTo>
                  <a:lnTo>
                    <a:pt x="1738312" y="276517"/>
                  </a:lnTo>
                  <a:lnTo>
                    <a:pt x="1728876" y="294297"/>
                  </a:lnTo>
                  <a:lnTo>
                    <a:pt x="1723745" y="300647"/>
                  </a:lnTo>
                  <a:lnTo>
                    <a:pt x="1719249" y="306997"/>
                  </a:lnTo>
                  <a:lnTo>
                    <a:pt x="1716392" y="314617"/>
                  </a:lnTo>
                  <a:lnTo>
                    <a:pt x="1709585" y="323507"/>
                  </a:lnTo>
                  <a:lnTo>
                    <a:pt x="1703108" y="333667"/>
                  </a:lnTo>
                  <a:lnTo>
                    <a:pt x="1697228" y="342557"/>
                  </a:lnTo>
                  <a:lnTo>
                    <a:pt x="1692198" y="352717"/>
                  </a:lnTo>
                  <a:lnTo>
                    <a:pt x="1690027" y="353987"/>
                  </a:lnTo>
                  <a:lnTo>
                    <a:pt x="1688858" y="356527"/>
                  </a:lnTo>
                  <a:lnTo>
                    <a:pt x="1687474" y="359067"/>
                  </a:lnTo>
                  <a:lnTo>
                    <a:pt x="1676666" y="376847"/>
                  </a:lnTo>
                  <a:lnTo>
                    <a:pt x="1666608" y="395897"/>
                  </a:lnTo>
                  <a:lnTo>
                    <a:pt x="1656905" y="414947"/>
                  </a:lnTo>
                  <a:lnTo>
                    <a:pt x="1647126" y="433997"/>
                  </a:lnTo>
                  <a:lnTo>
                    <a:pt x="1618627" y="487337"/>
                  </a:lnTo>
                  <a:lnTo>
                    <a:pt x="1616138" y="484797"/>
                  </a:lnTo>
                  <a:lnTo>
                    <a:pt x="1615008" y="478447"/>
                  </a:lnTo>
                  <a:lnTo>
                    <a:pt x="1610017" y="442887"/>
                  </a:lnTo>
                  <a:lnTo>
                    <a:pt x="1607019" y="409867"/>
                  </a:lnTo>
                  <a:lnTo>
                    <a:pt x="1606905" y="408597"/>
                  </a:lnTo>
                  <a:lnTo>
                    <a:pt x="1606791" y="407327"/>
                  </a:lnTo>
                  <a:lnTo>
                    <a:pt x="1605267" y="373037"/>
                  </a:lnTo>
                  <a:lnTo>
                    <a:pt x="1605394" y="347637"/>
                  </a:lnTo>
                  <a:lnTo>
                    <a:pt x="1605445" y="337477"/>
                  </a:lnTo>
                  <a:lnTo>
                    <a:pt x="1607337" y="328587"/>
                  </a:lnTo>
                  <a:lnTo>
                    <a:pt x="1608315" y="320967"/>
                  </a:lnTo>
                  <a:lnTo>
                    <a:pt x="1608797" y="314617"/>
                  </a:lnTo>
                  <a:lnTo>
                    <a:pt x="1608886" y="313347"/>
                  </a:lnTo>
                  <a:lnTo>
                    <a:pt x="1608988" y="312077"/>
                  </a:lnTo>
                  <a:lnTo>
                    <a:pt x="1617078" y="268897"/>
                  </a:lnTo>
                  <a:lnTo>
                    <a:pt x="1633677" y="229527"/>
                  </a:lnTo>
                  <a:lnTo>
                    <a:pt x="1648841" y="211747"/>
                  </a:lnTo>
                  <a:lnTo>
                    <a:pt x="1651088" y="211747"/>
                  </a:lnTo>
                  <a:lnTo>
                    <a:pt x="1655140" y="214287"/>
                  </a:lnTo>
                  <a:lnTo>
                    <a:pt x="1656524" y="218097"/>
                  </a:lnTo>
                  <a:lnTo>
                    <a:pt x="1657781" y="220637"/>
                  </a:lnTo>
                  <a:lnTo>
                    <a:pt x="1669110" y="260007"/>
                  </a:lnTo>
                  <a:lnTo>
                    <a:pt x="1669237" y="261277"/>
                  </a:lnTo>
                  <a:lnTo>
                    <a:pt x="1672767" y="266357"/>
                  </a:lnTo>
                  <a:lnTo>
                    <a:pt x="1674698" y="276517"/>
                  </a:lnTo>
                  <a:lnTo>
                    <a:pt x="1676298" y="284137"/>
                  </a:lnTo>
                  <a:lnTo>
                    <a:pt x="1678178" y="291757"/>
                  </a:lnTo>
                  <a:lnTo>
                    <a:pt x="1680425" y="299377"/>
                  </a:lnTo>
                  <a:lnTo>
                    <a:pt x="1680806" y="303187"/>
                  </a:lnTo>
                  <a:lnTo>
                    <a:pt x="1680933" y="304457"/>
                  </a:lnTo>
                  <a:lnTo>
                    <a:pt x="1682178" y="308267"/>
                  </a:lnTo>
                  <a:lnTo>
                    <a:pt x="1694167" y="310807"/>
                  </a:lnTo>
                  <a:lnTo>
                    <a:pt x="1696745" y="308267"/>
                  </a:lnTo>
                  <a:lnTo>
                    <a:pt x="1696808" y="306997"/>
                  </a:lnTo>
                  <a:lnTo>
                    <a:pt x="1696872" y="305727"/>
                  </a:lnTo>
                  <a:lnTo>
                    <a:pt x="1696948" y="304457"/>
                  </a:lnTo>
                  <a:lnTo>
                    <a:pt x="1697012" y="303187"/>
                  </a:lnTo>
                  <a:lnTo>
                    <a:pt x="1697088" y="280327"/>
                  </a:lnTo>
                  <a:lnTo>
                    <a:pt x="1701177" y="235877"/>
                  </a:lnTo>
                  <a:lnTo>
                    <a:pt x="1701761" y="229527"/>
                  </a:lnTo>
                  <a:lnTo>
                    <a:pt x="1701876" y="228257"/>
                  </a:lnTo>
                  <a:lnTo>
                    <a:pt x="1709026" y="193967"/>
                  </a:lnTo>
                  <a:lnTo>
                    <a:pt x="1727923" y="139357"/>
                  </a:lnTo>
                  <a:lnTo>
                    <a:pt x="1752803" y="87287"/>
                  </a:lnTo>
                  <a:lnTo>
                    <a:pt x="1761299" y="74587"/>
                  </a:lnTo>
                  <a:lnTo>
                    <a:pt x="1765592" y="68237"/>
                  </a:lnTo>
                  <a:lnTo>
                    <a:pt x="1769402" y="61887"/>
                  </a:lnTo>
                  <a:lnTo>
                    <a:pt x="1769630" y="60617"/>
                  </a:lnTo>
                  <a:lnTo>
                    <a:pt x="1770151" y="60617"/>
                  </a:lnTo>
                  <a:lnTo>
                    <a:pt x="1806054" y="28867"/>
                  </a:lnTo>
                  <a:lnTo>
                    <a:pt x="1826539" y="21247"/>
                  </a:lnTo>
                  <a:lnTo>
                    <a:pt x="1830451" y="23787"/>
                  </a:lnTo>
                  <a:lnTo>
                    <a:pt x="1833194" y="32677"/>
                  </a:lnTo>
                  <a:lnTo>
                    <a:pt x="1835073" y="40297"/>
                  </a:lnTo>
                  <a:lnTo>
                    <a:pt x="1835670" y="49187"/>
                  </a:lnTo>
                  <a:lnTo>
                    <a:pt x="1835670" y="5143"/>
                  </a:lnTo>
                  <a:lnTo>
                    <a:pt x="1835111" y="4737"/>
                  </a:lnTo>
                  <a:lnTo>
                    <a:pt x="1819783" y="2197"/>
                  </a:lnTo>
                  <a:lnTo>
                    <a:pt x="1804365" y="6007"/>
                  </a:lnTo>
                  <a:lnTo>
                    <a:pt x="1790827" y="13627"/>
                  </a:lnTo>
                  <a:lnTo>
                    <a:pt x="1778685" y="23787"/>
                  </a:lnTo>
                  <a:lnTo>
                    <a:pt x="1767509" y="35217"/>
                  </a:lnTo>
                  <a:lnTo>
                    <a:pt x="1760969" y="41567"/>
                  </a:lnTo>
                  <a:lnTo>
                    <a:pt x="1755368" y="49187"/>
                  </a:lnTo>
                  <a:lnTo>
                    <a:pt x="1750326" y="55537"/>
                  </a:lnTo>
                  <a:lnTo>
                    <a:pt x="1745411" y="63157"/>
                  </a:lnTo>
                  <a:lnTo>
                    <a:pt x="1735607" y="80937"/>
                  </a:lnTo>
                  <a:lnTo>
                    <a:pt x="1727149" y="97447"/>
                  </a:lnTo>
                  <a:lnTo>
                    <a:pt x="1719478" y="116497"/>
                  </a:lnTo>
                  <a:lnTo>
                    <a:pt x="1712061" y="134277"/>
                  </a:lnTo>
                  <a:lnTo>
                    <a:pt x="1706956" y="146977"/>
                  </a:lnTo>
                  <a:lnTo>
                    <a:pt x="1702358" y="160947"/>
                  </a:lnTo>
                  <a:lnTo>
                    <a:pt x="1698371" y="173647"/>
                  </a:lnTo>
                  <a:lnTo>
                    <a:pt x="1695119" y="187617"/>
                  </a:lnTo>
                  <a:lnTo>
                    <a:pt x="1692389" y="197777"/>
                  </a:lnTo>
                  <a:lnTo>
                    <a:pt x="1690281" y="207937"/>
                  </a:lnTo>
                  <a:lnTo>
                    <a:pt x="1688757" y="218097"/>
                  </a:lnTo>
                  <a:lnTo>
                    <a:pt x="1688299" y="223177"/>
                  </a:lnTo>
                  <a:lnTo>
                    <a:pt x="1688185" y="224447"/>
                  </a:lnTo>
                  <a:lnTo>
                    <a:pt x="1688071" y="225717"/>
                  </a:lnTo>
                  <a:lnTo>
                    <a:pt x="1687957" y="226987"/>
                  </a:lnTo>
                  <a:lnTo>
                    <a:pt x="1687842" y="228257"/>
                  </a:lnTo>
                  <a:lnTo>
                    <a:pt x="1687563" y="232067"/>
                  </a:lnTo>
                  <a:lnTo>
                    <a:pt x="1687474" y="233337"/>
                  </a:lnTo>
                  <a:lnTo>
                    <a:pt x="1687372" y="234607"/>
                  </a:lnTo>
                  <a:lnTo>
                    <a:pt x="1687283" y="235877"/>
                  </a:lnTo>
                  <a:lnTo>
                    <a:pt x="1680781" y="232067"/>
                  </a:lnTo>
                  <a:lnTo>
                    <a:pt x="1682026" y="223177"/>
                  </a:lnTo>
                  <a:lnTo>
                    <a:pt x="1677733" y="216827"/>
                  </a:lnTo>
                  <a:lnTo>
                    <a:pt x="1677517" y="215557"/>
                  </a:lnTo>
                  <a:lnTo>
                    <a:pt x="1676844" y="215557"/>
                  </a:lnTo>
                  <a:lnTo>
                    <a:pt x="1675638" y="214287"/>
                  </a:lnTo>
                  <a:lnTo>
                    <a:pt x="1675358" y="211747"/>
                  </a:lnTo>
                  <a:lnTo>
                    <a:pt x="1674939" y="207937"/>
                  </a:lnTo>
                  <a:lnTo>
                    <a:pt x="1671129" y="202857"/>
                  </a:lnTo>
                  <a:lnTo>
                    <a:pt x="1666786" y="197777"/>
                  </a:lnTo>
                  <a:lnTo>
                    <a:pt x="1660779" y="192697"/>
                  </a:lnTo>
                  <a:lnTo>
                    <a:pt x="1655038" y="190157"/>
                  </a:lnTo>
                  <a:lnTo>
                    <a:pt x="1648853" y="191427"/>
                  </a:lnTo>
                  <a:lnTo>
                    <a:pt x="1616951" y="224447"/>
                  </a:lnTo>
                  <a:lnTo>
                    <a:pt x="1598955" y="275247"/>
                  </a:lnTo>
                  <a:lnTo>
                    <a:pt x="1593138" y="328587"/>
                  </a:lnTo>
                  <a:lnTo>
                    <a:pt x="1593049" y="329857"/>
                  </a:lnTo>
                  <a:lnTo>
                    <a:pt x="1592973" y="331127"/>
                  </a:lnTo>
                  <a:lnTo>
                    <a:pt x="1589874" y="334937"/>
                  </a:lnTo>
                  <a:lnTo>
                    <a:pt x="1591106" y="341287"/>
                  </a:lnTo>
                  <a:lnTo>
                    <a:pt x="1591030" y="342557"/>
                  </a:lnTo>
                  <a:lnTo>
                    <a:pt x="1590954" y="343827"/>
                  </a:lnTo>
                  <a:lnTo>
                    <a:pt x="1590852" y="346367"/>
                  </a:lnTo>
                  <a:lnTo>
                    <a:pt x="1590738" y="352717"/>
                  </a:lnTo>
                  <a:lnTo>
                    <a:pt x="1590649" y="357797"/>
                  </a:lnTo>
                  <a:lnTo>
                    <a:pt x="1590535" y="364147"/>
                  </a:lnTo>
                  <a:lnTo>
                    <a:pt x="1590446" y="369227"/>
                  </a:lnTo>
                  <a:lnTo>
                    <a:pt x="1591271" y="393357"/>
                  </a:lnTo>
                  <a:lnTo>
                    <a:pt x="1592872" y="412407"/>
                  </a:lnTo>
                  <a:lnTo>
                    <a:pt x="1592973" y="413677"/>
                  </a:lnTo>
                  <a:lnTo>
                    <a:pt x="1593088" y="414947"/>
                  </a:lnTo>
                  <a:lnTo>
                    <a:pt x="1593189" y="416217"/>
                  </a:lnTo>
                  <a:lnTo>
                    <a:pt x="1596034" y="439077"/>
                  </a:lnTo>
                  <a:lnTo>
                    <a:pt x="1597964" y="453047"/>
                  </a:lnTo>
                  <a:lnTo>
                    <a:pt x="1600225" y="467017"/>
                  </a:lnTo>
                  <a:lnTo>
                    <a:pt x="1603260" y="480987"/>
                  </a:lnTo>
                  <a:lnTo>
                    <a:pt x="1607553" y="494957"/>
                  </a:lnTo>
                  <a:lnTo>
                    <a:pt x="1607731" y="496227"/>
                  </a:lnTo>
                  <a:lnTo>
                    <a:pt x="1607756" y="500037"/>
                  </a:lnTo>
                  <a:lnTo>
                    <a:pt x="1608264" y="501307"/>
                  </a:lnTo>
                  <a:lnTo>
                    <a:pt x="1610042" y="502577"/>
                  </a:lnTo>
                  <a:lnTo>
                    <a:pt x="1612226" y="511467"/>
                  </a:lnTo>
                  <a:lnTo>
                    <a:pt x="1616595" y="517817"/>
                  </a:lnTo>
                  <a:lnTo>
                    <a:pt x="1622882" y="521627"/>
                  </a:lnTo>
                  <a:lnTo>
                    <a:pt x="1630845" y="524167"/>
                  </a:lnTo>
                  <a:lnTo>
                    <a:pt x="1633220" y="524167"/>
                  </a:lnTo>
                  <a:lnTo>
                    <a:pt x="1635544" y="525437"/>
                  </a:lnTo>
                  <a:lnTo>
                    <a:pt x="1637906" y="525437"/>
                  </a:lnTo>
                  <a:lnTo>
                    <a:pt x="1649793" y="527977"/>
                  </a:lnTo>
                  <a:lnTo>
                    <a:pt x="1673453" y="527977"/>
                  </a:lnTo>
                  <a:lnTo>
                    <a:pt x="1685201" y="524167"/>
                  </a:lnTo>
                  <a:lnTo>
                    <a:pt x="1700974" y="521627"/>
                  </a:lnTo>
                  <a:lnTo>
                    <a:pt x="1716278" y="517817"/>
                  </a:lnTo>
                  <a:lnTo>
                    <a:pt x="1731162" y="511467"/>
                  </a:lnTo>
                  <a:lnTo>
                    <a:pt x="1745056" y="505117"/>
                  </a:lnTo>
                  <a:lnTo>
                    <a:pt x="1753400" y="501307"/>
                  </a:lnTo>
                  <a:lnTo>
                    <a:pt x="1760982" y="496227"/>
                  </a:lnTo>
                  <a:lnTo>
                    <a:pt x="1768208" y="492417"/>
                  </a:lnTo>
                  <a:lnTo>
                    <a:pt x="1774837" y="486067"/>
                  </a:lnTo>
                  <a:lnTo>
                    <a:pt x="1791754" y="459397"/>
                  </a:lnTo>
                  <a:lnTo>
                    <a:pt x="1790814" y="450507"/>
                  </a:lnTo>
                  <a:lnTo>
                    <a:pt x="1786750" y="442887"/>
                  </a:lnTo>
                  <a:lnTo>
                    <a:pt x="1786064" y="440347"/>
                  </a:lnTo>
                  <a:lnTo>
                    <a:pt x="1784426" y="437807"/>
                  </a:lnTo>
                  <a:lnTo>
                    <a:pt x="1782203" y="437807"/>
                  </a:lnTo>
                  <a:lnTo>
                    <a:pt x="1779689" y="431457"/>
                  </a:lnTo>
                  <a:lnTo>
                    <a:pt x="1773453" y="428917"/>
                  </a:lnTo>
                  <a:lnTo>
                    <a:pt x="1768449" y="425107"/>
                  </a:lnTo>
                  <a:lnTo>
                    <a:pt x="1774901" y="421297"/>
                  </a:lnTo>
                  <a:lnTo>
                    <a:pt x="1799183" y="413677"/>
                  </a:lnTo>
                  <a:lnTo>
                    <a:pt x="1807121" y="409867"/>
                  </a:lnTo>
                  <a:lnTo>
                    <a:pt x="1854657" y="383197"/>
                  </a:lnTo>
                  <a:lnTo>
                    <a:pt x="1893354" y="342557"/>
                  </a:lnTo>
                  <a:lnTo>
                    <a:pt x="1897202" y="337477"/>
                  </a:lnTo>
                  <a:lnTo>
                    <a:pt x="1902053" y="333667"/>
                  </a:lnTo>
                  <a:lnTo>
                    <a:pt x="1903425" y="326047"/>
                  </a:lnTo>
                  <a:lnTo>
                    <a:pt x="1910638" y="313347"/>
                  </a:lnTo>
                  <a:lnTo>
                    <a:pt x="1912124" y="300647"/>
                  </a:lnTo>
                  <a:lnTo>
                    <a:pt x="1910753" y="296837"/>
                  </a:lnTo>
                  <a:lnTo>
                    <a:pt x="1907997" y="289217"/>
                  </a:lnTo>
                  <a:lnTo>
                    <a:pt x="1898345" y="280327"/>
                  </a:lnTo>
                  <a:lnTo>
                    <a:pt x="1895462" y="277787"/>
                  </a:lnTo>
                  <a:lnTo>
                    <a:pt x="1892592" y="275247"/>
                  </a:lnTo>
                  <a:lnTo>
                    <a:pt x="1885911" y="273977"/>
                  </a:lnTo>
                  <a:lnTo>
                    <a:pt x="1878926" y="275247"/>
                  </a:lnTo>
                  <a:lnTo>
                    <a:pt x="1871637" y="273977"/>
                  </a:lnTo>
                  <a:lnTo>
                    <a:pt x="1864398" y="275247"/>
                  </a:lnTo>
                  <a:lnTo>
                    <a:pt x="1857197" y="275247"/>
                  </a:lnTo>
                  <a:lnTo>
                    <a:pt x="1850034" y="277787"/>
                  </a:lnTo>
                  <a:lnTo>
                    <a:pt x="1855749" y="268897"/>
                  </a:lnTo>
                  <a:lnTo>
                    <a:pt x="1862442" y="262547"/>
                  </a:lnTo>
                  <a:lnTo>
                    <a:pt x="1869541" y="256197"/>
                  </a:lnTo>
                  <a:lnTo>
                    <a:pt x="1876488" y="249847"/>
                  </a:lnTo>
                  <a:lnTo>
                    <a:pt x="1908479" y="216827"/>
                  </a:lnTo>
                  <a:lnTo>
                    <a:pt x="1919312" y="201587"/>
                  </a:lnTo>
                  <a:lnTo>
                    <a:pt x="1920100" y="201587"/>
                  </a:lnTo>
                  <a:lnTo>
                    <a:pt x="1947760" y="163487"/>
                  </a:lnTo>
                  <a:lnTo>
                    <a:pt x="1966760" y="121577"/>
                  </a:lnTo>
                  <a:lnTo>
                    <a:pt x="1968893" y="106337"/>
                  </a:lnTo>
                  <a:close/>
                </a:path>
              </a:pathLst>
            </a:custGeom>
            <a:solidFill>
              <a:srgbClr val="757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21494" y="5193098"/>
              <a:ext cx="4445" cy="13970"/>
            </a:xfrm>
            <a:custGeom>
              <a:avLst/>
              <a:gdLst/>
              <a:ahLst/>
              <a:cxnLst/>
              <a:rect l="l" t="t" r="r" b="b"/>
              <a:pathLst>
                <a:path w="4444" h="13970">
                  <a:moveTo>
                    <a:pt x="1041" y="0"/>
                  </a:moveTo>
                  <a:lnTo>
                    <a:pt x="685" y="88"/>
                  </a:lnTo>
                  <a:lnTo>
                    <a:pt x="0" y="304"/>
                  </a:lnTo>
                  <a:lnTo>
                    <a:pt x="1384" y="4749"/>
                  </a:lnTo>
                  <a:lnTo>
                    <a:pt x="1066" y="9220"/>
                  </a:lnTo>
                  <a:lnTo>
                    <a:pt x="88" y="13690"/>
                  </a:lnTo>
                  <a:lnTo>
                    <a:pt x="4025" y="9258"/>
                  </a:lnTo>
                  <a:lnTo>
                    <a:pt x="4343" y="4686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7DE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24572" y="5224341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19" h="10160">
                  <a:moveTo>
                    <a:pt x="6197" y="0"/>
                  </a:moveTo>
                  <a:lnTo>
                    <a:pt x="1498" y="2044"/>
                  </a:lnTo>
                  <a:lnTo>
                    <a:pt x="0" y="5029"/>
                  </a:lnTo>
                  <a:lnTo>
                    <a:pt x="4470" y="9842"/>
                  </a:lnTo>
                  <a:lnTo>
                    <a:pt x="2743" y="5905"/>
                  </a:lnTo>
                  <a:lnTo>
                    <a:pt x="3124" y="2819"/>
                  </a:lnTo>
                  <a:lnTo>
                    <a:pt x="7226" y="1219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92E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69384" y="3416858"/>
              <a:ext cx="203200" cy="228600"/>
            </a:xfrm>
            <a:custGeom>
              <a:avLst/>
              <a:gdLst/>
              <a:ahLst/>
              <a:cxnLst/>
              <a:rect l="l" t="t" r="r" b="b"/>
              <a:pathLst>
                <a:path w="203200" h="228600">
                  <a:moveTo>
                    <a:pt x="202971" y="104216"/>
                  </a:moveTo>
                  <a:lnTo>
                    <a:pt x="202882" y="88379"/>
                  </a:lnTo>
                  <a:lnTo>
                    <a:pt x="199961" y="75806"/>
                  </a:lnTo>
                  <a:lnTo>
                    <a:pt x="197319" y="71107"/>
                  </a:lnTo>
                  <a:lnTo>
                    <a:pt x="193725" y="64706"/>
                  </a:lnTo>
                  <a:lnTo>
                    <a:pt x="185115" y="56527"/>
                  </a:lnTo>
                  <a:lnTo>
                    <a:pt x="183197" y="55714"/>
                  </a:lnTo>
                  <a:lnTo>
                    <a:pt x="174764" y="52400"/>
                  </a:lnTo>
                  <a:lnTo>
                    <a:pt x="168567" y="51803"/>
                  </a:lnTo>
                  <a:lnTo>
                    <a:pt x="162204" y="51803"/>
                  </a:lnTo>
                  <a:lnTo>
                    <a:pt x="119519" y="69710"/>
                  </a:lnTo>
                  <a:lnTo>
                    <a:pt x="89865" y="94919"/>
                  </a:lnTo>
                  <a:lnTo>
                    <a:pt x="87630" y="99834"/>
                  </a:lnTo>
                  <a:lnTo>
                    <a:pt x="82346" y="99834"/>
                  </a:lnTo>
                  <a:lnTo>
                    <a:pt x="81102" y="93675"/>
                  </a:lnTo>
                  <a:lnTo>
                    <a:pt x="83604" y="88582"/>
                  </a:lnTo>
                  <a:lnTo>
                    <a:pt x="84937" y="83781"/>
                  </a:lnTo>
                  <a:lnTo>
                    <a:pt x="89052" y="46964"/>
                  </a:lnTo>
                  <a:lnTo>
                    <a:pt x="88823" y="40271"/>
                  </a:lnTo>
                  <a:lnTo>
                    <a:pt x="88760" y="38252"/>
                  </a:lnTo>
                  <a:lnTo>
                    <a:pt x="69189" y="2057"/>
                  </a:lnTo>
                  <a:lnTo>
                    <a:pt x="53860" y="0"/>
                  </a:lnTo>
                  <a:lnTo>
                    <a:pt x="38442" y="3683"/>
                  </a:lnTo>
                  <a:lnTo>
                    <a:pt x="1587" y="32867"/>
                  </a:lnTo>
                  <a:lnTo>
                    <a:pt x="876" y="40271"/>
                  </a:lnTo>
                  <a:lnTo>
                    <a:pt x="3429" y="47574"/>
                  </a:lnTo>
                  <a:lnTo>
                    <a:pt x="3505" y="47802"/>
                  </a:lnTo>
                  <a:lnTo>
                    <a:pt x="0" y="56527"/>
                  </a:lnTo>
                  <a:lnTo>
                    <a:pt x="2565" y="57277"/>
                  </a:lnTo>
                  <a:lnTo>
                    <a:pt x="4140" y="57607"/>
                  </a:lnTo>
                  <a:lnTo>
                    <a:pt x="4978" y="56667"/>
                  </a:lnTo>
                  <a:lnTo>
                    <a:pt x="5816" y="55714"/>
                  </a:lnTo>
                  <a:lnTo>
                    <a:pt x="6654" y="54787"/>
                  </a:lnTo>
                  <a:lnTo>
                    <a:pt x="40132" y="26238"/>
                  </a:lnTo>
                  <a:lnTo>
                    <a:pt x="60617" y="18364"/>
                  </a:lnTo>
                  <a:lnTo>
                    <a:pt x="64528" y="20726"/>
                  </a:lnTo>
                  <a:lnTo>
                    <a:pt x="67271" y="29629"/>
                  </a:lnTo>
                  <a:lnTo>
                    <a:pt x="69151" y="38252"/>
                  </a:lnTo>
                  <a:lnTo>
                    <a:pt x="69748" y="46964"/>
                  </a:lnTo>
                  <a:lnTo>
                    <a:pt x="69557" y="51803"/>
                  </a:lnTo>
                  <a:lnTo>
                    <a:pt x="69443" y="54775"/>
                  </a:lnTo>
                  <a:lnTo>
                    <a:pt x="62649" y="92760"/>
                  </a:lnTo>
                  <a:lnTo>
                    <a:pt x="49822" y="128879"/>
                  </a:lnTo>
                  <a:lnTo>
                    <a:pt x="46012" y="137731"/>
                  </a:lnTo>
                  <a:lnTo>
                    <a:pt x="42329" y="146634"/>
                  </a:lnTo>
                  <a:lnTo>
                    <a:pt x="24409" y="187502"/>
                  </a:lnTo>
                  <a:lnTo>
                    <a:pt x="5207" y="218452"/>
                  </a:lnTo>
                  <a:lnTo>
                    <a:pt x="4635" y="220675"/>
                  </a:lnTo>
                  <a:lnTo>
                    <a:pt x="3810" y="222707"/>
                  </a:lnTo>
                  <a:lnTo>
                    <a:pt x="9512" y="228422"/>
                  </a:lnTo>
                  <a:lnTo>
                    <a:pt x="15405" y="225577"/>
                  </a:lnTo>
                  <a:lnTo>
                    <a:pt x="21285" y="223151"/>
                  </a:lnTo>
                  <a:lnTo>
                    <a:pt x="31038" y="208508"/>
                  </a:lnTo>
                  <a:lnTo>
                    <a:pt x="40233" y="193459"/>
                  </a:lnTo>
                  <a:lnTo>
                    <a:pt x="48933" y="178066"/>
                  </a:lnTo>
                  <a:lnTo>
                    <a:pt x="57162" y="162382"/>
                  </a:lnTo>
                  <a:lnTo>
                    <a:pt x="66167" y="146900"/>
                  </a:lnTo>
                  <a:lnTo>
                    <a:pt x="76441" y="132829"/>
                  </a:lnTo>
                  <a:lnTo>
                    <a:pt x="87604" y="119951"/>
                  </a:lnTo>
                  <a:lnTo>
                    <a:pt x="99695" y="107505"/>
                  </a:lnTo>
                  <a:lnTo>
                    <a:pt x="107924" y="99834"/>
                  </a:lnTo>
                  <a:lnTo>
                    <a:pt x="108966" y="98856"/>
                  </a:lnTo>
                  <a:lnTo>
                    <a:pt x="147256" y="73952"/>
                  </a:lnTo>
                  <a:lnTo>
                    <a:pt x="163055" y="71107"/>
                  </a:lnTo>
                  <a:lnTo>
                    <a:pt x="170357" y="71932"/>
                  </a:lnTo>
                  <a:lnTo>
                    <a:pt x="176149" y="74993"/>
                  </a:lnTo>
                  <a:lnTo>
                    <a:pt x="180517" y="80314"/>
                  </a:lnTo>
                  <a:lnTo>
                    <a:pt x="183489" y="87706"/>
                  </a:lnTo>
                  <a:lnTo>
                    <a:pt x="185356" y="98564"/>
                  </a:lnTo>
                  <a:lnTo>
                    <a:pt x="185267" y="104216"/>
                  </a:lnTo>
                  <a:lnTo>
                    <a:pt x="185191" y="109207"/>
                  </a:lnTo>
                  <a:lnTo>
                    <a:pt x="183362" y="119418"/>
                  </a:lnTo>
                  <a:lnTo>
                    <a:pt x="183324" y="119634"/>
                  </a:lnTo>
                  <a:lnTo>
                    <a:pt x="180098" y="129895"/>
                  </a:lnTo>
                  <a:lnTo>
                    <a:pt x="173545" y="144449"/>
                  </a:lnTo>
                  <a:lnTo>
                    <a:pt x="165569" y="157949"/>
                  </a:lnTo>
                  <a:lnTo>
                    <a:pt x="156654" y="170713"/>
                  </a:lnTo>
                  <a:lnTo>
                    <a:pt x="146253" y="184492"/>
                  </a:lnTo>
                  <a:lnTo>
                    <a:pt x="145415" y="186042"/>
                  </a:lnTo>
                  <a:lnTo>
                    <a:pt x="144475" y="187502"/>
                  </a:lnTo>
                  <a:lnTo>
                    <a:pt x="143751" y="188556"/>
                  </a:lnTo>
                  <a:lnTo>
                    <a:pt x="142976" y="189547"/>
                  </a:lnTo>
                  <a:lnTo>
                    <a:pt x="142074" y="190423"/>
                  </a:lnTo>
                  <a:lnTo>
                    <a:pt x="141262" y="191389"/>
                  </a:lnTo>
                  <a:lnTo>
                    <a:pt x="140436" y="192189"/>
                  </a:lnTo>
                  <a:lnTo>
                    <a:pt x="139725" y="193192"/>
                  </a:lnTo>
                  <a:lnTo>
                    <a:pt x="142887" y="197548"/>
                  </a:lnTo>
                  <a:lnTo>
                    <a:pt x="148145" y="198640"/>
                  </a:lnTo>
                  <a:lnTo>
                    <a:pt x="147929" y="198640"/>
                  </a:lnTo>
                  <a:lnTo>
                    <a:pt x="151853" y="201383"/>
                  </a:lnTo>
                  <a:lnTo>
                    <a:pt x="152615" y="200431"/>
                  </a:lnTo>
                  <a:lnTo>
                    <a:pt x="154178" y="198640"/>
                  </a:lnTo>
                  <a:lnTo>
                    <a:pt x="181825" y="161239"/>
                  </a:lnTo>
                  <a:lnTo>
                    <a:pt x="200672" y="119951"/>
                  </a:lnTo>
                  <a:lnTo>
                    <a:pt x="200774" y="119634"/>
                  </a:lnTo>
                  <a:lnTo>
                    <a:pt x="200837" y="119418"/>
                  </a:lnTo>
                  <a:lnTo>
                    <a:pt x="202971" y="104216"/>
                  </a:lnTo>
                  <a:close/>
                </a:path>
              </a:pathLst>
            </a:custGeom>
            <a:solidFill>
              <a:srgbClr val="81C8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29991" y="3232137"/>
              <a:ext cx="137160" cy="177800"/>
            </a:xfrm>
            <a:custGeom>
              <a:avLst/>
              <a:gdLst/>
              <a:ahLst/>
              <a:cxnLst/>
              <a:rect l="l" t="t" r="r" b="b"/>
              <a:pathLst>
                <a:path w="137160" h="177800">
                  <a:moveTo>
                    <a:pt x="136956" y="74472"/>
                  </a:moveTo>
                  <a:lnTo>
                    <a:pt x="135839" y="52616"/>
                  </a:lnTo>
                  <a:lnTo>
                    <a:pt x="135724" y="50368"/>
                  </a:lnTo>
                  <a:lnTo>
                    <a:pt x="135699" y="49999"/>
                  </a:lnTo>
                  <a:lnTo>
                    <a:pt x="134378" y="40449"/>
                  </a:lnTo>
                  <a:lnTo>
                    <a:pt x="134315" y="40017"/>
                  </a:lnTo>
                  <a:lnTo>
                    <a:pt x="132829" y="31394"/>
                  </a:lnTo>
                  <a:lnTo>
                    <a:pt x="132727" y="30835"/>
                  </a:lnTo>
                  <a:lnTo>
                    <a:pt x="132613" y="30137"/>
                  </a:lnTo>
                  <a:lnTo>
                    <a:pt x="130187" y="20878"/>
                  </a:lnTo>
                  <a:lnTo>
                    <a:pt x="130086" y="20497"/>
                  </a:lnTo>
                  <a:lnTo>
                    <a:pt x="129336" y="18694"/>
                  </a:lnTo>
                  <a:lnTo>
                    <a:pt x="127228" y="13627"/>
                  </a:lnTo>
                  <a:lnTo>
                    <a:pt x="126339" y="11468"/>
                  </a:lnTo>
                  <a:lnTo>
                    <a:pt x="126250" y="11264"/>
                  </a:lnTo>
                  <a:lnTo>
                    <a:pt x="121513" y="13487"/>
                  </a:lnTo>
                  <a:lnTo>
                    <a:pt x="121221" y="13500"/>
                  </a:lnTo>
                  <a:lnTo>
                    <a:pt x="121221" y="83286"/>
                  </a:lnTo>
                  <a:lnTo>
                    <a:pt x="121221" y="86525"/>
                  </a:lnTo>
                  <a:lnTo>
                    <a:pt x="117436" y="117894"/>
                  </a:lnTo>
                  <a:lnTo>
                    <a:pt x="109169" y="149479"/>
                  </a:lnTo>
                  <a:lnTo>
                    <a:pt x="109067" y="149834"/>
                  </a:lnTo>
                  <a:lnTo>
                    <a:pt x="108648" y="151765"/>
                  </a:lnTo>
                  <a:lnTo>
                    <a:pt x="108724" y="154851"/>
                  </a:lnTo>
                  <a:lnTo>
                    <a:pt x="103479" y="152704"/>
                  </a:lnTo>
                  <a:lnTo>
                    <a:pt x="104317" y="149834"/>
                  </a:lnTo>
                  <a:lnTo>
                    <a:pt x="104368" y="147053"/>
                  </a:lnTo>
                  <a:lnTo>
                    <a:pt x="96837" y="103327"/>
                  </a:lnTo>
                  <a:lnTo>
                    <a:pt x="95719" y="98158"/>
                  </a:lnTo>
                  <a:lnTo>
                    <a:pt x="92722" y="84404"/>
                  </a:lnTo>
                  <a:lnTo>
                    <a:pt x="91821" y="80429"/>
                  </a:lnTo>
                  <a:lnTo>
                    <a:pt x="93611" y="75831"/>
                  </a:lnTo>
                  <a:lnTo>
                    <a:pt x="97790" y="64211"/>
                  </a:lnTo>
                  <a:lnTo>
                    <a:pt x="108280" y="25958"/>
                  </a:lnTo>
                  <a:lnTo>
                    <a:pt x="109397" y="23710"/>
                  </a:lnTo>
                  <a:lnTo>
                    <a:pt x="111277" y="18694"/>
                  </a:lnTo>
                  <a:lnTo>
                    <a:pt x="119608" y="52412"/>
                  </a:lnTo>
                  <a:lnTo>
                    <a:pt x="119659" y="52616"/>
                  </a:lnTo>
                  <a:lnTo>
                    <a:pt x="121221" y="83286"/>
                  </a:lnTo>
                  <a:lnTo>
                    <a:pt x="121221" y="13500"/>
                  </a:lnTo>
                  <a:lnTo>
                    <a:pt x="117817" y="13627"/>
                  </a:lnTo>
                  <a:lnTo>
                    <a:pt x="113601" y="5537"/>
                  </a:lnTo>
                  <a:lnTo>
                    <a:pt x="111048" y="0"/>
                  </a:lnTo>
                  <a:lnTo>
                    <a:pt x="106502" y="3530"/>
                  </a:lnTo>
                  <a:lnTo>
                    <a:pt x="100838" y="16903"/>
                  </a:lnTo>
                  <a:lnTo>
                    <a:pt x="95897" y="30835"/>
                  </a:lnTo>
                  <a:lnTo>
                    <a:pt x="91147" y="44996"/>
                  </a:lnTo>
                  <a:lnTo>
                    <a:pt x="91147" y="135648"/>
                  </a:lnTo>
                  <a:lnTo>
                    <a:pt x="88582" y="143357"/>
                  </a:lnTo>
                  <a:lnTo>
                    <a:pt x="74422" y="132346"/>
                  </a:lnTo>
                  <a:lnTo>
                    <a:pt x="60744" y="120332"/>
                  </a:lnTo>
                  <a:lnTo>
                    <a:pt x="48552" y="107061"/>
                  </a:lnTo>
                  <a:lnTo>
                    <a:pt x="38011" y="91655"/>
                  </a:lnTo>
                  <a:lnTo>
                    <a:pt x="37795" y="91655"/>
                  </a:lnTo>
                  <a:lnTo>
                    <a:pt x="41198" y="89014"/>
                  </a:lnTo>
                  <a:lnTo>
                    <a:pt x="43510" y="91655"/>
                  </a:lnTo>
                  <a:lnTo>
                    <a:pt x="45897" y="92913"/>
                  </a:lnTo>
                  <a:lnTo>
                    <a:pt x="61048" y="101219"/>
                  </a:lnTo>
                  <a:lnTo>
                    <a:pt x="68707" y="105181"/>
                  </a:lnTo>
                  <a:lnTo>
                    <a:pt x="76555" y="108661"/>
                  </a:lnTo>
                  <a:lnTo>
                    <a:pt x="83286" y="111315"/>
                  </a:lnTo>
                  <a:lnTo>
                    <a:pt x="87363" y="116128"/>
                  </a:lnTo>
                  <a:lnTo>
                    <a:pt x="87376" y="130340"/>
                  </a:lnTo>
                  <a:lnTo>
                    <a:pt x="91147" y="135648"/>
                  </a:lnTo>
                  <a:lnTo>
                    <a:pt x="91147" y="44996"/>
                  </a:lnTo>
                  <a:lnTo>
                    <a:pt x="91059" y="45250"/>
                  </a:lnTo>
                  <a:lnTo>
                    <a:pt x="85686" y="60058"/>
                  </a:lnTo>
                  <a:lnTo>
                    <a:pt x="72364" y="29438"/>
                  </a:lnTo>
                  <a:lnTo>
                    <a:pt x="70408" y="24955"/>
                  </a:lnTo>
                  <a:lnTo>
                    <a:pt x="65849" y="20358"/>
                  </a:lnTo>
                  <a:lnTo>
                    <a:pt x="62471" y="20878"/>
                  </a:lnTo>
                  <a:lnTo>
                    <a:pt x="60667" y="27419"/>
                  </a:lnTo>
                  <a:lnTo>
                    <a:pt x="60566" y="27787"/>
                  </a:lnTo>
                  <a:lnTo>
                    <a:pt x="59855" y="29248"/>
                  </a:lnTo>
                  <a:lnTo>
                    <a:pt x="59220" y="29438"/>
                  </a:lnTo>
                  <a:lnTo>
                    <a:pt x="58623" y="28575"/>
                  </a:lnTo>
                  <a:lnTo>
                    <a:pt x="58496" y="28384"/>
                  </a:lnTo>
                  <a:lnTo>
                    <a:pt x="58318" y="28079"/>
                  </a:lnTo>
                  <a:lnTo>
                    <a:pt x="58204" y="27787"/>
                  </a:lnTo>
                  <a:lnTo>
                    <a:pt x="58407" y="27787"/>
                  </a:lnTo>
                  <a:lnTo>
                    <a:pt x="50977" y="25742"/>
                  </a:lnTo>
                  <a:lnTo>
                    <a:pt x="45720" y="19418"/>
                  </a:lnTo>
                  <a:lnTo>
                    <a:pt x="39103" y="16903"/>
                  </a:lnTo>
                  <a:lnTo>
                    <a:pt x="38900" y="16903"/>
                  </a:lnTo>
                  <a:lnTo>
                    <a:pt x="38087" y="15938"/>
                  </a:lnTo>
                  <a:lnTo>
                    <a:pt x="37211" y="15151"/>
                  </a:lnTo>
                  <a:lnTo>
                    <a:pt x="36487" y="14401"/>
                  </a:lnTo>
                  <a:lnTo>
                    <a:pt x="31534" y="11468"/>
                  </a:lnTo>
                  <a:lnTo>
                    <a:pt x="28892" y="16903"/>
                  </a:lnTo>
                  <a:lnTo>
                    <a:pt x="29019" y="16903"/>
                  </a:lnTo>
                  <a:lnTo>
                    <a:pt x="32689" y="22098"/>
                  </a:lnTo>
                  <a:lnTo>
                    <a:pt x="65938" y="46685"/>
                  </a:lnTo>
                  <a:lnTo>
                    <a:pt x="69316" y="50368"/>
                  </a:lnTo>
                  <a:lnTo>
                    <a:pt x="82308" y="96850"/>
                  </a:lnTo>
                  <a:lnTo>
                    <a:pt x="76936" y="98158"/>
                  </a:lnTo>
                  <a:lnTo>
                    <a:pt x="73812" y="94818"/>
                  </a:lnTo>
                  <a:lnTo>
                    <a:pt x="63576" y="89014"/>
                  </a:lnTo>
                  <a:lnTo>
                    <a:pt x="28143" y="75565"/>
                  </a:lnTo>
                  <a:lnTo>
                    <a:pt x="25793" y="71323"/>
                  </a:lnTo>
                  <a:lnTo>
                    <a:pt x="9563" y="24955"/>
                  </a:lnTo>
                  <a:lnTo>
                    <a:pt x="5003" y="22275"/>
                  </a:lnTo>
                  <a:lnTo>
                    <a:pt x="4432" y="23710"/>
                  </a:lnTo>
                  <a:lnTo>
                    <a:pt x="3873" y="24955"/>
                  </a:lnTo>
                  <a:lnTo>
                    <a:pt x="2324" y="26682"/>
                  </a:lnTo>
                  <a:lnTo>
                    <a:pt x="0" y="27787"/>
                  </a:lnTo>
                  <a:lnTo>
                    <a:pt x="38" y="31394"/>
                  </a:lnTo>
                  <a:lnTo>
                    <a:pt x="13855" y="75158"/>
                  </a:lnTo>
                  <a:lnTo>
                    <a:pt x="55283" y="134404"/>
                  </a:lnTo>
                  <a:lnTo>
                    <a:pt x="92837" y="163626"/>
                  </a:lnTo>
                  <a:lnTo>
                    <a:pt x="99060" y="177520"/>
                  </a:lnTo>
                  <a:lnTo>
                    <a:pt x="105422" y="177520"/>
                  </a:lnTo>
                  <a:lnTo>
                    <a:pt x="110274" y="170675"/>
                  </a:lnTo>
                  <a:lnTo>
                    <a:pt x="129870" y="121920"/>
                  </a:lnTo>
                  <a:lnTo>
                    <a:pt x="136740" y="76708"/>
                  </a:lnTo>
                  <a:lnTo>
                    <a:pt x="136855" y="75565"/>
                  </a:lnTo>
                  <a:lnTo>
                    <a:pt x="136956" y="74472"/>
                  </a:lnTo>
                  <a:close/>
                </a:path>
              </a:pathLst>
            </a:custGeom>
            <a:solidFill>
              <a:srgbClr val="C6D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56595" y="4377461"/>
              <a:ext cx="121285" cy="198120"/>
            </a:xfrm>
            <a:custGeom>
              <a:avLst/>
              <a:gdLst/>
              <a:ahLst/>
              <a:cxnLst/>
              <a:rect l="l" t="t" r="r" b="b"/>
              <a:pathLst>
                <a:path w="121285" h="198120">
                  <a:moveTo>
                    <a:pt x="121056" y="141173"/>
                  </a:moveTo>
                  <a:lnTo>
                    <a:pt x="120307" y="137744"/>
                  </a:lnTo>
                  <a:lnTo>
                    <a:pt x="114693" y="111899"/>
                  </a:lnTo>
                  <a:lnTo>
                    <a:pt x="114655" y="111683"/>
                  </a:lnTo>
                  <a:lnTo>
                    <a:pt x="104698" y="83731"/>
                  </a:lnTo>
                  <a:lnTo>
                    <a:pt x="91732" y="56857"/>
                  </a:lnTo>
                  <a:lnTo>
                    <a:pt x="76263" y="30632"/>
                  </a:lnTo>
                  <a:lnTo>
                    <a:pt x="83604" y="31953"/>
                  </a:lnTo>
                  <a:lnTo>
                    <a:pt x="89979" y="34175"/>
                  </a:lnTo>
                  <a:lnTo>
                    <a:pt x="95834" y="36474"/>
                  </a:lnTo>
                  <a:lnTo>
                    <a:pt x="101612" y="37985"/>
                  </a:lnTo>
                  <a:lnTo>
                    <a:pt x="101701" y="24180"/>
                  </a:lnTo>
                  <a:lnTo>
                    <a:pt x="99898" y="23279"/>
                  </a:lnTo>
                  <a:lnTo>
                    <a:pt x="92837" y="19723"/>
                  </a:lnTo>
                  <a:lnTo>
                    <a:pt x="83642" y="16230"/>
                  </a:lnTo>
                  <a:lnTo>
                    <a:pt x="74409" y="12839"/>
                  </a:lnTo>
                  <a:lnTo>
                    <a:pt x="65405" y="8712"/>
                  </a:lnTo>
                  <a:lnTo>
                    <a:pt x="61379" y="6540"/>
                  </a:lnTo>
                  <a:lnTo>
                    <a:pt x="57467" y="4889"/>
                  </a:lnTo>
                  <a:lnTo>
                    <a:pt x="55575" y="0"/>
                  </a:lnTo>
                  <a:lnTo>
                    <a:pt x="53200" y="1485"/>
                  </a:lnTo>
                  <a:lnTo>
                    <a:pt x="52374" y="4889"/>
                  </a:lnTo>
                  <a:lnTo>
                    <a:pt x="52324" y="5105"/>
                  </a:lnTo>
                  <a:lnTo>
                    <a:pt x="43484" y="5816"/>
                  </a:lnTo>
                  <a:lnTo>
                    <a:pt x="41313" y="7239"/>
                  </a:lnTo>
                  <a:lnTo>
                    <a:pt x="47904" y="21945"/>
                  </a:lnTo>
                  <a:lnTo>
                    <a:pt x="43903" y="25273"/>
                  </a:lnTo>
                  <a:lnTo>
                    <a:pt x="43903" y="158648"/>
                  </a:lnTo>
                  <a:lnTo>
                    <a:pt x="37160" y="154165"/>
                  </a:lnTo>
                  <a:lnTo>
                    <a:pt x="32473" y="148628"/>
                  </a:lnTo>
                  <a:lnTo>
                    <a:pt x="25387" y="148628"/>
                  </a:lnTo>
                  <a:lnTo>
                    <a:pt x="27127" y="139268"/>
                  </a:lnTo>
                  <a:lnTo>
                    <a:pt x="29248" y="130200"/>
                  </a:lnTo>
                  <a:lnTo>
                    <a:pt x="31813" y="121158"/>
                  </a:lnTo>
                  <a:lnTo>
                    <a:pt x="34925" y="111899"/>
                  </a:lnTo>
                  <a:lnTo>
                    <a:pt x="43903" y="158648"/>
                  </a:lnTo>
                  <a:lnTo>
                    <a:pt x="43903" y="25273"/>
                  </a:lnTo>
                  <a:lnTo>
                    <a:pt x="43510" y="25590"/>
                  </a:lnTo>
                  <a:lnTo>
                    <a:pt x="34023" y="24434"/>
                  </a:lnTo>
                  <a:lnTo>
                    <a:pt x="28956" y="24434"/>
                  </a:lnTo>
                  <a:lnTo>
                    <a:pt x="29032" y="27178"/>
                  </a:lnTo>
                  <a:lnTo>
                    <a:pt x="31788" y="29070"/>
                  </a:lnTo>
                  <a:lnTo>
                    <a:pt x="31330" y="31953"/>
                  </a:lnTo>
                  <a:lnTo>
                    <a:pt x="31407" y="50012"/>
                  </a:lnTo>
                  <a:lnTo>
                    <a:pt x="30162" y="64350"/>
                  </a:lnTo>
                  <a:lnTo>
                    <a:pt x="30149" y="64604"/>
                  </a:lnTo>
                  <a:lnTo>
                    <a:pt x="19926" y="117970"/>
                  </a:lnTo>
                  <a:lnTo>
                    <a:pt x="7378" y="166039"/>
                  </a:lnTo>
                  <a:lnTo>
                    <a:pt x="0" y="189826"/>
                  </a:lnTo>
                  <a:lnTo>
                    <a:pt x="1384" y="188772"/>
                  </a:lnTo>
                  <a:lnTo>
                    <a:pt x="6413" y="184607"/>
                  </a:lnTo>
                  <a:lnTo>
                    <a:pt x="12585" y="190144"/>
                  </a:lnTo>
                  <a:lnTo>
                    <a:pt x="18745" y="190144"/>
                  </a:lnTo>
                  <a:lnTo>
                    <a:pt x="19583" y="184607"/>
                  </a:lnTo>
                  <a:lnTo>
                    <a:pt x="19989" y="181991"/>
                  </a:lnTo>
                  <a:lnTo>
                    <a:pt x="22313" y="174396"/>
                  </a:lnTo>
                  <a:lnTo>
                    <a:pt x="28054" y="162623"/>
                  </a:lnTo>
                  <a:lnTo>
                    <a:pt x="30378" y="162915"/>
                  </a:lnTo>
                  <a:lnTo>
                    <a:pt x="33007" y="166801"/>
                  </a:lnTo>
                  <a:lnTo>
                    <a:pt x="36779" y="173634"/>
                  </a:lnTo>
                  <a:lnTo>
                    <a:pt x="39738" y="180936"/>
                  </a:lnTo>
                  <a:lnTo>
                    <a:pt x="42519" y="188341"/>
                  </a:lnTo>
                  <a:lnTo>
                    <a:pt x="45770" y="195478"/>
                  </a:lnTo>
                  <a:lnTo>
                    <a:pt x="47625" y="196062"/>
                  </a:lnTo>
                  <a:lnTo>
                    <a:pt x="49491" y="197650"/>
                  </a:lnTo>
                  <a:lnTo>
                    <a:pt x="54571" y="192963"/>
                  </a:lnTo>
                  <a:lnTo>
                    <a:pt x="57937" y="188772"/>
                  </a:lnTo>
                  <a:lnTo>
                    <a:pt x="55118" y="175475"/>
                  </a:lnTo>
                  <a:lnTo>
                    <a:pt x="60566" y="176466"/>
                  </a:lnTo>
                  <a:lnTo>
                    <a:pt x="64871" y="176466"/>
                  </a:lnTo>
                  <a:lnTo>
                    <a:pt x="64592" y="175475"/>
                  </a:lnTo>
                  <a:lnTo>
                    <a:pt x="61023" y="162915"/>
                  </a:lnTo>
                  <a:lnTo>
                    <a:pt x="60934" y="162623"/>
                  </a:lnTo>
                  <a:lnTo>
                    <a:pt x="59817" y="158648"/>
                  </a:lnTo>
                  <a:lnTo>
                    <a:pt x="55118" y="142125"/>
                  </a:lnTo>
                  <a:lnTo>
                    <a:pt x="49834" y="111899"/>
                  </a:lnTo>
                  <a:lnTo>
                    <a:pt x="48945" y="106845"/>
                  </a:lnTo>
                  <a:lnTo>
                    <a:pt x="45897" y="72237"/>
                  </a:lnTo>
                  <a:lnTo>
                    <a:pt x="45783" y="71043"/>
                  </a:lnTo>
                  <a:lnTo>
                    <a:pt x="45656" y="65303"/>
                  </a:lnTo>
                  <a:lnTo>
                    <a:pt x="45593" y="62433"/>
                  </a:lnTo>
                  <a:lnTo>
                    <a:pt x="45491" y="58343"/>
                  </a:lnTo>
                  <a:lnTo>
                    <a:pt x="45453" y="56857"/>
                  </a:lnTo>
                  <a:lnTo>
                    <a:pt x="45351" y="52311"/>
                  </a:lnTo>
                  <a:lnTo>
                    <a:pt x="45275" y="48806"/>
                  </a:lnTo>
                  <a:lnTo>
                    <a:pt x="45148" y="43662"/>
                  </a:lnTo>
                  <a:lnTo>
                    <a:pt x="45123" y="42430"/>
                  </a:lnTo>
                  <a:lnTo>
                    <a:pt x="45021" y="37985"/>
                  </a:lnTo>
                  <a:lnTo>
                    <a:pt x="44945" y="34709"/>
                  </a:lnTo>
                  <a:lnTo>
                    <a:pt x="49733" y="36753"/>
                  </a:lnTo>
                  <a:lnTo>
                    <a:pt x="50101" y="42430"/>
                  </a:lnTo>
                  <a:lnTo>
                    <a:pt x="50126" y="42672"/>
                  </a:lnTo>
                  <a:lnTo>
                    <a:pt x="55105" y="52311"/>
                  </a:lnTo>
                  <a:lnTo>
                    <a:pt x="57023" y="58343"/>
                  </a:lnTo>
                  <a:lnTo>
                    <a:pt x="63690" y="64350"/>
                  </a:lnTo>
                  <a:lnTo>
                    <a:pt x="65684" y="65303"/>
                  </a:lnTo>
                  <a:lnTo>
                    <a:pt x="67716" y="62433"/>
                  </a:lnTo>
                  <a:lnTo>
                    <a:pt x="67640" y="49822"/>
                  </a:lnTo>
                  <a:lnTo>
                    <a:pt x="67576" y="48958"/>
                  </a:lnTo>
                  <a:lnTo>
                    <a:pt x="63068" y="42430"/>
                  </a:lnTo>
                  <a:lnTo>
                    <a:pt x="59817" y="35217"/>
                  </a:lnTo>
                  <a:lnTo>
                    <a:pt x="59702" y="34709"/>
                  </a:lnTo>
                  <a:lnTo>
                    <a:pt x="58051" y="27178"/>
                  </a:lnTo>
                  <a:lnTo>
                    <a:pt x="56959" y="26504"/>
                  </a:lnTo>
                  <a:lnTo>
                    <a:pt x="56337" y="25590"/>
                  </a:lnTo>
                  <a:lnTo>
                    <a:pt x="55765" y="24739"/>
                  </a:lnTo>
                  <a:lnTo>
                    <a:pt x="58978" y="23279"/>
                  </a:lnTo>
                  <a:lnTo>
                    <a:pt x="57480" y="26111"/>
                  </a:lnTo>
                  <a:lnTo>
                    <a:pt x="57683" y="26504"/>
                  </a:lnTo>
                  <a:lnTo>
                    <a:pt x="58140" y="27178"/>
                  </a:lnTo>
                  <a:lnTo>
                    <a:pt x="64528" y="30632"/>
                  </a:lnTo>
                  <a:lnTo>
                    <a:pt x="64389" y="30632"/>
                  </a:lnTo>
                  <a:lnTo>
                    <a:pt x="65976" y="36474"/>
                  </a:lnTo>
                  <a:lnTo>
                    <a:pt x="66433" y="37985"/>
                  </a:lnTo>
                  <a:lnTo>
                    <a:pt x="70002" y="43662"/>
                  </a:lnTo>
                  <a:lnTo>
                    <a:pt x="70129" y="44424"/>
                  </a:lnTo>
                  <a:lnTo>
                    <a:pt x="70243" y="45186"/>
                  </a:lnTo>
                  <a:lnTo>
                    <a:pt x="70345" y="45948"/>
                  </a:lnTo>
                  <a:lnTo>
                    <a:pt x="72618" y="48806"/>
                  </a:lnTo>
                  <a:lnTo>
                    <a:pt x="96164" y="96875"/>
                  </a:lnTo>
                  <a:lnTo>
                    <a:pt x="111099" y="148628"/>
                  </a:lnTo>
                  <a:lnTo>
                    <a:pt x="112026" y="153416"/>
                  </a:lnTo>
                  <a:lnTo>
                    <a:pt x="113601" y="155016"/>
                  </a:lnTo>
                  <a:lnTo>
                    <a:pt x="113588" y="149059"/>
                  </a:lnTo>
                  <a:lnTo>
                    <a:pt x="116001" y="143764"/>
                  </a:lnTo>
                  <a:lnTo>
                    <a:pt x="117043" y="137744"/>
                  </a:lnTo>
                  <a:lnTo>
                    <a:pt x="121056" y="141173"/>
                  </a:lnTo>
                  <a:close/>
                </a:path>
              </a:pathLst>
            </a:custGeom>
            <a:solidFill>
              <a:srgbClr val="CCB8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16543" y="5013756"/>
              <a:ext cx="116839" cy="152400"/>
            </a:xfrm>
            <a:custGeom>
              <a:avLst/>
              <a:gdLst/>
              <a:ahLst/>
              <a:cxnLst/>
              <a:rect l="l" t="t" r="r" b="b"/>
              <a:pathLst>
                <a:path w="116839" h="152400">
                  <a:moveTo>
                    <a:pt x="116497" y="57492"/>
                  </a:moveTo>
                  <a:lnTo>
                    <a:pt x="114350" y="50469"/>
                  </a:lnTo>
                  <a:lnTo>
                    <a:pt x="111671" y="49263"/>
                  </a:lnTo>
                  <a:lnTo>
                    <a:pt x="108673" y="49364"/>
                  </a:lnTo>
                  <a:lnTo>
                    <a:pt x="106286" y="49441"/>
                  </a:lnTo>
                  <a:lnTo>
                    <a:pt x="103860" y="49796"/>
                  </a:lnTo>
                  <a:lnTo>
                    <a:pt x="73367" y="58877"/>
                  </a:lnTo>
                  <a:lnTo>
                    <a:pt x="70764" y="61277"/>
                  </a:lnTo>
                  <a:lnTo>
                    <a:pt x="67894" y="57061"/>
                  </a:lnTo>
                  <a:lnTo>
                    <a:pt x="78270" y="25933"/>
                  </a:lnTo>
                  <a:lnTo>
                    <a:pt x="80581" y="17564"/>
                  </a:lnTo>
                  <a:lnTo>
                    <a:pt x="82994" y="2946"/>
                  </a:lnTo>
                  <a:lnTo>
                    <a:pt x="77063" y="0"/>
                  </a:lnTo>
                  <a:lnTo>
                    <a:pt x="75412" y="3479"/>
                  </a:lnTo>
                  <a:lnTo>
                    <a:pt x="72821" y="7848"/>
                  </a:lnTo>
                  <a:lnTo>
                    <a:pt x="72453" y="10185"/>
                  </a:lnTo>
                  <a:lnTo>
                    <a:pt x="59829" y="39509"/>
                  </a:lnTo>
                  <a:lnTo>
                    <a:pt x="56857" y="39014"/>
                  </a:lnTo>
                  <a:lnTo>
                    <a:pt x="42087" y="8864"/>
                  </a:lnTo>
                  <a:lnTo>
                    <a:pt x="40551" y="4991"/>
                  </a:lnTo>
                  <a:lnTo>
                    <a:pt x="32562" y="7874"/>
                  </a:lnTo>
                  <a:lnTo>
                    <a:pt x="33845" y="12357"/>
                  </a:lnTo>
                  <a:lnTo>
                    <a:pt x="33439" y="21818"/>
                  </a:lnTo>
                  <a:lnTo>
                    <a:pt x="35928" y="27178"/>
                  </a:lnTo>
                  <a:lnTo>
                    <a:pt x="37249" y="32816"/>
                  </a:lnTo>
                  <a:lnTo>
                    <a:pt x="39281" y="39751"/>
                  </a:lnTo>
                  <a:lnTo>
                    <a:pt x="44018" y="54063"/>
                  </a:lnTo>
                  <a:lnTo>
                    <a:pt x="45656" y="62141"/>
                  </a:lnTo>
                  <a:lnTo>
                    <a:pt x="41656" y="59321"/>
                  </a:lnTo>
                  <a:lnTo>
                    <a:pt x="38747" y="57746"/>
                  </a:lnTo>
                  <a:lnTo>
                    <a:pt x="30568" y="50507"/>
                  </a:lnTo>
                  <a:lnTo>
                    <a:pt x="24549" y="45999"/>
                  </a:lnTo>
                  <a:lnTo>
                    <a:pt x="9118" y="35433"/>
                  </a:lnTo>
                  <a:lnTo>
                    <a:pt x="5981" y="34912"/>
                  </a:lnTo>
                  <a:lnTo>
                    <a:pt x="1054" y="41795"/>
                  </a:lnTo>
                  <a:lnTo>
                    <a:pt x="2374" y="45186"/>
                  </a:lnTo>
                  <a:lnTo>
                    <a:pt x="14389" y="58940"/>
                  </a:lnTo>
                  <a:lnTo>
                    <a:pt x="24041" y="66687"/>
                  </a:lnTo>
                  <a:lnTo>
                    <a:pt x="28486" y="69875"/>
                  </a:lnTo>
                  <a:lnTo>
                    <a:pt x="30302" y="75234"/>
                  </a:lnTo>
                  <a:lnTo>
                    <a:pt x="27609" y="79019"/>
                  </a:lnTo>
                  <a:lnTo>
                    <a:pt x="24358" y="79857"/>
                  </a:lnTo>
                  <a:lnTo>
                    <a:pt x="15887" y="83870"/>
                  </a:lnTo>
                  <a:lnTo>
                    <a:pt x="10058" y="85839"/>
                  </a:lnTo>
                  <a:lnTo>
                    <a:pt x="0" y="91516"/>
                  </a:lnTo>
                  <a:lnTo>
                    <a:pt x="304" y="96266"/>
                  </a:lnTo>
                  <a:lnTo>
                    <a:pt x="8166" y="101422"/>
                  </a:lnTo>
                  <a:lnTo>
                    <a:pt x="11887" y="100418"/>
                  </a:lnTo>
                  <a:lnTo>
                    <a:pt x="23037" y="101892"/>
                  </a:lnTo>
                  <a:lnTo>
                    <a:pt x="29946" y="96266"/>
                  </a:lnTo>
                  <a:lnTo>
                    <a:pt x="37757" y="97663"/>
                  </a:lnTo>
                  <a:lnTo>
                    <a:pt x="36995" y="101650"/>
                  </a:lnTo>
                  <a:lnTo>
                    <a:pt x="36779" y="105371"/>
                  </a:lnTo>
                  <a:lnTo>
                    <a:pt x="33337" y="114655"/>
                  </a:lnTo>
                  <a:lnTo>
                    <a:pt x="34150" y="121158"/>
                  </a:lnTo>
                  <a:lnTo>
                    <a:pt x="31737" y="130657"/>
                  </a:lnTo>
                  <a:lnTo>
                    <a:pt x="32016" y="133807"/>
                  </a:lnTo>
                  <a:lnTo>
                    <a:pt x="39458" y="137083"/>
                  </a:lnTo>
                  <a:lnTo>
                    <a:pt x="43243" y="126974"/>
                  </a:lnTo>
                  <a:lnTo>
                    <a:pt x="44005" y="123913"/>
                  </a:lnTo>
                  <a:lnTo>
                    <a:pt x="54165" y="94678"/>
                  </a:lnTo>
                  <a:lnTo>
                    <a:pt x="56819" y="94932"/>
                  </a:lnTo>
                  <a:lnTo>
                    <a:pt x="62242" y="101460"/>
                  </a:lnTo>
                  <a:lnTo>
                    <a:pt x="63411" y="105333"/>
                  </a:lnTo>
                  <a:lnTo>
                    <a:pt x="78981" y="147421"/>
                  </a:lnTo>
                  <a:lnTo>
                    <a:pt x="82664" y="151168"/>
                  </a:lnTo>
                  <a:lnTo>
                    <a:pt x="84416" y="152285"/>
                  </a:lnTo>
                  <a:lnTo>
                    <a:pt x="88925" y="150787"/>
                  </a:lnTo>
                  <a:lnTo>
                    <a:pt x="89369" y="148539"/>
                  </a:lnTo>
                  <a:lnTo>
                    <a:pt x="89725" y="140766"/>
                  </a:lnTo>
                  <a:lnTo>
                    <a:pt x="89496" y="135382"/>
                  </a:lnTo>
                  <a:lnTo>
                    <a:pt x="86918" y="130479"/>
                  </a:lnTo>
                  <a:lnTo>
                    <a:pt x="84099" y="128473"/>
                  </a:lnTo>
                  <a:lnTo>
                    <a:pt x="84531" y="125298"/>
                  </a:lnTo>
                  <a:lnTo>
                    <a:pt x="84594" y="122262"/>
                  </a:lnTo>
                  <a:lnTo>
                    <a:pt x="82410" y="120523"/>
                  </a:lnTo>
                  <a:lnTo>
                    <a:pt x="81064" y="117767"/>
                  </a:lnTo>
                  <a:lnTo>
                    <a:pt x="86766" y="113411"/>
                  </a:lnTo>
                  <a:lnTo>
                    <a:pt x="89192" y="119786"/>
                  </a:lnTo>
                  <a:lnTo>
                    <a:pt x="90233" y="120434"/>
                  </a:lnTo>
                  <a:lnTo>
                    <a:pt x="91668" y="122440"/>
                  </a:lnTo>
                  <a:lnTo>
                    <a:pt x="92659" y="123177"/>
                  </a:lnTo>
                  <a:lnTo>
                    <a:pt x="94195" y="125069"/>
                  </a:lnTo>
                  <a:lnTo>
                    <a:pt x="100672" y="126060"/>
                  </a:lnTo>
                  <a:lnTo>
                    <a:pt x="99593" y="117182"/>
                  </a:lnTo>
                  <a:lnTo>
                    <a:pt x="89496" y="114998"/>
                  </a:lnTo>
                  <a:lnTo>
                    <a:pt x="89319" y="106159"/>
                  </a:lnTo>
                  <a:lnTo>
                    <a:pt x="86918" y="103479"/>
                  </a:lnTo>
                  <a:lnTo>
                    <a:pt x="84607" y="98564"/>
                  </a:lnTo>
                  <a:lnTo>
                    <a:pt x="80314" y="95631"/>
                  </a:lnTo>
                  <a:lnTo>
                    <a:pt x="71945" y="83756"/>
                  </a:lnTo>
                  <a:lnTo>
                    <a:pt x="72339" y="81318"/>
                  </a:lnTo>
                  <a:lnTo>
                    <a:pt x="85191" y="74764"/>
                  </a:lnTo>
                  <a:lnTo>
                    <a:pt x="90639" y="72986"/>
                  </a:lnTo>
                  <a:lnTo>
                    <a:pt x="101358" y="67830"/>
                  </a:lnTo>
                  <a:lnTo>
                    <a:pt x="106832" y="64947"/>
                  </a:lnTo>
                  <a:lnTo>
                    <a:pt x="114808" y="60261"/>
                  </a:lnTo>
                  <a:lnTo>
                    <a:pt x="116497" y="57492"/>
                  </a:lnTo>
                  <a:close/>
                </a:path>
              </a:pathLst>
            </a:custGeom>
            <a:solidFill>
              <a:srgbClr val="95B8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40657" y="4679924"/>
              <a:ext cx="90805" cy="164465"/>
            </a:xfrm>
            <a:custGeom>
              <a:avLst/>
              <a:gdLst/>
              <a:ahLst/>
              <a:cxnLst/>
              <a:rect l="l" t="t" r="r" b="b"/>
              <a:pathLst>
                <a:path w="90804" h="164464">
                  <a:moveTo>
                    <a:pt x="13512" y="77482"/>
                  </a:moveTo>
                  <a:lnTo>
                    <a:pt x="13233" y="76542"/>
                  </a:lnTo>
                  <a:lnTo>
                    <a:pt x="13004" y="75692"/>
                  </a:lnTo>
                  <a:lnTo>
                    <a:pt x="12827" y="74917"/>
                  </a:lnTo>
                  <a:lnTo>
                    <a:pt x="12954" y="75679"/>
                  </a:lnTo>
                  <a:lnTo>
                    <a:pt x="13182" y="76530"/>
                  </a:lnTo>
                  <a:lnTo>
                    <a:pt x="13512" y="77482"/>
                  </a:lnTo>
                  <a:close/>
                </a:path>
                <a:path w="90804" h="164464">
                  <a:moveTo>
                    <a:pt x="90805" y="47523"/>
                  </a:moveTo>
                  <a:lnTo>
                    <a:pt x="88214" y="45770"/>
                  </a:lnTo>
                  <a:lnTo>
                    <a:pt x="85242" y="43751"/>
                  </a:lnTo>
                  <a:lnTo>
                    <a:pt x="84226" y="43065"/>
                  </a:lnTo>
                  <a:lnTo>
                    <a:pt x="84315" y="34544"/>
                  </a:lnTo>
                  <a:lnTo>
                    <a:pt x="78600" y="20574"/>
                  </a:lnTo>
                  <a:lnTo>
                    <a:pt x="76009" y="12928"/>
                  </a:lnTo>
                  <a:lnTo>
                    <a:pt x="74904" y="11163"/>
                  </a:lnTo>
                  <a:lnTo>
                    <a:pt x="74904" y="42824"/>
                  </a:lnTo>
                  <a:lnTo>
                    <a:pt x="74853" y="43065"/>
                  </a:lnTo>
                  <a:lnTo>
                    <a:pt x="74752" y="43548"/>
                  </a:lnTo>
                  <a:lnTo>
                    <a:pt x="74701" y="43751"/>
                  </a:lnTo>
                  <a:lnTo>
                    <a:pt x="74371" y="43548"/>
                  </a:lnTo>
                  <a:lnTo>
                    <a:pt x="74231" y="43065"/>
                  </a:lnTo>
                  <a:lnTo>
                    <a:pt x="74168" y="42824"/>
                  </a:lnTo>
                  <a:lnTo>
                    <a:pt x="74041" y="42392"/>
                  </a:lnTo>
                  <a:lnTo>
                    <a:pt x="74396" y="42595"/>
                  </a:lnTo>
                  <a:lnTo>
                    <a:pt x="74904" y="42824"/>
                  </a:lnTo>
                  <a:lnTo>
                    <a:pt x="74904" y="11163"/>
                  </a:lnTo>
                  <a:lnTo>
                    <a:pt x="70129" y="3505"/>
                  </a:lnTo>
                  <a:lnTo>
                    <a:pt x="67767" y="0"/>
                  </a:lnTo>
                  <a:lnTo>
                    <a:pt x="64211" y="4292"/>
                  </a:lnTo>
                  <a:lnTo>
                    <a:pt x="64338" y="17792"/>
                  </a:lnTo>
                  <a:lnTo>
                    <a:pt x="66205" y="19100"/>
                  </a:lnTo>
                  <a:lnTo>
                    <a:pt x="66497" y="20243"/>
                  </a:lnTo>
                  <a:lnTo>
                    <a:pt x="66586" y="20574"/>
                  </a:lnTo>
                  <a:lnTo>
                    <a:pt x="66700" y="21043"/>
                  </a:lnTo>
                  <a:lnTo>
                    <a:pt x="66738" y="23482"/>
                  </a:lnTo>
                  <a:lnTo>
                    <a:pt x="69875" y="29235"/>
                  </a:lnTo>
                  <a:lnTo>
                    <a:pt x="72758" y="35293"/>
                  </a:lnTo>
                  <a:lnTo>
                    <a:pt x="73774" y="41516"/>
                  </a:lnTo>
                  <a:lnTo>
                    <a:pt x="74002" y="42303"/>
                  </a:lnTo>
                  <a:lnTo>
                    <a:pt x="68834" y="39649"/>
                  </a:lnTo>
                  <a:lnTo>
                    <a:pt x="68668" y="39649"/>
                  </a:lnTo>
                  <a:lnTo>
                    <a:pt x="66509" y="34086"/>
                  </a:lnTo>
                  <a:lnTo>
                    <a:pt x="64300" y="28689"/>
                  </a:lnTo>
                  <a:lnTo>
                    <a:pt x="63500" y="27851"/>
                  </a:lnTo>
                  <a:lnTo>
                    <a:pt x="62776" y="26936"/>
                  </a:lnTo>
                  <a:lnTo>
                    <a:pt x="62128" y="25946"/>
                  </a:lnTo>
                  <a:lnTo>
                    <a:pt x="61950" y="25133"/>
                  </a:lnTo>
                  <a:lnTo>
                    <a:pt x="61836" y="24307"/>
                  </a:lnTo>
                  <a:lnTo>
                    <a:pt x="61747" y="23482"/>
                  </a:lnTo>
                  <a:lnTo>
                    <a:pt x="61099" y="22402"/>
                  </a:lnTo>
                  <a:lnTo>
                    <a:pt x="60337" y="21450"/>
                  </a:lnTo>
                  <a:lnTo>
                    <a:pt x="59537" y="20574"/>
                  </a:lnTo>
                  <a:lnTo>
                    <a:pt x="57340" y="16776"/>
                  </a:lnTo>
                  <a:lnTo>
                    <a:pt x="56388" y="12026"/>
                  </a:lnTo>
                  <a:lnTo>
                    <a:pt x="52527" y="9601"/>
                  </a:lnTo>
                  <a:lnTo>
                    <a:pt x="50190" y="10960"/>
                  </a:lnTo>
                  <a:lnTo>
                    <a:pt x="49911" y="12928"/>
                  </a:lnTo>
                  <a:lnTo>
                    <a:pt x="49834" y="13436"/>
                  </a:lnTo>
                  <a:lnTo>
                    <a:pt x="49568" y="16776"/>
                  </a:lnTo>
                  <a:lnTo>
                    <a:pt x="49479" y="17792"/>
                  </a:lnTo>
                  <a:lnTo>
                    <a:pt x="49377" y="19100"/>
                  </a:lnTo>
                  <a:lnTo>
                    <a:pt x="47548" y="20243"/>
                  </a:lnTo>
                  <a:lnTo>
                    <a:pt x="45072" y="20574"/>
                  </a:lnTo>
                  <a:lnTo>
                    <a:pt x="47802" y="26936"/>
                  </a:lnTo>
                  <a:lnTo>
                    <a:pt x="47904" y="27178"/>
                  </a:lnTo>
                  <a:lnTo>
                    <a:pt x="51612" y="33375"/>
                  </a:lnTo>
                  <a:lnTo>
                    <a:pt x="55321" y="39649"/>
                  </a:lnTo>
                  <a:lnTo>
                    <a:pt x="55422" y="39814"/>
                  </a:lnTo>
                  <a:lnTo>
                    <a:pt x="58572" y="47117"/>
                  </a:lnTo>
                  <a:lnTo>
                    <a:pt x="48983" y="44361"/>
                  </a:lnTo>
                  <a:lnTo>
                    <a:pt x="39662" y="41516"/>
                  </a:lnTo>
                  <a:lnTo>
                    <a:pt x="30784" y="39649"/>
                  </a:lnTo>
                  <a:lnTo>
                    <a:pt x="2616" y="39649"/>
                  </a:lnTo>
                  <a:lnTo>
                    <a:pt x="5283" y="49276"/>
                  </a:lnTo>
                  <a:lnTo>
                    <a:pt x="5397" y="49695"/>
                  </a:lnTo>
                  <a:lnTo>
                    <a:pt x="1549" y="50304"/>
                  </a:lnTo>
                  <a:lnTo>
                    <a:pt x="381" y="52120"/>
                  </a:lnTo>
                  <a:lnTo>
                    <a:pt x="495" y="53238"/>
                  </a:lnTo>
                  <a:lnTo>
                    <a:pt x="711" y="54356"/>
                  </a:lnTo>
                  <a:lnTo>
                    <a:pt x="1028" y="55473"/>
                  </a:lnTo>
                  <a:lnTo>
                    <a:pt x="1155" y="55676"/>
                  </a:lnTo>
                  <a:lnTo>
                    <a:pt x="63195" y="62141"/>
                  </a:lnTo>
                  <a:lnTo>
                    <a:pt x="60744" y="63220"/>
                  </a:lnTo>
                  <a:lnTo>
                    <a:pt x="60744" y="98475"/>
                  </a:lnTo>
                  <a:lnTo>
                    <a:pt x="60566" y="98844"/>
                  </a:lnTo>
                  <a:lnTo>
                    <a:pt x="59410" y="99263"/>
                  </a:lnTo>
                  <a:lnTo>
                    <a:pt x="59677" y="98844"/>
                  </a:lnTo>
                  <a:lnTo>
                    <a:pt x="59817" y="98475"/>
                  </a:lnTo>
                  <a:lnTo>
                    <a:pt x="59905" y="98234"/>
                  </a:lnTo>
                  <a:lnTo>
                    <a:pt x="60744" y="98475"/>
                  </a:lnTo>
                  <a:lnTo>
                    <a:pt x="60744" y="63220"/>
                  </a:lnTo>
                  <a:lnTo>
                    <a:pt x="55397" y="65544"/>
                  </a:lnTo>
                  <a:lnTo>
                    <a:pt x="47485" y="66675"/>
                  </a:lnTo>
                  <a:lnTo>
                    <a:pt x="40195" y="66675"/>
                  </a:lnTo>
                  <a:lnTo>
                    <a:pt x="32829" y="66903"/>
                  </a:lnTo>
                  <a:lnTo>
                    <a:pt x="29565" y="70827"/>
                  </a:lnTo>
                  <a:lnTo>
                    <a:pt x="25273" y="69138"/>
                  </a:lnTo>
                  <a:lnTo>
                    <a:pt x="16624" y="69684"/>
                  </a:lnTo>
                  <a:lnTo>
                    <a:pt x="13817" y="71932"/>
                  </a:lnTo>
                  <a:lnTo>
                    <a:pt x="13716" y="73710"/>
                  </a:lnTo>
                  <a:lnTo>
                    <a:pt x="13627" y="75476"/>
                  </a:lnTo>
                  <a:lnTo>
                    <a:pt x="13512" y="77482"/>
                  </a:lnTo>
                  <a:lnTo>
                    <a:pt x="14211" y="78511"/>
                  </a:lnTo>
                  <a:lnTo>
                    <a:pt x="15024" y="79375"/>
                  </a:lnTo>
                  <a:lnTo>
                    <a:pt x="16357" y="80479"/>
                  </a:lnTo>
                  <a:lnTo>
                    <a:pt x="34620" y="80479"/>
                  </a:lnTo>
                  <a:lnTo>
                    <a:pt x="34023" y="80822"/>
                  </a:lnTo>
                  <a:lnTo>
                    <a:pt x="34429" y="81153"/>
                  </a:lnTo>
                  <a:lnTo>
                    <a:pt x="35013" y="81838"/>
                  </a:lnTo>
                  <a:lnTo>
                    <a:pt x="32308" y="81838"/>
                  </a:lnTo>
                  <a:lnTo>
                    <a:pt x="28435" y="84162"/>
                  </a:lnTo>
                  <a:lnTo>
                    <a:pt x="24980" y="86169"/>
                  </a:lnTo>
                  <a:lnTo>
                    <a:pt x="20599" y="85648"/>
                  </a:lnTo>
                  <a:lnTo>
                    <a:pt x="8559" y="88544"/>
                  </a:lnTo>
                  <a:lnTo>
                    <a:pt x="7924" y="90131"/>
                  </a:lnTo>
                  <a:lnTo>
                    <a:pt x="7645" y="92621"/>
                  </a:lnTo>
                  <a:lnTo>
                    <a:pt x="1295" y="95859"/>
                  </a:lnTo>
                  <a:lnTo>
                    <a:pt x="3136" y="100393"/>
                  </a:lnTo>
                  <a:lnTo>
                    <a:pt x="3505" y="103060"/>
                  </a:lnTo>
                  <a:lnTo>
                    <a:pt x="3810" y="104749"/>
                  </a:lnTo>
                  <a:lnTo>
                    <a:pt x="5549" y="106121"/>
                  </a:lnTo>
                  <a:lnTo>
                    <a:pt x="6896" y="108775"/>
                  </a:lnTo>
                  <a:lnTo>
                    <a:pt x="1371" y="114566"/>
                  </a:lnTo>
                  <a:lnTo>
                    <a:pt x="4089" y="119214"/>
                  </a:lnTo>
                  <a:lnTo>
                    <a:pt x="4038" y="121081"/>
                  </a:lnTo>
                  <a:lnTo>
                    <a:pt x="3784" y="123380"/>
                  </a:lnTo>
                  <a:lnTo>
                    <a:pt x="3721" y="123952"/>
                  </a:lnTo>
                  <a:lnTo>
                    <a:pt x="10096" y="123380"/>
                  </a:lnTo>
                  <a:lnTo>
                    <a:pt x="14833" y="116890"/>
                  </a:lnTo>
                  <a:lnTo>
                    <a:pt x="22720" y="116674"/>
                  </a:lnTo>
                  <a:lnTo>
                    <a:pt x="3581" y="142354"/>
                  </a:lnTo>
                  <a:lnTo>
                    <a:pt x="101" y="153797"/>
                  </a:lnTo>
                  <a:lnTo>
                    <a:pt x="0" y="154114"/>
                  </a:lnTo>
                  <a:lnTo>
                    <a:pt x="1219" y="164122"/>
                  </a:lnTo>
                  <a:lnTo>
                    <a:pt x="10325" y="153797"/>
                  </a:lnTo>
                  <a:lnTo>
                    <a:pt x="40500" y="119214"/>
                  </a:lnTo>
                  <a:lnTo>
                    <a:pt x="43192" y="116674"/>
                  </a:lnTo>
                  <a:lnTo>
                    <a:pt x="43903" y="116001"/>
                  </a:lnTo>
                  <a:lnTo>
                    <a:pt x="47053" y="112763"/>
                  </a:lnTo>
                  <a:lnTo>
                    <a:pt x="50342" y="107556"/>
                  </a:lnTo>
                  <a:lnTo>
                    <a:pt x="54038" y="103060"/>
                  </a:lnTo>
                  <a:lnTo>
                    <a:pt x="58813" y="99834"/>
                  </a:lnTo>
                  <a:lnTo>
                    <a:pt x="58915" y="99275"/>
                  </a:lnTo>
                  <a:lnTo>
                    <a:pt x="59080" y="99644"/>
                  </a:lnTo>
                  <a:lnTo>
                    <a:pt x="59270" y="99491"/>
                  </a:lnTo>
                  <a:lnTo>
                    <a:pt x="59359" y="99339"/>
                  </a:lnTo>
                  <a:lnTo>
                    <a:pt x="59347" y="100393"/>
                  </a:lnTo>
                  <a:lnTo>
                    <a:pt x="58394" y="107137"/>
                  </a:lnTo>
                  <a:lnTo>
                    <a:pt x="54178" y="112763"/>
                  </a:lnTo>
                  <a:lnTo>
                    <a:pt x="49657" y="118173"/>
                  </a:lnTo>
                  <a:lnTo>
                    <a:pt x="45948" y="124650"/>
                  </a:lnTo>
                  <a:lnTo>
                    <a:pt x="42189" y="131089"/>
                  </a:lnTo>
                  <a:lnTo>
                    <a:pt x="38620" y="137655"/>
                  </a:lnTo>
                  <a:lnTo>
                    <a:pt x="35496" y="144513"/>
                  </a:lnTo>
                  <a:lnTo>
                    <a:pt x="33909" y="148501"/>
                  </a:lnTo>
                  <a:lnTo>
                    <a:pt x="31661" y="152361"/>
                  </a:lnTo>
                  <a:lnTo>
                    <a:pt x="34112" y="158229"/>
                  </a:lnTo>
                  <a:lnTo>
                    <a:pt x="41592" y="149593"/>
                  </a:lnTo>
                  <a:lnTo>
                    <a:pt x="47904" y="140195"/>
                  </a:lnTo>
                  <a:lnTo>
                    <a:pt x="53708" y="130530"/>
                  </a:lnTo>
                  <a:lnTo>
                    <a:pt x="59639" y="121081"/>
                  </a:lnTo>
                  <a:lnTo>
                    <a:pt x="60337" y="120116"/>
                  </a:lnTo>
                  <a:lnTo>
                    <a:pt x="61074" y="119214"/>
                  </a:lnTo>
                  <a:lnTo>
                    <a:pt x="61874" y="118351"/>
                  </a:lnTo>
                  <a:lnTo>
                    <a:pt x="69088" y="104749"/>
                  </a:lnTo>
                  <a:lnTo>
                    <a:pt x="67830" y="99834"/>
                  </a:lnTo>
                  <a:lnTo>
                    <a:pt x="67741" y="99491"/>
                  </a:lnTo>
                  <a:lnTo>
                    <a:pt x="67691" y="99275"/>
                  </a:lnTo>
                  <a:lnTo>
                    <a:pt x="67576" y="98844"/>
                  </a:lnTo>
                  <a:lnTo>
                    <a:pt x="67487" y="98475"/>
                  </a:lnTo>
                  <a:lnTo>
                    <a:pt x="67424" y="98234"/>
                  </a:lnTo>
                  <a:lnTo>
                    <a:pt x="67360" y="97980"/>
                  </a:lnTo>
                  <a:lnTo>
                    <a:pt x="66586" y="91109"/>
                  </a:lnTo>
                  <a:lnTo>
                    <a:pt x="66535" y="86169"/>
                  </a:lnTo>
                  <a:lnTo>
                    <a:pt x="66649" y="81153"/>
                  </a:lnTo>
                  <a:lnTo>
                    <a:pt x="68783" y="72555"/>
                  </a:lnTo>
                  <a:lnTo>
                    <a:pt x="74053" y="74561"/>
                  </a:lnTo>
                  <a:lnTo>
                    <a:pt x="76657" y="75476"/>
                  </a:lnTo>
                  <a:lnTo>
                    <a:pt x="77927" y="72555"/>
                  </a:lnTo>
                  <a:lnTo>
                    <a:pt x="78663" y="70827"/>
                  </a:lnTo>
                  <a:lnTo>
                    <a:pt x="79400" y="69138"/>
                  </a:lnTo>
                  <a:lnTo>
                    <a:pt x="79514" y="68872"/>
                  </a:lnTo>
                  <a:lnTo>
                    <a:pt x="77241" y="66433"/>
                  </a:lnTo>
                  <a:lnTo>
                    <a:pt x="72466" y="61163"/>
                  </a:lnTo>
                  <a:lnTo>
                    <a:pt x="68072" y="60096"/>
                  </a:lnTo>
                  <a:lnTo>
                    <a:pt x="65443" y="52349"/>
                  </a:lnTo>
                  <a:lnTo>
                    <a:pt x="63665" y="49453"/>
                  </a:lnTo>
                  <a:lnTo>
                    <a:pt x="68541" y="47117"/>
                  </a:lnTo>
                  <a:lnTo>
                    <a:pt x="71348" y="45770"/>
                  </a:lnTo>
                  <a:lnTo>
                    <a:pt x="70827" y="49276"/>
                  </a:lnTo>
                  <a:lnTo>
                    <a:pt x="75463" y="61163"/>
                  </a:lnTo>
                  <a:lnTo>
                    <a:pt x="79629" y="61976"/>
                  </a:lnTo>
                  <a:lnTo>
                    <a:pt x="87350" y="52120"/>
                  </a:lnTo>
                  <a:lnTo>
                    <a:pt x="89014" y="49872"/>
                  </a:lnTo>
                  <a:lnTo>
                    <a:pt x="90805" y="47523"/>
                  </a:lnTo>
                  <a:close/>
                </a:path>
              </a:pathLst>
            </a:custGeom>
            <a:solidFill>
              <a:srgbClr val="AFC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94274" y="3941084"/>
              <a:ext cx="226060" cy="148590"/>
            </a:xfrm>
            <a:custGeom>
              <a:avLst/>
              <a:gdLst/>
              <a:ahLst/>
              <a:cxnLst/>
              <a:rect l="l" t="t" r="r" b="b"/>
              <a:pathLst>
                <a:path w="226060" h="148589">
                  <a:moveTo>
                    <a:pt x="186474" y="139617"/>
                  </a:moveTo>
                  <a:lnTo>
                    <a:pt x="162953" y="139617"/>
                  </a:lnTo>
                  <a:lnTo>
                    <a:pt x="167220" y="140582"/>
                  </a:lnTo>
                  <a:lnTo>
                    <a:pt x="173977" y="148024"/>
                  </a:lnTo>
                  <a:lnTo>
                    <a:pt x="177173" y="146462"/>
                  </a:lnTo>
                  <a:lnTo>
                    <a:pt x="178237" y="145726"/>
                  </a:lnTo>
                  <a:lnTo>
                    <a:pt x="186474" y="139617"/>
                  </a:lnTo>
                  <a:close/>
                </a:path>
                <a:path w="226060" h="148589">
                  <a:moveTo>
                    <a:pt x="164111" y="64907"/>
                  </a:moveTo>
                  <a:lnTo>
                    <a:pt x="91434" y="64907"/>
                  </a:lnTo>
                  <a:lnTo>
                    <a:pt x="109967" y="65508"/>
                  </a:lnTo>
                  <a:lnTo>
                    <a:pt x="128326" y="68435"/>
                  </a:lnTo>
                  <a:lnTo>
                    <a:pt x="173635" y="84747"/>
                  </a:lnTo>
                  <a:lnTo>
                    <a:pt x="207314" y="107473"/>
                  </a:lnTo>
                  <a:lnTo>
                    <a:pt x="215611" y="124494"/>
                  </a:lnTo>
                  <a:lnTo>
                    <a:pt x="212674" y="129203"/>
                  </a:lnTo>
                  <a:lnTo>
                    <a:pt x="206197" y="133051"/>
                  </a:lnTo>
                  <a:lnTo>
                    <a:pt x="200863" y="135324"/>
                  </a:lnTo>
                  <a:lnTo>
                    <a:pt x="195300" y="136061"/>
                  </a:lnTo>
                  <a:lnTo>
                    <a:pt x="188736" y="136594"/>
                  </a:lnTo>
                  <a:lnTo>
                    <a:pt x="189616" y="136594"/>
                  </a:lnTo>
                  <a:lnTo>
                    <a:pt x="188107" y="138563"/>
                  </a:lnTo>
                  <a:lnTo>
                    <a:pt x="187771" y="139063"/>
                  </a:lnTo>
                  <a:lnTo>
                    <a:pt x="193941" y="139757"/>
                  </a:lnTo>
                  <a:lnTo>
                    <a:pt x="199682" y="146792"/>
                  </a:lnTo>
                  <a:lnTo>
                    <a:pt x="202463" y="146462"/>
                  </a:lnTo>
                  <a:lnTo>
                    <a:pt x="206012" y="146462"/>
                  </a:lnTo>
                  <a:lnTo>
                    <a:pt x="208026" y="145726"/>
                  </a:lnTo>
                  <a:lnTo>
                    <a:pt x="220011" y="138711"/>
                  </a:lnTo>
                  <a:lnTo>
                    <a:pt x="225896" y="129203"/>
                  </a:lnTo>
                  <a:lnTo>
                    <a:pt x="225926" y="117819"/>
                  </a:lnTo>
                  <a:lnTo>
                    <a:pt x="220345" y="105175"/>
                  </a:lnTo>
                  <a:lnTo>
                    <a:pt x="215938" y="98228"/>
                  </a:lnTo>
                  <a:lnTo>
                    <a:pt x="210235" y="93325"/>
                  </a:lnTo>
                  <a:lnTo>
                    <a:pt x="204368" y="88982"/>
                  </a:lnTo>
                  <a:lnTo>
                    <a:pt x="182761" y="74576"/>
                  </a:lnTo>
                  <a:lnTo>
                    <a:pt x="164111" y="64907"/>
                  </a:lnTo>
                  <a:close/>
                </a:path>
                <a:path w="226060" h="148589">
                  <a:moveTo>
                    <a:pt x="206012" y="146462"/>
                  </a:moveTo>
                  <a:lnTo>
                    <a:pt x="202463" y="146462"/>
                  </a:lnTo>
                  <a:lnTo>
                    <a:pt x="206989" y="146792"/>
                  </a:lnTo>
                  <a:lnTo>
                    <a:pt x="205110" y="146792"/>
                  </a:lnTo>
                  <a:lnTo>
                    <a:pt x="206012" y="146462"/>
                  </a:lnTo>
                  <a:close/>
                </a:path>
                <a:path w="226060" h="148589">
                  <a:moveTo>
                    <a:pt x="153694" y="135909"/>
                  </a:moveTo>
                  <a:lnTo>
                    <a:pt x="153481" y="136061"/>
                  </a:lnTo>
                  <a:lnTo>
                    <a:pt x="149567" y="141712"/>
                  </a:lnTo>
                  <a:lnTo>
                    <a:pt x="155371" y="142259"/>
                  </a:lnTo>
                  <a:lnTo>
                    <a:pt x="162953" y="139617"/>
                  </a:lnTo>
                  <a:lnTo>
                    <a:pt x="186474" y="139617"/>
                  </a:lnTo>
                  <a:lnTo>
                    <a:pt x="187221" y="139063"/>
                  </a:lnTo>
                  <a:lnTo>
                    <a:pt x="187418" y="139063"/>
                  </a:lnTo>
                  <a:lnTo>
                    <a:pt x="185306" y="138563"/>
                  </a:lnTo>
                  <a:lnTo>
                    <a:pt x="169712" y="138563"/>
                  </a:lnTo>
                  <a:lnTo>
                    <a:pt x="169178" y="137775"/>
                  </a:lnTo>
                  <a:lnTo>
                    <a:pt x="154385" y="137775"/>
                  </a:lnTo>
                  <a:lnTo>
                    <a:pt x="153751" y="136061"/>
                  </a:lnTo>
                  <a:lnTo>
                    <a:pt x="153694" y="135909"/>
                  </a:lnTo>
                  <a:close/>
                </a:path>
                <a:path w="226060" h="148589">
                  <a:moveTo>
                    <a:pt x="155994" y="135909"/>
                  </a:moveTo>
                  <a:lnTo>
                    <a:pt x="155117" y="137775"/>
                  </a:lnTo>
                  <a:lnTo>
                    <a:pt x="169178" y="137775"/>
                  </a:lnTo>
                  <a:lnTo>
                    <a:pt x="168376" y="136594"/>
                  </a:lnTo>
                  <a:lnTo>
                    <a:pt x="155994" y="135909"/>
                  </a:lnTo>
                  <a:close/>
                </a:path>
                <a:path w="226060" h="148589">
                  <a:moveTo>
                    <a:pt x="60279" y="0"/>
                  </a:moveTo>
                  <a:lnTo>
                    <a:pt x="45165" y="0"/>
                  </a:lnTo>
                  <a:lnTo>
                    <a:pt x="30387" y="171"/>
                  </a:lnTo>
                  <a:lnTo>
                    <a:pt x="15644" y="1066"/>
                  </a:lnTo>
                  <a:lnTo>
                    <a:pt x="952" y="3257"/>
                  </a:lnTo>
                  <a:lnTo>
                    <a:pt x="1663" y="8147"/>
                  </a:lnTo>
                  <a:lnTo>
                    <a:pt x="0" y="14154"/>
                  </a:lnTo>
                  <a:lnTo>
                    <a:pt x="5969" y="16541"/>
                  </a:lnTo>
                  <a:lnTo>
                    <a:pt x="66111" y="16541"/>
                  </a:lnTo>
                  <a:lnTo>
                    <a:pt x="72275" y="18383"/>
                  </a:lnTo>
                  <a:lnTo>
                    <a:pt x="83248" y="22790"/>
                  </a:lnTo>
                  <a:lnTo>
                    <a:pt x="87731" y="25228"/>
                  </a:lnTo>
                  <a:lnTo>
                    <a:pt x="87845" y="31045"/>
                  </a:lnTo>
                  <a:lnTo>
                    <a:pt x="87947" y="35794"/>
                  </a:lnTo>
                  <a:lnTo>
                    <a:pt x="83312" y="36937"/>
                  </a:lnTo>
                  <a:lnTo>
                    <a:pt x="78346" y="41128"/>
                  </a:lnTo>
                  <a:lnTo>
                    <a:pt x="75615" y="42348"/>
                  </a:lnTo>
                  <a:lnTo>
                    <a:pt x="70205" y="44354"/>
                  </a:lnTo>
                  <a:lnTo>
                    <a:pt x="67906" y="45954"/>
                  </a:lnTo>
                  <a:lnTo>
                    <a:pt x="62547" y="51339"/>
                  </a:lnTo>
                  <a:lnTo>
                    <a:pt x="60375" y="55213"/>
                  </a:lnTo>
                  <a:lnTo>
                    <a:pt x="63705" y="64907"/>
                  </a:lnTo>
                  <a:lnTo>
                    <a:pt x="63830" y="65271"/>
                  </a:lnTo>
                  <a:lnTo>
                    <a:pt x="67983" y="67659"/>
                  </a:lnTo>
                  <a:lnTo>
                    <a:pt x="72707" y="66833"/>
                  </a:lnTo>
                  <a:lnTo>
                    <a:pt x="91434" y="64907"/>
                  </a:lnTo>
                  <a:lnTo>
                    <a:pt x="164111" y="64907"/>
                  </a:lnTo>
                  <a:lnTo>
                    <a:pt x="160188" y="62872"/>
                  </a:lnTo>
                  <a:lnTo>
                    <a:pt x="136552" y="54219"/>
                  </a:lnTo>
                  <a:lnTo>
                    <a:pt x="111760" y="48964"/>
                  </a:lnTo>
                  <a:lnTo>
                    <a:pt x="103759" y="47885"/>
                  </a:lnTo>
                  <a:lnTo>
                    <a:pt x="103174" y="47580"/>
                  </a:lnTo>
                  <a:lnTo>
                    <a:pt x="108432" y="32226"/>
                  </a:lnTo>
                  <a:lnTo>
                    <a:pt x="107746" y="25927"/>
                  </a:lnTo>
                  <a:lnTo>
                    <a:pt x="100126" y="13658"/>
                  </a:lnTo>
                  <a:lnTo>
                    <a:pt x="67255" y="411"/>
                  </a:lnTo>
                  <a:lnTo>
                    <a:pt x="60279" y="0"/>
                  </a:lnTo>
                  <a:close/>
                </a:path>
              </a:pathLst>
            </a:custGeom>
            <a:solidFill>
              <a:srgbClr val="F2A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059758" y="3460474"/>
              <a:ext cx="64769" cy="209550"/>
            </a:xfrm>
            <a:custGeom>
              <a:avLst/>
              <a:gdLst/>
              <a:ahLst/>
              <a:cxnLst/>
              <a:rect l="l" t="t" r="r" b="b"/>
              <a:pathLst>
                <a:path w="64769" h="209550">
                  <a:moveTo>
                    <a:pt x="32011" y="0"/>
                  </a:moveTo>
                  <a:lnTo>
                    <a:pt x="25044" y="13043"/>
                  </a:lnTo>
                  <a:lnTo>
                    <a:pt x="18695" y="26439"/>
                  </a:lnTo>
                  <a:lnTo>
                    <a:pt x="12966" y="40167"/>
                  </a:lnTo>
                  <a:lnTo>
                    <a:pt x="7946" y="53955"/>
                  </a:lnTo>
                  <a:lnTo>
                    <a:pt x="7856" y="54203"/>
                  </a:lnTo>
                  <a:lnTo>
                    <a:pt x="1600" y="80292"/>
                  </a:lnTo>
                  <a:lnTo>
                    <a:pt x="0" y="106460"/>
                  </a:lnTo>
                  <a:lnTo>
                    <a:pt x="2379" y="132624"/>
                  </a:lnTo>
                  <a:lnTo>
                    <a:pt x="12176" y="172396"/>
                  </a:lnTo>
                  <a:lnTo>
                    <a:pt x="32215" y="209194"/>
                  </a:lnTo>
                  <a:lnTo>
                    <a:pt x="33129" y="208445"/>
                  </a:lnTo>
                  <a:lnTo>
                    <a:pt x="34043" y="207060"/>
                  </a:lnTo>
                  <a:lnTo>
                    <a:pt x="45448" y="206844"/>
                  </a:lnTo>
                  <a:lnTo>
                    <a:pt x="47201" y="205612"/>
                  </a:lnTo>
                  <a:lnTo>
                    <a:pt x="47785" y="203352"/>
                  </a:lnTo>
                  <a:lnTo>
                    <a:pt x="41003" y="203352"/>
                  </a:lnTo>
                  <a:lnTo>
                    <a:pt x="29360" y="182869"/>
                  </a:lnTo>
                  <a:lnTo>
                    <a:pt x="20966" y="159256"/>
                  </a:lnTo>
                  <a:lnTo>
                    <a:pt x="16471" y="134802"/>
                  </a:lnTo>
                  <a:lnTo>
                    <a:pt x="16530" y="111798"/>
                  </a:lnTo>
                  <a:lnTo>
                    <a:pt x="28468" y="111798"/>
                  </a:lnTo>
                  <a:lnTo>
                    <a:pt x="24425" y="103993"/>
                  </a:lnTo>
                  <a:lnTo>
                    <a:pt x="19489" y="95910"/>
                  </a:lnTo>
                  <a:lnTo>
                    <a:pt x="15590" y="90030"/>
                  </a:lnTo>
                  <a:lnTo>
                    <a:pt x="15070" y="84239"/>
                  </a:lnTo>
                  <a:lnTo>
                    <a:pt x="27157" y="42830"/>
                  </a:lnTo>
                  <a:lnTo>
                    <a:pt x="31745" y="31991"/>
                  </a:lnTo>
                  <a:lnTo>
                    <a:pt x="45711" y="31991"/>
                  </a:lnTo>
                  <a:lnTo>
                    <a:pt x="44960" y="28113"/>
                  </a:lnTo>
                  <a:lnTo>
                    <a:pt x="42146" y="15163"/>
                  </a:lnTo>
                  <a:lnTo>
                    <a:pt x="41657" y="13043"/>
                  </a:lnTo>
                  <a:lnTo>
                    <a:pt x="41554" y="12598"/>
                  </a:lnTo>
                  <a:lnTo>
                    <a:pt x="37371" y="12598"/>
                  </a:lnTo>
                  <a:lnTo>
                    <a:pt x="33231" y="11595"/>
                  </a:lnTo>
                  <a:lnTo>
                    <a:pt x="31186" y="7937"/>
                  </a:lnTo>
                  <a:lnTo>
                    <a:pt x="32646" y="3822"/>
                  </a:lnTo>
                  <a:lnTo>
                    <a:pt x="32011" y="0"/>
                  </a:lnTo>
                  <a:close/>
                </a:path>
                <a:path w="64769" h="209550">
                  <a:moveTo>
                    <a:pt x="28468" y="111798"/>
                  </a:moveTo>
                  <a:lnTo>
                    <a:pt x="16530" y="111798"/>
                  </a:lnTo>
                  <a:lnTo>
                    <a:pt x="23599" y="127594"/>
                  </a:lnTo>
                  <a:lnTo>
                    <a:pt x="30456" y="142835"/>
                  </a:lnTo>
                  <a:lnTo>
                    <a:pt x="37008" y="157787"/>
                  </a:lnTo>
                  <a:lnTo>
                    <a:pt x="43170" y="172758"/>
                  </a:lnTo>
                  <a:lnTo>
                    <a:pt x="44695" y="179874"/>
                  </a:lnTo>
                  <a:lnTo>
                    <a:pt x="44398" y="185594"/>
                  </a:lnTo>
                  <a:lnTo>
                    <a:pt x="44307" y="187350"/>
                  </a:lnTo>
                  <a:lnTo>
                    <a:pt x="42786" y="195262"/>
                  </a:lnTo>
                  <a:lnTo>
                    <a:pt x="41003" y="203352"/>
                  </a:lnTo>
                  <a:lnTo>
                    <a:pt x="47785" y="203352"/>
                  </a:lnTo>
                  <a:lnTo>
                    <a:pt x="50973" y="191033"/>
                  </a:lnTo>
                  <a:lnTo>
                    <a:pt x="51849" y="190614"/>
                  </a:lnTo>
                  <a:lnTo>
                    <a:pt x="59539" y="190614"/>
                  </a:lnTo>
                  <a:lnTo>
                    <a:pt x="60891" y="188277"/>
                  </a:lnTo>
                  <a:lnTo>
                    <a:pt x="58885" y="180136"/>
                  </a:lnTo>
                  <a:lnTo>
                    <a:pt x="59951" y="172758"/>
                  </a:lnTo>
                  <a:lnTo>
                    <a:pt x="61357" y="163651"/>
                  </a:lnTo>
                  <a:lnTo>
                    <a:pt x="62696" y="154490"/>
                  </a:lnTo>
                  <a:lnTo>
                    <a:pt x="62812" y="153225"/>
                  </a:lnTo>
                  <a:lnTo>
                    <a:pt x="45156" y="153225"/>
                  </a:lnTo>
                  <a:lnTo>
                    <a:pt x="41943" y="145326"/>
                  </a:lnTo>
                  <a:lnTo>
                    <a:pt x="38463" y="137998"/>
                  </a:lnTo>
                  <a:lnTo>
                    <a:pt x="35923" y="130289"/>
                  </a:lnTo>
                  <a:lnTo>
                    <a:pt x="32668" y="121335"/>
                  </a:lnTo>
                  <a:lnTo>
                    <a:pt x="28890" y="112648"/>
                  </a:lnTo>
                  <a:lnTo>
                    <a:pt x="28468" y="111798"/>
                  </a:lnTo>
                  <a:close/>
                </a:path>
                <a:path w="64769" h="209550">
                  <a:moveTo>
                    <a:pt x="59539" y="190614"/>
                  </a:moveTo>
                  <a:lnTo>
                    <a:pt x="51849" y="190614"/>
                  </a:lnTo>
                  <a:lnTo>
                    <a:pt x="55722" y="194043"/>
                  </a:lnTo>
                  <a:lnTo>
                    <a:pt x="56218" y="195262"/>
                  </a:lnTo>
                  <a:lnTo>
                    <a:pt x="56848" y="195262"/>
                  </a:lnTo>
                  <a:lnTo>
                    <a:pt x="59539" y="190614"/>
                  </a:lnTo>
                  <a:close/>
                </a:path>
                <a:path w="64769" h="209550">
                  <a:moveTo>
                    <a:pt x="63469" y="135928"/>
                  </a:moveTo>
                  <a:lnTo>
                    <a:pt x="59901" y="141414"/>
                  </a:lnTo>
                  <a:lnTo>
                    <a:pt x="54770" y="143446"/>
                  </a:lnTo>
                  <a:lnTo>
                    <a:pt x="49029" y="144094"/>
                  </a:lnTo>
                  <a:lnTo>
                    <a:pt x="46172" y="145986"/>
                  </a:lnTo>
                  <a:lnTo>
                    <a:pt x="47645" y="150025"/>
                  </a:lnTo>
                  <a:lnTo>
                    <a:pt x="45156" y="153225"/>
                  </a:lnTo>
                  <a:lnTo>
                    <a:pt x="62812" y="153225"/>
                  </a:lnTo>
                  <a:lnTo>
                    <a:pt x="63476" y="145986"/>
                  </a:lnTo>
                  <a:lnTo>
                    <a:pt x="63469" y="135928"/>
                  </a:lnTo>
                  <a:close/>
                </a:path>
                <a:path w="64769" h="209550">
                  <a:moveTo>
                    <a:pt x="45711" y="31991"/>
                  </a:moveTo>
                  <a:lnTo>
                    <a:pt x="31745" y="31991"/>
                  </a:lnTo>
                  <a:lnTo>
                    <a:pt x="35707" y="32892"/>
                  </a:lnTo>
                  <a:lnTo>
                    <a:pt x="35288" y="36334"/>
                  </a:lnTo>
                  <a:lnTo>
                    <a:pt x="45251" y="80292"/>
                  </a:lnTo>
                  <a:lnTo>
                    <a:pt x="49093" y="94348"/>
                  </a:lnTo>
                  <a:lnTo>
                    <a:pt x="50447" y="100758"/>
                  </a:lnTo>
                  <a:lnTo>
                    <a:pt x="50564" y="101310"/>
                  </a:lnTo>
                  <a:lnTo>
                    <a:pt x="51281" y="108308"/>
                  </a:lnTo>
                  <a:lnTo>
                    <a:pt x="51380" y="111556"/>
                  </a:lnTo>
                  <a:lnTo>
                    <a:pt x="51468" y="122415"/>
                  </a:lnTo>
                  <a:lnTo>
                    <a:pt x="56281" y="122415"/>
                  </a:lnTo>
                  <a:lnTo>
                    <a:pt x="61310" y="122783"/>
                  </a:lnTo>
                  <a:lnTo>
                    <a:pt x="64193" y="121335"/>
                  </a:lnTo>
                  <a:lnTo>
                    <a:pt x="61742" y="114033"/>
                  </a:lnTo>
                  <a:lnTo>
                    <a:pt x="63063" y="112648"/>
                  </a:lnTo>
                  <a:lnTo>
                    <a:pt x="63647" y="111556"/>
                  </a:lnTo>
                  <a:lnTo>
                    <a:pt x="63660" y="108838"/>
                  </a:lnTo>
                  <a:lnTo>
                    <a:pt x="58584" y="100758"/>
                  </a:lnTo>
                  <a:lnTo>
                    <a:pt x="56010" y="92038"/>
                  </a:lnTo>
                  <a:lnTo>
                    <a:pt x="55487" y="84239"/>
                  </a:lnTo>
                  <a:lnTo>
                    <a:pt x="55391" y="82806"/>
                  </a:lnTo>
                  <a:lnTo>
                    <a:pt x="56192" y="73202"/>
                  </a:lnTo>
                  <a:lnTo>
                    <a:pt x="53754" y="72148"/>
                  </a:lnTo>
                  <a:lnTo>
                    <a:pt x="52293" y="70091"/>
                  </a:lnTo>
                  <a:lnTo>
                    <a:pt x="49758" y="54203"/>
                  </a:lnTo>
                  <a:lnTo>
                    <a:pt x="47478" y="41125"/>
                  </a:lnTo>
                  <a:lnTo>
                    <a:pt x="45711" y="31991"/>
                  </a:lnTo>
                  <a:close/>
                </a:path>
                <a:path w="64769" h="209550">
                  <a:moveTo>
                    <a:pt x="42006" y="6730"/>
                  </a:moveTo>
                  <a:lnTo>
                    <a:pt x="40832" y="6730"/>
                  </a:lnTo>
                  <a:lnTo>
                    <a:pt x="38730" y="8445"/>
                  </a:lnTo>
                  <a:lnTo>
                    <a:pt x="37371" y="12598"/>
                  </a:lnTo>
                  <a:lnTo>
                    <a:pt x="41526" y="12598"/>
                  </a:lnTo>
                  <a:lnTo>
                    <a:pt x="41930" y="9575"/>
                  </a:lnTo>
                  <a:lnTo>
                    <a:pt x="42006" y="6730"/>
                  </a:lnTo>
                  <a:close/>
                </a:path>
              </a:pathLst>
            </a:custGeom>
            <a:solidFill>
              <a:srgbClr val="A6D4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24425" y="4653994"/>
              <a:ext cx="101600" cy="189230"/>
            </a:xfrm>
            <a:custGeom>
              <a:avLst/>
              <a:gdLst/>
              <a:ahLst/>
              <a:cxnLst/>
              <a:rect l="l" t="t" r="r" b="b"/>
              <a:pathLst>
                <a:path w="101600" h="189229">
                  <a:moveTo>
                    <a:pt x="48258" y="0"/>
                  </a:moveTo>
                  <a:lnTo>
                    <a:pt x="14463" y="32164"/>
                  </a:lnTo>
                  <a:lnTo>
                    <a:pt x="0" y="92998"/>
                  </a:lnTo>
                  <a:lnTo>
                    <a:pt x="141" y="123929"/>
                  </a:lnTo>
                  <a:lnTo>
                    <a:pt x="4357" y="154584"/>
                  </a:lnTo>
                  <a:lnTo>
                    <a:pt x="11903" y="184985"/>
                  </a:lnTo>
                  <a:lnTo>
                    <a:pt x="16106" y="185874"/>
                  </a:lnTo>
                  <a:lnTo>
                    <a:pt x="20729" y="188960"/>
                  </a:lnTo>
                  <a:lnTo>
                    <a:pt x="23511" y="182254"/>
                  </a:lnTo>
                  <a:lnTo>
                    <a:pt x="17772" y="161222"/>
                  </a:lnTo>
                  <a:lnTo>
                    <a:pt x="13759" y="139892"/>
                  </a:lnTo>
                  <a:lnTo>
                    <a:pt x="11672" y="118244"/>
                  </a:lnTo>
                  <a:lnTo>
                    <a:pt x="11712" y="96262"/>
                  </a:lnTo>
                  <a:lnTo>
                    <a:pt x="13950" y="76358"/>
                  </a:lnTo>
                  <a:lnTo>
                    <a:pt x="25560" y="39278"/>
                  </a:lnTo>
                  <a:lnTo>
                    <a:pt x="42992" y="14690"/>
                  </a:lnTo>
                  <a:lnTo>
                    <a:pt x="41744" y="31043"/>
                  </a:lnTo>
                  <a:lnTo>
                    <a:pt x="38586" y="62478"/>
                  </a:lnTo>
                  <a:lnTo>
                    <a:pt x="38103" y="77974"/>
                  </a:lnTo>
                  <a:lnTo>
                    <a:pt x="38255" y="141538"/>
                  </a:lnTo>
                  <a:lnTo>
                    <a:pt x="45888" y="144268"/>
                  </a:lnTo>
                  <a:lnTo>
                    <a:pt x="39665" y="151457"/>
                  </a:lnTo>
                  <a:lnTo>
                    <a:pt x="41545" y="156194"/>
                  </a:lnTo>
                  <a:lnTo>
                    <a:pt x="45977" y="154593"/>
                  </a:lnTo>
                  <a:lnTo>
                    <a:pt x="46117" y="149983"/>
                  </a:lnTo>
                  <a:lnTo>
                    <a:pt x="48009" y="146834"/>
                  </a:lnTo>
                  <a:lnTo>
                    <a:pt x="48009" y="20875"/>
                  </a:lnTo>
                  <a:lnTo>
                    <a:pt x="53559" y="23517"/>
                  </a:lnTo>
                  <a:lnTo>
                    <a:pt x="52886" y="27543"/>
                  </a:lnTo>
                  <a:lnTo>
                    <a:pt x="53087" y="55176"/>
                  </a:lnTo>
                  <a:lnTo>
                    <a:pt x="52803" y="67317"/>
                  </a:lnTo>
                  <a:lnTo>
                    <a:pt x="51438" y="79409"/>
                  </a:lnTo>
                  <a:lnTo>
                    <a:pt x="50752" y="83270"/>
                  </a:lnTo>
                  <a:lnTo>
                    <a:pt x="52936" y="86369"/>
                  </a:lnTo>
                  <a:lnTo>
                    <a:pt x="52784" y="89963"/>
                  </a:lnTo>
                  <a:lnTo>
                    <a:pt x="58931" y="94611"/>
                  </a:lnTo>
                  <a:lnTo>
                    <a:pt x="63516" y="92313"/>
                  </a:lnTo>
                  <a:lnTo>
                    <a:pt x="71961" y="74406"/>
                  </a:lnTo>
                  <a:lnTo>
                    <a:pt x="80216" y="67433"/>
                  </a:lnTo>
                  <a:lnTo>
                    <a:pt x="84013" y="64931"/>
                  </a:lnTo>
                  <a:lnTo>
                    <a:pt x="93310" y="66582"/>
                  </a:lnTo>
                  <a:lnTo>
                    <a:pt x="98796" y="72742"/>
                  </a:lnTo>
                  <a:lnTo>
                    <a:pt x="101260" y="62811"/>
                  </a:lnTo>
                  <a:lnTo>
                    <a:pt x="94501" y="52950"/>
                  </a:lnTo>
                  <a:lnTo>
                    <a:pt x="86463" y="50687"/>
                  </a:lnTo>
                  <a:lnTo>
                    <a:pt x="77670" y="52993"/>
                  </a:lnTo>
                  <a:lnTo>
                    <a:pt x="68646" y="56842"/>
                  </a:lnTo>
                  <a:lnTo>
                    <a:pt x="66487" y="50339"/>
                  </a:lnTo>
                  <a:lnTo>
                    <a:pt x="67529" y="44459"/>
                  </a:lnTo>
                  <a:lnTo>
                    <a:pt x="66921" y="31966"/>
                  </a:lnTo>
                  <a:lnTo>
                    <a:pt x="65902" y="25346"/>
                  </a:lnTo>
                  <a:lnTo>
                    <a:pt x="64271" y="18906"/>
                  </a:lnTo>
                  <a:lnTo>
                    <a:pt x="61979" y="12671"/>
                  </a:lnTo>
                  <a:lnTo>
                    <a:pt x="56024" y="3998"/>
                  </a:lnTo>
                  <a:lnTo>
                    <a:pt x="48258" y="0"/>
                  </a:lnTo>
                  <a:close/>
                </a:path>
              </a:pathLst>
            </a:custGeom>
            <a:solidFill>
              <a:srgbClr val="9CDC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32081" y="4594589"/>
              <a:ext cx="89535" cy="196215"/>
            </a:xfrm>
            <a:custGeom>
              <a:avLst/>
              <a:gdLst/>
              <a:ahLst/>
              <a:cxnLst/>
              <a:rect l="l" t="t" r="r" b="b"/>
              <a:pathLst>
                <a:path w="89535" h="196214">
                  <a:moveTo>
                    <a:pt x="74259" y="60594"/>
                  </a:moveTo>
                  <a:lnTo>
                    <a:pt x="57540" y="60594"/>
                  </a:lnTo>
                  <a:lnTo>
                    <a:pt x="44230" y="91743"/>
                  </a:lnTo>
                  <a:lnTo>
                    <a:pt x="30697" y="122020"/>
                  </a:lnTo>
                  <a:lnTo>
                    <a:pt x="16288" y="151256"/>
                  </a:lnTo>
                  <a:lnTo>
                    <a:pt x="332" y="179323"/>
                  </a:lnTo>
                  <a:lnTo>
                    <a:pt x="397" y="180545"/>
                  </a:lnTo>
                  <a:lnTo>
                    <a:pt x="497" y="182422"/>
                  </a:lnTo>
                  <a:lnTo>
                    <a:pt x="0" y="186086"/>
                  </a:lnTo>
                  <a:lnTo>
                    <a:pt x="345" y="186086"/>
                  </a:lnTo>
                  <a:lnTo>
                    <a:pt x="7710" y="188493"/>
                  </a:lnTo>
                  <a:lnTo>
                    <a:pt x="7578" y="191275"/>
                  </a:lnTo>
                  <a:lnTo>
                    <a:pt x="7533" y="192227"/>
                  </a:lnTo>
                  <a:lnTo>
                    <a:pt x="7774" y="195808"/>
                  </a:lnTo>
                  <a:lnTo>
                    <a:pt x="37563" y="148512"/>
                  </a:lnTo>
                  <a:lnTo>
                    <a:pt x="61929" y="92744"/>
                  </a:lnTo>
                  <a:lnTo>
                    <a:pt x="74259" y="60594"/>
                  </a:lnTo>
                  <a:close/>
                </a:path>
                <a:path w="89535" h="196214">
                  <a:moveTo>
                    <a:pt x="26534" y="76720"/>
                  </a:moveTo>
                  <a:lnTo>
                    <a:pt x="20436" y="76720"/>
                  </a:lnTo>
                  <a:lnTo>
                    <a:pt x="24487" y="78689"/>
                  </a:lnTo>
                  <a:lnTo>
                    <a:pt x="25452" y="77812"/>
                  </a:lnTo>
                  <a:lnTo>
                    <a:pt x="26316" y="76885"/>
                  </a:lnTo>
                  <a:lnTo>
                    <a:pt x="26534" y="76720"/>
                  </a:lnTo>
                  <a:close/>
                </a:path>
                <a:path w="89535" h="196214">
                  <a:moveTo>
                    <a:pt x="29743" y="6172"/>
                  </a:moveTo>
                  <a:lnTo>
                    <a:pt x="16499" y="6172"/>
                  </a:lnTo>
                  <a:lnTo>
                    <a:pt x="16977" y="15366"/>
                  </a:lnTo>
                  <a:lnTo>
                    <a:pt x="17070" y="17157"/>
                  </a:lnTo>
                  <a:lnTo>
                    <a:pt x="15597" y="21958"/>
                  </a:lnTo>
                  <a:lnTo>
                    <a:pt x="14886" y="26708"/>
                  </a:lnTo>
                  <a:lnTo>
                    <a:pt x="24314" y="29139"/>
                  </a:lnTo>
                  <a:lnTo>
                    <a:pt x="33779" y="32113"/>
                  </a:lnTo>
                  <a:lnTo>
                    <a:pt x="43484" y="35595"/>
                  </a:lnTo>
                  <a:lnTo>
                    <a:pt x="53634" y="39535"/>
                  </a:lnTo>
                  <a:lnTo>
                    <a:pt x="43343" y="47637"/>
                  </a:lnTo>
                  <a:lnTo>
                    <a:pt x="32679" y="54273"/>
                  </a:lnTo>
                  <a:lnTo>
                    <a:pt x="22147" y="60594"/>
                  </a:lnTo>
                  <a:lnTo>
                    <a:pt x="12257" y="67754"/>
                  </a:lnTo>
                  <a:lnTo>
                    <a:pt x="13375" y="68262"/>
                  </a:lnTo>
                  <a:lnTo>
                    <a:pt x="15305" y="68884"/>
                  </a:lnTo>
                  <a:lnTo>
                    <a:pt x="13606" y="77812"/>
                  </a:lnTo>
                  <a:lnTo>
                    <a:pt x="13552" y="78092"/>
                  </a:lnTo>
                  <a:lnTo>
                    <a:pt x="20436" y="76720"/>
                  </a:lnTo>
                  <a:lnTo>
                    <a:pt x="26534" y="76720"/>
                  </a:lnTo>
                  <a:lnTo>
                    <a:pt x="27306" y="76136"/>
                  </a:lnTo>
                  <a:lnTo>
                    <a:pt x="34591" y="73301"/>
                  </a:lnTo>
                  <a:lnTo>
                    <a:pt x="48859" y="64102"/>
                  </a:lnTo>
                  <a:lnTo>
                    <a:pt x="57457" y="60594"/>
                  </a:lnTo>
                  <a:lnTo>
                    <a:pt x="74259" y="60594"/>
                  </a:lnTo>
                  <a:lnTo>
                    <a:pt x="75084" y="58445"/>
                  </a:lnTo>
                  <a:lnTo>
                    <a:pt x="76468" y="52539"/>
                  </a:lnTo>
                  <a:lnTo>
                    <a:pt x="89308" y="41122"/>
                  </a:lnTo>
                  <a:lnTo>
                    <a:pt x="89239" y="39535"/>
                  </a:lnTo>
                  <a:lnTo>
                    <a:pt x="56849" y="15366"/>
                  </a:lnTo>
                  <a:lnTo>
                    <a:pt x="39192" y="8804"/>
                  </a:lnTo>
                  <a:lnTo>
                    <a:pt x="29743" y="6172"/>
                  </a:lnTo>
                  <a:close/>
                </a:path>
                <a:path w="89535" h="196214">
                  <a:moveTo>
                    <a:pt x="2719" y="0"/>
                  </a:moveTo>
                  <a:lnTo>
                    <a:pt x="4142" y="1523"/>
                  </a:lnTo>
                  <a:lnTo>
                    <a:pt x="6085" y="2755"/>
                  </a:lnTo>
                  <a:lnTo>
                    <a:pt x="8993" y="9537"/>
                  </a:lnTo>
                  <a:lnTo>
                    <a:pt x="16499" y="6172"/>
                  </a:lnTo>
                  <a:lnTo>
                    <a:pt x="29743" y="6172"/>
                  </a:lnTo>
                  <a:lnTo>
                    <a:pt x="21123" y="377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D2B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61372" y="4662236"/>
              <a:ext cx="109220" cy="203835"/>
            </a:xfrm>
            <a:custGeom>
              <a:avLst/>
              <a:gdLst/>
              <a:ahLst/>
              <a:cxnLst/>
              <a:rect l="l" t="t" r="r" b="b"/>
              <a:pathLst>
                <a:path w="109219" h="203835">
                  <a:moveTo>
                    <a:pt x="50354" y="0"/>
                  </a:moveTo>
                  <a:lnTo>
                    <a:pt x="14332" y="20873"/>
                  </a:lnTo>
                  <a:lnTo>
                    <a:pt x="0" y="51689"/>
                  </a:lnTo>
                  <a:lnTo>
                    <a:pt x="249" y="56565"/>
                  </a:lnTo>
                  <a:lnTo>
                    <a:pt x="374" y="59002"/>
                  </a:lnTo>
                  <a:lnTo>
                    <a:pt x="26527" y="88171"/>
                  </a:lnTo>
                  <a:lnTo>
                    <a:pt x="65171" y="97493"/>
                  </a:lnTo>
                  <a:lnTo>
                    <a:pt x="82701" y="98450"/>
                  </a:lnTo>
                  <a:lnTo>
                    <a:pt x="77419" y="104432"/>
                  </a:lnTo>
                  <a:lnTo>
                    <a:pt x="48965" y="141870"/>
                  </a:lnTo>
                  <a:lnTo>
                    <a:pt x="26074" y="185610"/>
                  </a:lnTo>
                  <a:lnTo>
                    <a:pt x="27263" y="194525"/>
                  </a:lnTo>
                  <a:lnTo>
                    <a:pt x="33464" y="200677"/>
                  </a:lnTo>
                  <a:lnTo>
                    <a:pt x="44505" y="203733"/>
                  </a:lnTo>
                  <a:lnTo>
                    <a:pt x="45528" y="203733"/>
                  </a:lnTo>
                  <a:lnTo>
                    <a:pt x="60067" y="203289"/>
                  </a:lnTo>
                  <a:lnTo>
                    <a:pt x="74269" y="201047"/>
                  </a:lnTo>
                  <a:lnTo>
                    <a:pt x="88103" y="196843"/>
                  </a:lnTo>
                  <a:lnTo>
                    <a:pt x="101535" y="190512"/>
                  </a:lnTo>
                  <a:lnTo>
                    <a:pt x="101141" y="188653"/>
                  </a:lnTo>
                  <a:lnTo>
                    <a:pt x="48057" y="188653"/>
                  </a:lnTo>
                  <a:lnTo>
                    <a:pt x="40041" y="187045"/>
                  </a:lnTo>
                  <a:lnTo>
                    <a:pt x="40419" y="182308"/>
                  </a:lnTo>
                  <a:lnTo>
                    <a:pt x="40524" y="180987"/>
                  </a:lnTo>
                  <a:lnTo>
                    <a:pt x="43470" y="176809"/>
                  </a:lnTo>
                  <a:lnTo>
                    <a:pt x="46010" y="172427"/>
                  </a:lnTo>
                  <a:lnTo>
                    <a:pt x="55855" y="156343"/>
                  </a:lnTo>
                  <a:lnTo>
                    <a:pt x="66346" y="140838"/>
                  </a:lnTo>
                  <a:lnTo>
                    <a:pt x="77518" y="125945"/>
                  </a:lnTo>
                  <a:lnTo>
                    <a:pt x="89406" y="111696"/>
                  </a:lnTo>
                  <a:lnTo>
                    <a:pt x="90384" y="104432"/>
                  </a:lnTo>
                  <a:lnTo>
                    <a:pt x="87148" y="96644"/>
                  </a:lnTo>
                  <a:lnTo>
                    <a:pt x="87987" y="95364"/>
                  </a:lnTo>
                  <a:lnTo>
                    <a:pt x="90287" y="92011"/>
                  </a:lnTo>
                  <a:lnTo>
                    <a:pt x="79437" y="92011"/>
                  </a:lnTo>
                  <a:lnTo>
                    <a:pt x="79589" y="89954"/>
                  </a:lnTo>
                  <a:lnTo>
                    <a:pt x="79589" y="84467"/>
                  </a:lnTo>
                  <a:lnTo>
                    <a:pt x="69576" y="82557"/>
                  </a:lnTo>
                  <a:lnTo>
                    <a:pt x="59499" y="81019"/>
                  </a:lnTo>
                  <a:lnTo>
                    <a:pt x="49473" y="79167"/>
                  </a:lnTo>
                  <a:lnTo>
                    <a:pt x="15995" y="56565"/>
                  </a:lnTo>
                  <a:lnTo>
                    <a:pt x="16106" y="51689"/>
                  </a:lnTo>
                  <a:lnTo>
                    <a:pt x="40651" y="22199"/>
                  </a:lnTo>
                  <a:lnTo>
                    <a:pt x="45591" y="19202"/>
                  </a:lnTo>
                  <a:lnTo>
                    <a:pt x="50608" y="16344"/>
                  </a:lnTo>
                  <a:lnTo>
                    <a:pt x="56704" y="6502"/>
                  </a:lnTo>
                  <a:lnTo>
                    <a:pt x="50354" y="0"/>
                  </a:lnTo>
                  <a:close/>
                </a:path>
                <a:path w="109219" h="203835">
                  <a:moveTo>
                    <a:pt x="108710" y="168262"/>
                  </a:moveTo>
                  <a:lnTo>
                    <a:pt x="99324" y="172671"/>
                  </a:lnTo>
                  <a:lnTo>
                    <a:pt x="90154" y="177674"/>
                  </a:lnTo>
                  <a:lnTo>
                    <a:pt x="80848" y="182308"/>
                  </a:lnTo>
                  <a:lnTo>
                    <a:pt x="71055" y="185610"/>
                  </a:lnTo>
                  <a:lnTo>
                    <a:pt x="63489" y="187302"/>
                  </a:lnTo>
                  <a:lnTo>
                    <a:pt x="55066" y="188653"/>
                  </a:lnTo>
                  <a:lnTo>
                    <a:pt x="101141" y="188653"/>
                  </a:lnTo>
                  <a:lnTo>
                    <a:pt x="99592" y="181343"/>
                  </a:lnTo>
                  <a:lnTo>
                    <a:pt x="106551" y="175767"/>
                  </a:lnTo>
                  <a:lnTo>
                    <a:pt x="108710" y="168262"/>
                  </a:lnTo>
                  <a:close/>
                </a:path>
                <a:path w="109219" h="203835">
                  <a:moveTo>
                    <a:pt x="86866" y="89509"/>
                  </a:moveTo>
                  <a:lnTo>
                    <a:pt x="79437" y="92011"/>
                  </a:lnTo>
                  <a:lnTo>
                    <a:pt x="90287" y="92011"/>
                  </a:lnTo>
                  <a:lnTo>
                    <a:pt x="91699" y="89954"/>
                  </a:lnTo>
                  <a:lnTo>
                    <a:pt x="89381" y="89954"/>
                  </a:lnTo>
                  <a:lnTo>
                    <a:pt x="86866" y="89509"/>
                  </a:lnTo>
                  <a:close/>
                </a:path>
              </a:pathLst>
            </a:custGeom>
            <a:solidFill>
              <a:srgbClr val="83D6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15068" y="3926327"/>
              <a:ext cx="211454" cy="118110"/>
            </a:xfrm>
            <a:custGeom>
              <a:avLst/>
              <a:gdLst/>
              <a:ahLst/>
              <a:cxnLst/>
              <a:rect l="l" t="t" r="r" b="b"/>
              <a:pathLst>
                <a:path w="211455" h="118110">
                  <a:moveTo>
                    <a:pt x="546" y="0"/>
                  </a:moveTo>
                  <a:lnTo>
                    <a:pt x="448" y="1028"/>
                  </a:lnTo>
                  <a:lnTo>
                    <a:pt x="355" y="2006"/>
                  </a:lnTo>
                  <a:lnTo>
                    <a:pt x="0" y="4076"/>
                  </a:lnTo>
                  <a:lnTo>
                    <a:pt x="26276" y="35305"/>
                  </a:lnTo>
                  <a:lnTo>
                    <a:pt x="66065" y="69127"/>
                  </a:lnTo>
                  <a:lnTo>
                    <a:pt x="110045" y="95529"/>
                  </a:lnTo>
                  <a:lnTo>
                    <a:pt x="154611" y="111607"/>
                  </a:lnTo>
                  <a:lnTo>
                    <a:pt x="201129" y="117894"/>
                  </a:lnTo>
                  <a:lnTo>
                    <a:pt x="205765" y="114719"/>
                  </a:lnTo>
                  <a:lnTo>
                    <a:pt x="210845" y="111925"/>
                  </a:lnTo>
                  <a:lnTo>
                    <a:pt x="210756" y="104495"/>
                  </a:lnTo>
                  <a:lnTo>
                    <a:pt x="207860" y="102615"/>
                  </a:lnTo>
                  <a:lnTo>
                    <a:pt x="203047" y="102133"/>
                  </a:lnTo>
                  <a:lnTo>
                    <a:pt x="205905" y="96088"/>
                  </a:lnTo>
                  <a:lnTo>
                    <a:pt x="152441" y="87008"/>
                  </a:lnTo>
                  <a:lnTo>
                    <a:pt x="104327" y="66643"/>
                  </a:lnTo>
                  <a:lnTo>
                    <a:pt x="47452" y="28679"/>
                  </a:lnTo>
                  <a:lnTo>
                    <a:pt x="17868" y="4787"/>
                  </a:lnTo>
                  <a:lnTo>
                    <a:pt x="14973" y="3136"/>
                  </a:lnTo>
                  <a:lnTo>
                    <a:pt x="12217" y="1269"/>
                  </a:lnTo>
                  <a:lnTo>
                    <a:pt x="9258" y="1028"/>
                  </a:lnTo>
                  <a:lnTo>
                    <a:pt x="6405" y="1028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DA5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02366" y="4510201"/>
              <a:ext cx="99695" cy="191770"/>
            </a:xfrm>
            <a:custGeom>
              <a:avLst/>
              <a:gdLst/>
              <a:ahLst/>
              <a:cxnLst/>
              <a:rect l="l" t="t" r="r" b="b"/>
              <a:pathLst>
                <a:path w="99695" h="191770">
                  <a:moveTo>
                    <a:pt x="99453" y="0"/>
                  </a:moveTo>
                  <a:lnTo>
                    <a:pt x="93040" y="1460"/>
                  </a:lnTo>
                  <a:lnTo>
                    <a:pt x="88239" y="5676"/>
                  </a:lnTo>
                  <a:lnTo>
                    <a:pt x="83997" y="10833"/>
                  </a:lnTo>
                  <a:lnTo>
                    <a:pt x="79260" y="15113"/>
                  </a:lnTo>
                  <a:lnTo>
                    <a:pt x="76835" y="13601"/>
                  </a:lnTo>
                  <a:lnTo>
                    <a:pt x="76568" y="10833"/>
                  </a:lnTo>
                  <a:lnTo>
                    <a:pt x="76454" y="10477"/>
                  </a:lnTo>
                  <a:lnTo>
                    <a:pt x="75285" y="8445"/>
                  </a:lnTo>
                  <a:lnTo>
                    <a:pt x="71272" y="5003"/>
                  </a:lnTo>
                  <a:lnTo>
                    <a:pt x="70396" y="10071"/>
                  </a:lnTo>
                  <a:lnTo>
                    <a:pt x="69151" y="10477"/>
                  </a:lnTo>
                  <a:lnTo>
                    <a:pt x="69799" y="11963"/>
                  </a:lnTo>
                  <a:lnTo>
                    <a:pt x="67818" y="16294"/>
                  </a:lnTo>
                  <a:lnTo>
                    <a:pt x="67830" y="22275"/>
                  </a:lnTo>
                  <a:lnTo>
                    <a:pt x="73190" y="19723"/>
                  </a:lnTo>
                  <a:lnTo>
                    <a:pt x="67830" y="22313"/>
                  </a:lnTo>
                  <a:lnTo>
                    <a:pt x="68021" y="32651"/>
                  </a:lnTo>
                  <a:lnTo>
                    <a:pt x="68795" y="42976"/>
                  </a:lnTo>
                  <a:lnTo>
                    <a:pt x="68986" y="47967"/>
                  </a:lnTo>
                  <a:lnTo>
                    <a:pt x="69037" y="49466"/>
                  </a:lnTo>
                  <a:lnTo>
                    <a:pt x="69126" y="51714"/>
                  </a:lnTo>
                  <a:lnTo>
                    <a:pt x="69189" y="53327"/>
                  </a:lnTo>
                  <a:lnTo>
                    <a:pt x="68287" y="62738"/>
                  </a:lnTo>
                  <a:lnTo>
                    <a:pt x="68199" y="63754"/>
                  </a:lnTo>
                  <a:lnTo>
                    <a:pt x="66776" y="70383"/>
                  </a:lnTo>
                  <a:lnTo>
                    <a:pt x="64998" y="76796"/>
                  </a:lnTo>
                  <a:lnTo>
                    <a:pt x="62712" y="82969"/>
                  </a:lnTo>
                  <a:lnTo>
                    <a:pt x="59778" y="88836"/>
                  </a:lnTo>
                  <a:lnTo>
                    <a:pt x="55270" y="96659"/>
                  </a:lnTo>
                  <a:lnTo>
                    <a:pt x="55143" y="96659"/>
                  </a:lnTo>
                  <a:lnTo>
                    <a:pt x="50088" y="97269"/>
                  </a:lnTo>
                  <a:lnTo>
                    <a:pt x="41706" y="89065"/>
                  </a:lnTo>
                  <a:lnTo>
                    <a:pt x="39547" y="86956"/>
                  </a:lnTo>
                  <a:lnTo>
                    <a:pt x="35521" y="82550"/>
                  </a:lnTo>
                  <a:lnTo>
                    <a:pt x="33286" y="77393"/>
                  </a:lnTo>
                  <a:lnTo>
                    <a:pt x="33286" y="102285"/>
                  </a:lnTo>
                  <a:lnTo>
                    <a:pt x="33108" y="105219"/>
                  </a:lnTo>
                  <a:lnTo>
                    <a:pt x="32994" y="107327"/>
                  </a:lnTo>
                  <a:lnTo>
                    <a:pt x="32943" y="108026"/>
                  </a:lnTo>
                  <a:lnTo>
                    <a:pt x="28206" y="116027"/>
                  </a:lnTo>
                  <a:lnTo>
                    <a:pt x="25793" y="109448"/>
                  </a:lnTo>
                  <a:lnTo>
                    <a:pt x="24066" y="102844"/>
                  </a:lnTo>
                  <a:lnTo>
                    <a:pt x="23075" y="97269"/>
                  </a:lnTo>
                  <a:lnTo>
                    <a:pt x="22961" y="96659"/>
                  </a:lnTo>
                  <a:lnTo>
                    <a:pt x="22860" y="96088"/>
                  </a:lnTo>
                  <a:lnTo>
                    <a:pt x="22034" y="89065"/>
                  </a:lnTo>
                  <a:lnTo>
                    <a:pt x="29540" y="96659"/>
                  </a:lnTo>
                  <a:lnTo>
                    <a:pt x="33286" y="102285"/>
                  </a:lnTo>
                  <a:lnTo>
                    <a:pt x="33286" y="77393"/>
                  </a:lnTo>
                  <a:lnTo>
                    <a:pt x="33032" y="76796"/>
                  </a:lnTo>
                  <a:lnTo>
                    <a:pt x="29083" y="67945"/>
                  </a:lnTo>
                  <a:lnTo>
                    <a:pt x="25755" y="60604"/>
                  </a:lnTo>
                  <a:lnTo>
                    <a:pt x="22301" y="52476"/>
                  </a:lnTo>
                  <a:lnTo>
                    <a:pt x="19253" y="44119"/>
                  </a:lnTo>
                  <a:lnTo>
                    <a:pt x="19113" y="43726"/>
                  </a:lnTo>
                  <a:lnTo>
                    <a:pt x="14160" y="43611"/>
                  </a:lnTo>
                  <a:lnTo>
                    <a:pt x="9347" y="42748"/>
                  </a:lnTo>
                  <a:lnTo>
                    <a:pt x="12153" y="56032"/>
                  </a:lnTo>
                  <a:lnTo>
                    <a:pt x="8801" y="60236"/>
                  </a:lnTo>
                  <a:lnTo>
                    <a:pt x="3708" y="64909"/>
                  </a:lnTo>
                  <a:lnTo>
                    <a:pt x="1841" y="63322"/>
                  </a:lnTo>
                  <a:lnTo>
                    <a:pt x="0" y="62738"/>
                  </a:lnTo>
                  <a:lnTo>
                    <a:pt x="482" y="65354"/>
                  </a:lnTo>
                  <a:lnTo>
                    <a:pt x="3035" y="76796"/>
                  </a:lnTo>
                  <a:lnTo>
                    <a:pt x="6108" y="87960"/>
                  </a:lnTo>
                  <a:lnTo>
                    <a:pt x="9398" y="99110"/>
                  </a:lnTo>
                  <a:lnTo>
                    <a:pt x="12496" y="110337"/>
                  </a:lnTo>
                  <a:lnTo>
                    <a:pt x="22580" y="156184"/>
                  </a:lnTo>
                  <a:lnTo>
                    <a:pt x="25019" y="175310"/>
                  </a:lnTo>
                  <a:lnTo>
                    <a:pt x="26149" y="178739"/>
                  </a:lnTo>
                  <a:lnTo>
                    <a:pt x="26924" y="182219"/>
                  </a:lnTo>
                  <a:lnTo>
                    <a:pt x="30276" y="185166"/>
                  </a:lnTo>
                  <a:lnTo>
                    <a:pt x="32207" y="190068"/>
                  </a:lnTo>
                  <a:lnTo>
                    <a:pt x="37452" y="191655"/>
                  </a:lnTo>
                  <a:lnTo>
                    <a:pt x="39763" y="187223"/>
                  </a:lnTo>
                  <a:lnTo>
                    <a:pt x="38760" y="179451"/>
                  </a:lnTo>
                  <a:lnTo>
                    <a:pt x="38735" y="179222"/>
                  </a:lnTo>
                  <a:lnTo>
                    <a:pt x="46088" y="179451"/>
                  </a:lnTo>
                  <a:lnTo>
                    <a:pt x="46164" y="179222"/>
                  </a:lnTo>
                  <a:lnTo>
                    <a:pt x="48539" y="172199"/>
                  </a:lnTo>
                  <a:lnTo>
                    <a:pt x="49403" y="167970"/>
                  </a:lnTo>
                  <a:lnTo>
                    <a:pt x="50076" y="164680"/>
                  </a:lnTo>
                  <a:lnTo>
                    <a:pt x="51320" y="157086"/>
                  </a:lnTo>
                  <a:lnTo>
                    <a:pt x="52857" y="149567"/>
                  </a:lnTo>
                  <a:lnTo>
                    <a:pt x="53568" y="146799"/>
                  </a:lnTo>
                  <a:lnTo>
                    <a:pt x="52819" y="143725"/>
                  </a:lnTo>
                  <a:lnTo>
                    <a:pt x="47815" y="142811"/>
                  </a:lnTo>
                  <a:lnTo>
                    <a:pt x="46494" y="145288"/>
                  </a:lnTo>
                  <a:lnTo>
                    <a:pt x="44043" y="154254"/>
                  </a:lnTo>
                  <a:lnTo>
                    <a:pt x="42367" y="161112"/>
                  </a:lnTo>
                  <a:lnTo>
                    <a:pt x="39674" y="167970"/>
                  </a:lnTo>
                  <a:lnTo>
                    <a:pt x="39166" y="157086"/>
                  </a:lnTo>
                  <a:lnTo>
                    <a:pt x="39039" y="154254"/>
                  </a:lnTo>
                  <a:lnTo>
                    <a:pt x="38925" y="149567"/>
                  </a:lnTo>
                  <a:lnTo>
                    <a:pt x="38912" y="125526"/>
                  </a:lnTo>
                  <a:lnTo>
                    <a:pt x="39395" y="116027"/>
                  </a:lnTo>
                  <a:lnTo>
                    <a:pt x="39471" y="114630"/>
                  </a:lnTo>
                  <a:lnTo>
                    <a:pt x="39801" y="110490"/>
                  </a:lnTo>
                  <a:lnTo>
                    <a:pt x="41262" y="107327"/>
                  </a:lnTo>
                  <a:lnTo>
                    <a:pt x="46863" y="108458"/>
                  </a:lnTo>
                  <a:lnTo>
                    <a:pt x="55206" y="108458"/>
                  </a:lnTo>
                  <a:lnTo>
                    <a:pt x="57658" y="107327"/>
                  </a:lnTo>
                  <a:lnTo>
                    <a:pt x="62230" y="105219"/>
                  </a:lnTo>
                  <a:lnTo>
                    <a:pt x="67843" y="99275"/>
                  </a:lnTo>
                  <a:lnTo>
                    <a:pt x="68922" y="97269"/>
                  </a:lnTo>
                  <a:lnTo>
                    <a:pt x="72250" y="91147"/>
                  </a:lnTo>
                  <a:lnTo>
                    <a:pt x="76047" y="81153"/>
                  </a:lnTo>
                  <a:lnTo>
                    <a:pt x="78778" y="70904"/>
                  </a:lnTo>
                  <a:lnTo>
                    <a:pt x="80187" y="60604"/>
                  </a:lnTo>
                  <a:lnTo>
                    <a:pt x="80098" y="49466"/>
                  </a:lnTo>
                  <a:lnTo>
                    <a:pt x="79336" y="40665"/>
                  </a:lnTo>
                  <a:lnTo>
                    <a:pt x="81457" y="33769"/>
                  </a:lnTo>
                  <a:lnTo>
                    <a:pt x="92049" y="24701"/>
                  </a:lnTo>
                  <a:lnTo>
                    <a:pt x="94754" y="19723"/>
                  </a:lnTo>
                  <a:lnTo>
                    <a:pt x="96799" y="15113"/>
                  </a:lnTo>
                  <a:lnTo>
                    <a:pt x="97155" y="14312"/>
                  </a:lnTo>
                  <a:lnTo>
                    <a:pt x="96850" y="10833"/>
                  </a:lnTo>
                  <a:lnTo>
                    <a:pt x="96812" y="8445"/>
                  </a:lnTo>
                  <a:lnTo>
                    <a:pt x="97104" y="5676"/>
                  </a:lnTo>
                  <a:lnTo>
                    <a:pt x="97231" y="4483"/>
                  </a:lnTo>
                  <a:lnTo>
                    <a:pt x="99453" y="0"/>
                  </a:lnTo>
                  <a:close/>
                </a:path>
              </a:pathLst>
            </a:custGeom>
            <a:solidFill>
              <a:srgbClr val="B5C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54792" y="4209068"/>
              <a:ext cx="189230" cy="177800"/>
            </a:xfrm>
            <a:custGeom>
              <a:avLst/>
              <a:gdLst/>
              <a:ahLst/>
              <a:cxnLst/>
              <a:rect l="l" t="t" r="r" b="b"/>
              <a:pathLst>
                <a:path w="189230" h="177800">
                  <a:moveTo>
                    <a:pt x="45192" y="15798"/>
                  </a:moveTo>
                  <a:lnTo>
                    <a:pt x="16611" y="15798"/>
                  </a:lnTo>
                  <a:lnTo>
                    <a:pt x="18389" y="19151"/>
                  </a:lnTo>
                  <a:lnTo>
                    <a:pt x="44868" y="34878"/>
                  </a:lnTo>
                  <a:lnTo>
                    <a:pt x="69483" y="53457"/>
                  </a:lnTo>
                  <a:lnTo>
                    <a:pt x="113738" y="98005"/>
                  </a:lnTo>
                  <a:lnTo>
                    <a:pt x="140150" y="131248"/>
                  </a:lnTo>
                  <a:lnTo>
                    <a:pt x="153029" y="148228"/>
                  </a:lnTo>
                  <a:lnTo>
                    <a:pt x="165963" y="165150"/>
                  </a:lnTo>
                  <a:lnTo>
                    <a:pt x="168325" y="168198"/>
                  </a:lnTo>
                  <a:lnTo>
                    <a:pt x="170510" y="171500"/>
                  </a:lnTo>
                  <a:lnTo>
                    <a:pt x="176542" y="177418"/>
                  </a:lnTo>
                  <a:lnTo>
                    <a:pt x="180720" y="177711"/>
                  </a:lnTo>
                  <a:lnTo>
                    <a:pt x="188658" y="172364"/>
                  </a:lnTo>
                  <a:lnTo>
                    <a:pt x="188451" y="168198"/>
                  </a:lnTo>
                  <a:lnTo>
                    <a:pt x="188429" y="167754"/>
                  </a:lnTo>
                  <a:lnTo>
                    <a:pt x="184213" y="156133"/>
                  </a:lnTo>
                  <a:lnTo>
                    <a:pt x="181368" y="149161"/>
                  </a:lnTo>
                  <a:lnTo>
                    <a:pt x="178879" y="142036"/>
                  </a:lnTo>
                  <a:lnTo>
                    <a:pt x="173806" y="125345"/>
                  </a:lnTo>
                  <a:lnTo>
                    <a:pt x="173306" y="122948"/>
                  </a:lnTo>
                  <a:lnTo>
                    <a:pt x="156070" y="122948"/>
                  </a:lnTo>
                  <a:lnTo>
                    <a:pt x="151739" y="122542"/>
                  </a:lnTo>
                  <a:lnTo>
                    <a:pt x="150012" y="119062"/>
                  </a:lnTo>
                  <a:lnTo>
                    <a:pt x="148145" y="116433"/>
                  </a:lnTo>
                  <a:lnTo>
                    <a:pt x="116580" y="78534"/>
                  </a:lnTo>
                  <a:lnTo>
                    <a:pt x="75471" y="38212"/>
                  </a:lnTo>
                  <a:lnTo>
                    <a:pt x="59469" y="25510"/>
                  </a:lnTo>
                  <a:lnTo>
                    <a:pt x="45192" y="15798"/>
                  </a:lnTo>
                  <a:close/>
                </a:path>
                <a:path w="189230" h="177800">
                  <a:moveTo>
                    <a:pt x="154152" y="92405"/>
                  </a:moveTo>
                  <a:lnTo>
                    <a:pt x="153883" y="98005"/>
                  </a:lnTo>
                  <a:lnTo>
                    <a:pt x="153879" y="100723"/>
                  </a:lnTo>
                  <a:lnTo>
                    <a:pt x="154801" y="107600"/>
                  </a:lnTo>
                  <a:lnTo>
                    <a:pt x="155852" y="114430"/>
                  </a:lnTo>
                  <a:lnTo>
                    <a:pt x="155972" y="115211"/>
                  </a:lnTo>
                  <a:lnTo>
                    <a:pt x="156070" y="122948"/>
                  </a:lnTo>
                  <a:lnTo>
                    <a:pt x="173306" y="122948"/>
                  </a:lnTo>
                  <a:lnTo>
                    <a:pt x="170260" y="108359"/>
                  </a:lnTo>
                  <a:lnTo>
                    <a:pt x="169456" y="100723"/>
                  </a:lnTo>
                  <a:lnTo>
                    <a:pt x="159765" y="100723"/>
                  </a:lnTo>
                  <a:lnTo>
                    <a:pt x="158051" y="98005"/>
                  </a:lnTo>
                  <a:lnTo>
                    <a:pt x="156047" y="94348"/>
                  </a:lnTo>
                  <a:lnTo>
                    <a:pt x="155943" y="94157"/>
                  </a:lnTo>
                  <a:lnTo>
                    <a:pt x="154965" y="93344"/>
                  </a:lnTo>
                  <a:lnTo>
                    <a:pt x="154152" y="92405"/>
                  </a:lnTo>
                  <a:close/>
                </a:path>
                <a:path w="189230" h="177800">
                  <a:moveTo>
                    <a:pt x="168528" y="73367"/>
                  </a:moveTo>
                  <a:lnTo>
                    <a:pt x="164324" y="78534"/>
                  </a:lnTo>
                  <a:lnTo>
                    <a:pt x="164198" y="78689"/>
                  </a:lnTo>
                  <a:lnTo>
                    <a:pt x="166992" y="85178"/>
                  </a:lnTo>
                  <a:lnTo>
                    <a:pt x="166031" y="92405"/>
                  </a:lnTo>
                  <a:lnTo>
                    <a:pt x="165906" y="93344"/>
                  </a:lnTo>
                  <a:lnTo>
                    <a:pt x="165798" y="94157"/>
                  </a:lnTo>
                  <a:lnTo>
                    <a:pt x="165773" y="94348"/>
                  </a:lnTo>
                  <a:lnTo>
                    <a:pt x="167258" y="98691"/>
                  </a:lnTo>
                  <a:lnTo>
                    <a:pt x="159765" y="100723"/>
                  </a:lnTo>
                  <a:lnTo>
                    <a:pt x="169456" y="100723"/>
                  </a:lnTo>
                  <a:lnTo>
                    <a:pt x="168437" y="91044"/>
                  </a:lnTo>
                  <a:lnTo>
                    <a:pt x="168528" y="73367"/>
                  </a:lnTo>
                  <a:close/>
                </a:path>
                <a:path w="189230" h="177800">
                  <a:moveTo>
                    <a:pt x="4038" y="0"/>
                  </a:moveTo>
                  <a:lnTo>
                    <a:pt x="2604" y="368"/>
                  </a:lnTo>
                  <a:lnTo>
                    <a:pt x="0" y="368"/>
                  </a:lnTo>
                  <a:lnTo>
                    <a:pt x="3073" y="7251"/>
                  </a:lnTo>
                  <a:lnTo>
                    <a:pt x="6070" y="11658"/>
                  </a:lnTo>
                  <a:lnTo>
                    <a:pt x="8737" y="16255"/>
                  </a:lnTo>
                  <a:lnTo>
                    <a:pt x="9461" y="16484"/>
                  </a:lnTo>
                  <a:lnTo>
                    <a:pt x="13420" y="16484"/>
                  </a:lnTo>
                  <a:lnTo>
                    <a:pt x="16611" y="15798"/>
                  </a:lnTo>
                  <a:lnTo>
                    <a:pt x="45192" y="15798"/>
                  </a:lnTo>
                  <a:lnTo>
                    <a:pt x="42671" y="14084"/>
                  </a:lnTo>
                  <a:lnTo>
                    <a:pt x="33645" y="8720"/>
                  </a:lnTo>
                  <a:lnTo>
                    <a:pt x="24279" y="4151"/>
                  </a:lnTo>
                  <a:lnTo>
                    <a:pt x="14450" y="1027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7EE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17061" y="5089668"/>
              <a:ext cx="85090" cy="172085"/>
            </a:xfrm>
            <a:custGeom>
              <a:avLst/>
              <a:gdLst/>
              <a:ahLst/>
              <a:cxnLst/>
              <a:rect l="l" t="t" r="r" b="b"/>
              <a:pathLst>
                <a:path w="85089" h="172085">
                  <a:moveTo>
                    <a:pt x="14760" y="135899"/>
                  </a:moveTo>
                  <a:lnTo>
                    <a:pt x="10642" y="137490"/>
                  </a:lnTo>
                  <a:lnTo>
                    <a:pt x="10369" y="139700"/>
                  </a:lnTo>
                  <a:lnTo>
                    <a:pt x="10261" y="140576"/>
                  </a:lnTo>
                  <a:lnTo>
                    <a:pt x="42124" y="163161"/>
                  </a:lnTo>
                  <a:lnTo>
                    <a:pt x="56199" y="166277"/>
                  </a:lnTo>
                  <a:lnTo>
                    <a:pt x="62941" y="168833"/>
                  </a:lnTo>
                  <a:lnTo>
                    <a:pt x="68198" y="171564"/>
                  </a:lnTo>
                  <a:lnTo>
                    <a:pt x="71208" y="169557"/>
                  </a:lnTo>
                  <a:lnTo>
                    <a:pt x="76746" y="162331"/>
                  </a:lnTo>
                  <a:lnTo>
                    <a:pt x="78612" y="158800"/>
                  </a:lnTo>
                  <a:lnTo>
                    <a:pt x="79666" y="153898"/>
                  </a:lnTo>
                  <a:lnTo>
                    <a:pt x="56629" y="153898"/>
                  </a:lnTo>
                  <a:lnTo>
                    <a:pt x="44816" y="151447"/>
                  </a:lnTo>
                  <a:lnTo>
                    <a:pt x="34210" y="147061"/>
                  </a:lnTo>
                  <a:lnTo>
                    <a:pt x="24343" y="141591"/>
                  </a:lnTo>
                  <a:lnTo>
                    <a:pt x="14760" y="135899"/>
                  </a:lnTo>
                  <a:close/>
                </a:path>
                <a:path w="85089" h="172085">
                  <a:moveTo>
                    <a:pt x="6883" y="87350"/>
                  </a:moveTo>
                  <a:lnTo>
                    <a:pt x="0" y="92481"/>
                  </a:lnTo>
                  <a:lnTo>
                    <a:pt x="40106" y="114731"/>
                  </a:lnTo>
                  <a:lnTo>
                    <a:pt x="42964" y="115252"/>
                  </a:lnTo>
                  <a:lnTo>
                    <a:pt x="56629" y="153898"/>
                  </a:lnTo>
                  <a:lnTo>
                    <a:pt x="79666" y="153898"/>
                  </a:lnTo>
                  <a:lnTo>
                    <a:pt x="81453" y="145401"/>
                  </a:lnTo>
                  <a:lnTo>
                    <a:pt x="81894" y="142976"/>
                  </a:lnTo>
                  <a:lnTo>
                    <a:pt x="65049" y="142976"/>
                  </a:lnTo>
                  <a:lnTo>
                    <a:pt x="65006" y="142582"/>
                  </a:lnTo>
                  <a:lnTo>
                    <a:pt x="64899" y="141591"/>
                  </a:lnTo>
                  <a:lnTo>
                    <a:pt x="64788" y="140576"/>
                  </a:lnTo>
                  <a:lnTo>
                    <a:pt x="64693" y="139700"/>
                  </a:lnTo>
                  <a:lnTo>
                    <a:pt x="57816" y="120149"/>
                  </a:lnTo>
                  <a:lnTo>
                    <a:pt x="51361" y="103003"/>
                  </a:lnTo>
                  <a:lnTo>
                    <a:pt x="48136" y="95313"/>
                  </a:lnTo>
                  <a:lnTo>
                    <a:pt x="28105" y="95313"/>
                  </a:lnTo>
                  <a:lnTo>
                    <a:pt x="26597" y="91008"/>
                  </a:lnTo>
                  <a:lnTo>
                    <a:pt x="14643" y="91008"/>
                  </a:lnTo>
                  <a:lnTo>
                    <a:pt x="6883" y="87350"/>
                  </a:lnTo>
                  <a:close/>
                </a:path>
                <a:path w="85089" h="172085">
                  <a:moveTo>
                    <a:pt x="55994" y="0"/>
                  </a:moveTo>
                  <a:lnTo>
                    <a:pt x="48107" y="11696"/>
                  </a:lnTo>
                  <a:lnTo>
                    <a:pt x="52470" y="21704"/>
                  </a:lnTo>
                  <a:lnTo>
                    <a:pt x="56803" y="31721"/>
                  </a:lnTo>
                  <a:lnTo>
                    <a:pt x="60923" y="41857"/>
                  </a:lnTo>
                  <a:lnTo>
                    <a:pt x="64642" y="52222"/>
                  </a:lnTo>
                  <a:lnTo>
                    <a:pt x="67937" y="63093"/>
                  </a:lnTo>
                  <a:lnTo>
                    <a:pt x="68051" y="63468"/>
                  </a:lnTo>
                  <a:lnTo>
                    <a:pt x="70897" y="74847"/>
                  </a:lnTo>
                  <a:lnTo>
                    <a:pt x="73077" y="86171"/>
                  </a:lnTo>
                  <a:lnTo>
                    <a:pt x="74637" y="98044"/>
                  </a:lnTo>
                  <a:lnTo>
                    <a:pt x="74995" y="108192"/>
                  </a:lnTo>
                  <a:lnTo>
                    <a:pt x="75039" y="109446"/>
                  </a:lnTo>
                  <a:lnTo>
                    <a:pt x="65049" y="142976"/>
                  </a:lnTo>
                  <a:lnTo>
                    <a:pt x="81894" y="142976"/>
                  </a:lnTo>
                  <a:lnTo>
                    <a:pt x="83180" y="135899"/>
                  </a:lnTo>
                  <a:lnTo>
                    <a:pt x="84452" y="126278"/>
                  </a:lnTo>
                  <a:lnTo>
                    <a:pt x="85077" y="116459"/>
                  </a:lnTo>
                  <a:lnTo>
                    <a:pt x="85037" y="114731"/>
                  </a:lnTo>
                  <a:lnTo>
                    <a:pt x="84916" y="109446"/>
                  </a:lnTo>
                  <a:lnTo>
                    <a:pt x="84888" y="108192"/>
                  </a:lnTo>
                  <a:lnTo>
                    <a:pt x="84769" y="103003"/>
                  </a:lnTo>
                  <a:lnTo>
                    <a:pt x="76079" y="52222"/>
                  </a:lnTo>
                  <a:lnTo>
                    <a:pt x="62990" y="11925"/>
                  </a:lnTo>
                  <a:lnTo>
                    <a:pt x="55994" y="0"/>
                  </a:lnTo>
                  <a:close/>
                </a:path>
                <a:path w="85089" h="172085">
                  <a:moveTo>
                    <a:pt x="22301" y="42748"/>
                  </a:moveTo>
                  <a:lnTo>
                    <a:pt x="13119" y="48006"/>
                  </a:lnTo>
                  <a:lnTo>
                    <a:pt x="18338" y="53276"/>
                  </a:lnTo>
                  <a:lnTo>
                    <a:pt x="16929" y="57251"/>
                  </a:lnTo>
                  <a:lnTo>
                    <a:pt x="33769" y="93726"/>
                  </a:lnTo>
                  <a:lnTo>
                    <a:pt x="28105" y="95313"/>
                  </a:lnTo>
                  <a:lnTo>
                    <a:pt x="48136" y="95313"/>
                  </a:lnTo>
                  <a:lnTo>
                    <a:pt x="44385" y="86369"/>
                  </a:lnTo>
                  <a:lnTo>
                    <a:pt x="36385" y="69786"/>
                  </a:lnTo>
                  <a:lnTo>
                    <a:pt x="34442" y="66065"/>
                  </a:lnTo>
                  <a:lnTo>
                    <a:pt x="34975" y="63468"/>
                  </a:lnTo>
                  <a:lnTo>
                    <a:pt x="35051" y="63093"/>
                  </a:lnTo>
                  <a:lnTo>
                    <a:pt x="37604" y="54457"/>
                  </a:lnTo>
                  <a:lnTo>
                    <a:pt x="38506" y="51739"/>
                  </a:lnTo>
                  <a:lnTo>
                    <a:pt x="26911" y="51739"/>
                  </a:lnTo>
                  <a:lnTo>
                    <a:pt x="26542" y="51587"/>
                  </a:lnTo>
                  <a:lnTo>
                    <a:pt x="26174" y="51358"/>
                  </a:lnTo>
                  <a:lnTo>
                    <a:pt x="22199" y="50698"/>
                  </a:lnTo>
                  <a:lnTo>
                    <a:pt x="22301" y="42748"/>
                  </a:lnTo>
                  <a:close/>
                </a:path>
                <a:path w="85089" h="172085">
                  <a:moveTo>
                    <a:pt x="25996" y="89293"/>
                  </a:moveTo>
                  <a:lnTo>
                    <a:pt x="21920" y="89789"/>
                  </a:lnTo>
                  <a:lnTo>
                    <a:pt x="14643" y="91008"/>
                  </a:lnTo>
                  <a:lnTo>
                    <a:pt x="26597" y="91008"/>
                  </a:lnTo>
                  <a:lnTo>
                    <a:pt x="25996" y="89293"/>
                  </a:lnTo>
                  <a:close/>
                </a:path>
                <a:path w="85089" h="172085">
                  <a:moveTo>
                    <a:pt x="36436" y="33274"/>
                  </a:moveTo>
                  <a:lnTo>
                    <a:pt x="33858" y="43345"/>
                  </a:lnTo>
                  <a:lnTo>
                    <a:pt x="30655" y="43751"/>
                  </a:lnTo>
                  <a:lnTo>
                    <a:pt x="31311" y="43751"/>
                  </a:lnTo>
                  <a:lnTo>
                    <a:pt x="29971" y="46418"/>
                  </a:lnTo>
                  <a:lnTo>
                    <a:pt x="29663" y="49326"/>
                  </a:lnTo>
                  <a:lnTo>
                    <a:pt x="29603" y="49885"/>
                  </a:lnTo>
                  <a:lnTo>
                    <a:pt x="26911" y="51739"/>
                  </a:lnTo>
                  <a:lnTo>
                    <a:pt x="38506" y="51739"/>
                  </a:lnTo>
                  <a:lnTo>
                    <a:pt x="39306" y="49326"/>
                  </a:lnTo>
                  <a:lnTo>
                    <a:pt x="38811" y="43751"/>
                  </a:lnTo>
                  <a:lnTo>
                    <a:pt x="36436" y="33274"/>
                  </a:lnTo>
                  <a:close/>
                </a:path>
              </a:pathLst>
            </a:custGeom>
            <a:solidFill>
              <a:srgbClr val="7DE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67472" y="4834352"/>
              <a:ext cx="102235" cy="132715"/>
            </a:xfrm>
            <a:custGeom>
              <a:avLst/>
              <a:gdLst/>
              <a:ahLst/>
              <a:cxnLst/>
              <a:rect l="l" t="t" r="r" b="b"/>
              <a:pathLst>
                <a:path w="102235" h="132714">
                  <a:moveTo>
                    <a:pt x="39067" y="127622"/>
                  </a:moveTo>
                  <a:lnTo>
                    <a:pt x="29847" y="127622"/>
                  </a:lnTo>
                  <a:lnTo>
                    <a:pt x="33911" y="132118"/>
                  </a:lnTo>
                  <a:lnTo>
                    <a:pt x="39067" y="127622"/>
                  </a:lnTo>
                  <a:close/>
                </a:path>
                <a:path w="102235" h="132714">
                  <a:moveTo>
                    <a:pt x="2746" y="9982"/>
                  </a:moveTo>
                  <a:lnTo>
                    <a:pt x="2461" y="9982"/>
                  </a:lnTo>
                  <a:lnTo>
                    <a:pt x="63" y="18033"/>
                  </a:lnTo>
                  <a:lnTo>
                    <a:pt x="0" y="18745"/>
                  </a:lnTo>
                  <a:lnTo>
                    <a:pt x="2328" y="43959"/>
                  </a:lnTo>
                  <a:lnTo>
                    <a:pt x="5879" y="69284"/>
                  </a:lnTo>
                  <a:lnTo>
                    <a:pt x="11026" y="94248"/>
                  </a:lnTo>
                  <a:lnTo>
                    <a:pt x="18176" y="118757"/>
                  </a:lnTo>
                  <a:lnTo>
                    <a:pt x="18735" y="120395"/>
                  </a:lnTo>
                  <a:lnTo>
                    <a:pt x="18964" y="122186"/>
                  </a:lnTo>
                  <a:lnTo>
                    <a:pt x="19345" y="123913"/>
                  </a:lnTo>
                  <a:lnTo>
                    <a:pt x="22659" y="130098"/>
                  </a:lnTo>
                  <a:lnTo>
                    <a:pt x="29847" y="127622"/>
                  </a:lnTo>
                  <a:lnTo>
                    <a:pt x="39067" y="127622"/>
                  </a:lnTo>
                  <a:lnTo>
                    <a:pt x="40346" y="126507"/>
                  </a:lnTo>
                  <a:lnTo>
                    <a:pt x="45746" y="119797"/>
                  </a:lnTo>
                  <a:lnTo>
                    <a:pt x="50772" y="112685"/>
                  </a:lnTo>
                  <a:lnTo>
                    <a:pt x="51929" y="111201"/>
                  </a:lnTo>
                  <a:lnTo>
                    <a:pt x="29187" y="111201"/>
                  </a:lnTo>
                  <a:lnTo>
                    <a:pt x="25644" y="110883"/>
                  </a:lnTo>
                  <a:lnTo>
                    <a:pt x="25339" y="107657"/>
                  </a:lnTo>
                  <a:lnTo>
                    <a:pt x="21710" y="86229"/>
                  </a:lnTo>
                  <a:lnTo>
                    <a:pt x="18513" y="67049"/>
                  </a:lnTo>
                  <a:lnTo>
                    <a:pt x="15410" y="47850"/>
                  </a:lnTo>
                  <a:lnTo>
                    <a:pt x="12544" y="29248"/>
                  </a:lnTo>
                  <a:lnTo>
                    <a:pt x="11661" y="23304"/>
                  </a:lnTo>
                  <a:lnTo>
                    <a:pt x="10881" y="18745"/>
                  </a:lnTo>
                  <a:lnTo>
                    <a:pt x="10759" y="18033"/>
                  </a:lnTo>
                  <a:lnTo>
                    <a:pt x="9800" y="13131"/>
                  </a:lnTo>
                  <a:lnTo>
                    <a:pt x="9731" y="12776"/>
                  </a:lnTo>
                  <a:lnTo>
                    <a:pt x="2746" y="9982"/>
                  </a:lnTo>
                  <a:close/>
                </a:path>
                <a:path w="102235" h="132714">
                  <a:moveTo>
                    <a:pt x="59769" y="0"/>
                  </a:moveTo>
                  <a:lnTo>
                    <a:pt x="57711" y="3848"/>
                  </a:lnTo>
                  <a:lnTo>
                    <a:pt x="55806" y="7315"/>
                  </a:lnTo>
                  <a:lnTo>
                    <a:pt x="56517" y="8318"/>
                  </a:lnTo>
                  <a:lnTo>
                    <a:pt x="57406" y="9143"/>
                  </a:lnTo>
                  <a:lnTo>
                    <a:pt x="58232" y="9982"/>
                  </a:lnTo>
                  <a:lnTo>
                    <a:pt x="59057" y="11010"/>
                  </a:lnTo>
                  <a:lnTo>
                    <a:pt x="59896" y="11976"/>
                  </a:lnTo>
                  <a:lnTo>
                    <a:pt x="60531" y="13131"/>
                  </a:lnTo>
                  <a:lnTo>
                    <a:pt x="61632" y="31636"/>
                  </a:lnTo>
                  <a:lnTo>
                    <a:pt x="59150" y="49195"/>
                  </a:lnTo>
                  <a:lnTo>
                    <a:pt x="53719" y="65965"/>
                  </a:lnTo>
                  <a:lnTo>
                    <a:pt x="45976" y="82105"/>
                  </a:lnTo>
                  <a:lnTo>
                    <a:pt x="42165" y="89698"/>
                  </a:lnTo>
                  <a:lnTo>
                    <a:pt x="38472" y="97367"/>
                  </a:lnTo>
                  <a:lnTo>
                    <a:pt x="34334" y="104679"/>
                  </a:lnTo>
                  <a:lnTo>
                    <a:pt x="29187" y="111201"/>
                  </a:lnTo>
                  <a:lnTo>
                    <a:pt x="51929" y="111201"/>
                  </a:lnTo>
                  <a:lnTo>
                    <a:pt x="56086" y="105867"/>
                  </a:lnTo>
                  <a:lnTo>
                    <a:pt x="69786" y="88434"/>
                  </a:lnTo>
                  <a:lnTo>
                    <a:pt x="81762" y="69662"/>
                  </a:lnTo>
                  <a:lnTo>
                    <a:pt x="92362" y="49838"/>
                  </a:lnTo>
                  <a:lnTo>
                    <a:pt x="97629" y="38506"/>
                  </a:lnTo>
                  <a:lnTo>
                    <a:pt x="75415" y="38506"/>
                  </a:lnTo>
                  <a:lnTo>
                    <a:pt x="75163" y="31636"/>
                  </a:lnTo>
                  <a:lnTo>
                    <a:pt x="75053" y="28625"/>
                  </a:lnTo>
                  <a:lnTo>
                    <a:pt x="74967" y="26276"/>
                  </a:lnTo>
                  <a:lnTo>
                    <a:pt x="74923" y="25074"/>
                  </a:lnTo>
                  <a:lnTo>
                    <a:pt x="74190" y="18745"/>
                  </a:lnTo>
                  <a:lnTo>
                    <a:pt x="72637" y="13131"/>
                  </a:lnTo>
                  <a:lnTo>
                    <a:pt x="72538" y="12776"/>
                  </a:lnTo>
                  <a:lnTo>
                    <a:pt x="72689" y="12776"/>
                  </a:lnTo>
                  <a:lnTo>
                    <a:pt x="69205" y="10591"/>
                  </a:lnTo>
                  <a:lnTo>
                    <a:pt x="65649" y="9143"/>
                  </a:lnTo>
                  <a:lnTo>
                    <a:pt x="59769" y="0"/>
                  </a:lnTo>
                  <a:close/>
                </a:path>
                <a:path w="102235" h="132714">
                  <a:moveTo>
                    <a:pt x="94046" y="22567"/>
                  </a:moveTo>
                  <a:lnTo>
                    <a:pt x="84724" y="26276"/>
                  </a:lnTo>
                  <a:lnTo>
                    <a:pt x="80838" y="29095"/>
                  </a:lnTo>
                  <a:lnTo>
                    <a:pt x="81130" y="36067"/>
                  </a:lnTo>
                  <a:lnTo>
                    <a:pt x="75415" y="38506"/>
                  </a:lnTo>
                  <a:lnTo>
                    <a:pt x="97629" y="38506"/>
                  </a:lnTo>
                  <a:lnTo>
                    <a:pt x="101933" y="29248"/>
                  </a:lnTo>
                  <a:lnTo>
                    <a:pt x="97509" y="23304"/>
                  </a:lnTo>
                  <a:lnTo>
                    <a:pt x="97386" y="23139"/>
                  </a:lnTo>
                  <a:lnTo>
                    <a:pt x="94046" y="22567"/>
                  </a:lnTo>
                  <a:close/>
                </a:path>
              </a:pathLst>
            </a:custGeom>
            <a:solidFill>
              <a:srgbClr val="BABB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95674" y="4716157"/>
              <a:ext cx="84455" cy="142240"/>
            </a:xfrm>
            <a:custGeom>
              <a:avLst/>
              <a:gdLst/>
              <a:ahLst/>
              <a:cxnLst/>
              <a:rect l="l" t="t" r="r" b="b"/>
              <a:pathLst>
                <a:path w="84454" h="142239">
                  <a:moveTo>
                    <a:pt x="84264" y="22402"/>
                  </a:moveTo>
                  <a:lnTo>
                    <a:pt x="74295" y="19773"/>
                  </a:lnTo>
                  <a:lnTo>
                    <a:pt x="74891" y="16992"/>
                  </a:lnTo>
                  <a:lnTo>
                    <a:pt x="77089" y="6972"/>
                  </a:lnTo>
                  <a:lnTo>
                    <a:pt x="77139" y="3429"/>
                  </a:lnTo>
                  <a:lnTo>
                    <a:pt x="72250" y="6083"/>
                  </a:lnTo>
                  <a:lnTo>
                    <a:pt x="71462" y="6972"/>
                  </a:lnTo>
                  <a:lnTo>
                    <a:pt x="70624" y="7797"/>
                  </a:lnTo>
                  <a:lnTo>
                    <a:pt x="69748" y="8572"/>
                  </a:lnTo>
                  <a:lnTo>
                    <a:pt x="68491" y="8953"/>
                  </a:lnTo>
                  <a:lnTo>
                    <a:pt x="68326" y="8953"/>
                  </a:lnTo>
                  <a:lnTo>
                    <a:pt x="67602" y="9093"/>
                  </a:lnTo>
                  <a:lnTo>
                    <a:pt x="66624" y="10464"/>
                  </a:lnTo>
                  <a:lnTo>
                    <a:pt x="65760" y="11938"/>
                  </a:lnTo>
                  <a:lnTo>
                    <a:pt x="63309" y="14693"/>
                  </a:lnTo>
                  <a:lnTo>
                    <a:pt x="61544" y="16992"/>
                  </a:lnTo>
                  <a:lnTo>
                    <a:pt x="57188" y="13970"/>
                  </a:lnTo>
                  <a:lnTo>
                    <a:pt x="56794" y="13690"/>
                  </a:lnTo>
                  <a:lnTo>
                    <a:pt x="59778" y="11201"/>
                  </a:lnTo>
                  <a:lnTo>
                    <a:pt x="60134" y="9093"/>
                  </a:lnTo>
                  <a:lnTo>
                    <a:pt x="60058" y="6972"/>
                  </a:lnTo>
                  <a:lnTo>
                    <a:pt x="59994" y="5892"/>
                  </a:lnTo>
                  <a:lnTo>
                    <a:pt x="60464" y="3429"/>
                  </a:lnTo>
                  <a:lnTo>
                    <a:pt x="60591" y="2768"/>
                  </a:lnTo>
                  <a:lnTo>
                    <a:pt x="59182" y="0"/>
                  </a:lnTo>
                  <a:lnTo>
                    <a:pt x="55219" y="0"/>
                  </a:lnTo>
                  <a:lnTo>
                    <a:pt x="52324" y="1422"/>
                  </a:lnTo>
                  <a:lnTo>
                    <a:pt x="48412" y="13690"/>
                  </a:lnTo>
                  <a:lnTo>
                    <a:pt x="48323" y="13970"/>
                  </a:lnTo>
                  <a:lnTo>
                    <a:pt x="42202" y="12280"/>
                  </a:lnTo>
                  <a:lnTo>
                    <a:pt x="36182" y="11442"/>
                  </a:lnTo>
                  <a:lnTo>
                    <a:pt x="35750" y="11442"/>
                  </a:lnTo>
                  <a:lnTo>
                    <a:pt x="33997" y="13652"/>
                  </a:lnTo>
                  <a:lnTo>
                    <a:pt x="32169" y="16116"/>
                  </a:lnTo>
                  <a:lnTo>
                    <a:pt x="32080" y="20789"/>
                  </a:lnTo>
                  <a:lnTo>
                    <a:pt x="27495" y="25044"/>
                  </a:lnTo>
                  <a:lnTo>
                    <a:pt x="32080" y="20789"/>
                  </a:lnTo>
                  <a:lnTo>
                    <a:pt x="32080" y="16230"/>
                  </a:lnTo>
                  <a:lnTo>
                    <a:pt x="25361" y="24790"/>
                  </a:lnTo>
                  <a:lnTo>
                    <a:pt x="21907" y="24345"/>
                  </a:lnTo>
                  <a:lnTo>
                    <a:pt x="21170" y="24345"/>
                  </a:lnTo>
                  <a:lnTo>
                    <a:pt x="21666" y="25171"/>
                  </a:lnTo>
                  <a:lnTo>
                    <a:pt x="21018" y="25044"/>
                  </a:lnTo>
                  <a:lnTo>
                    <a:pt x="20485" y="25044"/>
                  </a:lnTo>
                  <a:lnTo>
                    <a:pt x="20205" y="24345"/>
                  </a:lnTo>
                  <a:lnTo>
                    <a:pt x="20116" y="24117"/>
                  </a:lnTo>
                  <a:lnTo>
                    <a:pt x="21856" y="24345"/>
                  </a:lnTo>
                  <a:lnTo>
                    <a:pt x="21602" y="24117"/>
                  </a:lnTo>
                  <a:lnTo>
                    <a:pt x="20980" y="23634"/>
                  </a:lnTo>
                  <a:lnTo>
                    <a:pt x="19494" y="22479"/>
                  </a:lnTo>
                  <a:lnTo>
                    <a:pt x="14782" y="18859"/>
                  </a:lnTo>
                  <a:lnTo>
                    <a:pt x="19494" y="22479"/>
                  </a:lnTo>
                  <a:lnTo>
                    <a:pt x="18072" y="18859"/>
                  </a:lnTo>
                  <a:lnTo>
                    <a:pt x="15887" y="13233"/>
                  </a:lnTo>
                  <a:lnTo>
                    <a:pt x="15824" y="13055"/>
                  </a:lnTo>
                  <a:lnTo>
                    <a:pt x="16332" y="9550"/>
                  </a:lnTo>
                  <a:lnTo>
                    <a:pt x="8661" y="13233"/>
                  </a:lnTo>
                  <a:lnTo>
                    <a:pt x="10439" y="16116"/>
                  </a:lnTo>
                  <a:lnTo>
                    <a:pt x="12966" y="23634"/>
                  </a:lnTo>
                  <a:lnTo>
                    <a:pt x="13055" y="23863"/>
                  </a:lnTo>
                  <a:lnTo>
                    <a:pt x="18059" y="25044"/>
                  </a:lnTo>
                  <a:lnTo>
                    <a:pt x="17551" y="25044"/>
                  </a:lnTo>
                  <a:lnTo>
                    <a:pt x="22237" y="30213"/>
                  </a:lnTo>
                  <a:lnTo>
                    <a:pt x="24498" y="32651"/>
                  </a:lnTo>
                  <a:lnTo>
                    <a:pt x="21653" y="39243"/>
                  </a:lnTo>
                  <a:lnTo>
                    <a:pt x="19050" y="38328"/>
                  </a:lnTo>
                  <a:lnTo>
                    <a:pt x="13766" y="36322"/>
                  </a:lnTo>
                  <a:lnTo>
                    <a:pt x="12039" y="37477"/>
                  </a:lnTo>
                  <a:lnTo>
                    <a:pt x="11925" y="39243"/>
                  </a:lnTo>
                  <a:lnTo>
                    <a:pt x="11823" y="40957"/>
                  </a:lnTo>
                  <a:lnTo>
                    <a:pt x="11493" y="47929"/>
                  </a:lnTo>
                  <a:lnTo>
                    <a:pt x="11569" y="54876"/>
                  </a:lnTo>
                  <a:lnTo>
                    <a:pt x="12217" y="60718"/>
                  </a:lnTo>
                  <a:lnTo>
                    <a:pt x="12331" y="61747"/>
                  </a:lnTo>
                  <a:lnTo>
                    <a:pt x="14071" y="68516"/>
                  </a:lnTo>
                  <a:lnTo>
                    <a:pt x="14554" y="68846"/>
                  </a:lnTo>
                  <a:lnTo>
                    <a:pt x="14935" y="69215"/>
                  </a:lnTo>
                  <a:lnTo>
                    <a:pt x="15214" y="69608"/>
                  </a:lnTo>
                  <a:lnTo>
                    <a:pt x="16129" y="70827"/>
                  </a:lnTo>
                  <a:lnTo>
                    <a:pt x="16065" y="72478"/>
                  </a:lnTo>
                  <a:lnTo>
                    <a:pt x="12954" y="78282"/>
                  </a:lnTo>
                  <a:lnTo>
                    <a:pt x="12611" y="83731"/>
                  </a:lnTo>
                  <a:lnTo>
                    <a:pt x="9309" y="87541"/>
                  </a:lnTo>
                  <a:lnTo>
                    <a:pt x="9296" y="89852"/>
                  </a:lnTo>
                  <a:lnTo>
                    <a:pt x="8788" y="91808"/>
                  </a:lnTo>
                  <a:lnTo>
                    <a:pt x="6794" y="93218"/>
                  </a:lnTo>
                  <a:lnTo>
                    <a:pt x="6934" y="93218"/>
                  </a:lnTo>
                  <a:lnTo>
                    <a:pt x="6083" y="99326"/>
                  </a:lnTo>
                  <a:lnTo>
                    <a:pt x="5994" y="100025"/>
                  </a:lnTo>
                  <a:lnTo>
                    <a:pt x="1676" y="105397"/>
                  </a:lnTo>
                  <a:lnTo>
                    <a:pt x="0" y="111988"/>
                  </a:lnTo>
                  <a:lnTo>
                    <a:pt x="4826" y="111417"/>
                  </a:lnTo>
                  <a:lnTo>
                    <a:pt x="8394" y="101523"/>
                  </a:lnTo>
                  <a:lnTo>
                    <a:pt x="14389" y="109575"/>
                  </a:lnTo>
                  <a:lnTo>
                    <a:pt x="17411" y="104902"/>
                  </a:lnTo>
                  <a:lnTo>
                    <a:pt x="18783" y="101523"/>
                  </a:lnTo>
                  <a:lnTo>
                    <a:pt x="19672" y="99326"/>
                  </a:lnTo>
                  <a:lnTo>
                    <a:pt x="22237" y="93218"/>
                  </a:lnTo>
                  <a:lnTo>
                    <a:pt x="26225" y="86918"/>
                  </a:lnTo>
                  <a:lnTo>
                    <a:pt x="26225" y="120078"/>
                  </a:lnTo>
                  <a:lnTo>
                    <a:pt x="29502" y="117843"/>
                  </a:lnTo>
                  <a:lnTo>
                    <a:pt x="28041" y="113512"/>
                  </a:lnTo>
                  <a:lnTo>
                    <a:pt x="30467" y="108902"/>
                  </a:lnTo>
                  <a:lnTo>
                    <a:pt x="31673" y="107619"/>
                  </a:lnTo>
                  <a:lnTo>
                    <a:pt x="35166" y="108178"/>
                  </a:lnTo>
                  <a:lnTo>
                    <a:pt x="35737" y="109982"/>
                  </a:lnTo>
                  <a:lnTo>
                    <a:pt x="35750" y="123786"/>
                  </a:lnTo>
                  <a:lnTo>
                    <a:pt x="36106" y="133413"/>
                  </a:lnTo>
                  <a:lnTo>
                    <a:pt x="34823" y="138023"/>
                  </a:lnTo>
                  <a:lnTo>
                    <a:pt x="37985" y="141643"/>
                  </a:lnTo>
                  <a:lnTo>
                    <a:pt x="38061" y="107619"/>
                  </a:lnTo>
                  <a:lnTo>
                    <a:pt x="38112" y="87820"/>
                  </a:lnTo>
                  <a:lnTo>
                    <a:pt x="41186" y="96697"/>
                  </a:lnTo>
                  <a:lnTo>
                    <a:pt x="42862" y="104902"/>
                  </a:lnTo>
                  <a:lnTo>
                    <a:pt x="45034" y="115036"/>
                  </a:lnTo>
                  <a:lnTo>
                    <a:pt x="48425" y="123786"/>
                  </a:lnTo>
                  <a:lnTo>
                    <a:pt x="48336" y="104902"/>
                  </a:lnTo>
                  <a:lnTo>
                    <a:pt x="46875" y="89852"/>
                  </a:lnTo>
                  <a:lnTo>
                    <a:pt x="46621" y="87820"/>
                  </a:lnTo>
                  <a:lnTo>
                    <a:pt x="46520" y="86918"/>
                  </a:lnTo>
                  <a:lnTo>
                    <a:pt x="44742" y="72478"/>
                  </a:lnTo>
                  <a:lnTo>
                    <a:pt x="43383" y="54686"/>
                  </a:lnTo>
                  <a:lnTo>
                    <a:pt x="43370" y="54432"/>
                  </a:lnTo>
                  <a:lnTo>
                    <a:pt x="48539" y="59880"/>
                  </a:lnTo>
                  <a:lnTo>
                    <a:pt x="51714" y="65925"/>
                  </a:lnTo>
                  <a:lnTo>
                    <a:pt x="54279" y="71780"/>
                  </a:lnTo>
                  <a:lnTo>
                    <a:pt x="57645" y="76695"/>
                  </a:lnTo>
                  <a:lnTo>
                    <a:pt x="58521" y="70827"/>
                  </a:lnTo>
                  <a:lnTo>
                    <a:pt x="58585" y="70472"/>
                  </a:lnTo>
                  <a:lnTo>
                    <a:pt x="54305" y="65138"/>
                  </a:lnTo>
                  <a:lnTo>
                    <a:pt x="56794" y="54686"/>
                  </a:lnTo>
                  <a:lnTo>
                    <a:pt x="56857" y="54432"/>
                  </a:lnTo>
                  <a:lnTo>
                    <a:pt x="57975" y="49758"/>
                  </a:lnTo>
                  <a:lnTo>
                    <a:pt x="57391" y="49542"/>
                  </a:lnTo>
                  <a:lnTo>
                    <a:pt x="67348" y="52679"/>
                  </a:lnTo>
                  <a:lnTo>
                    <a:pt x="69951" y="53733"/>
                  </a:lnTo>
                  <a:lnTo>
                    <a:pt x="72593" y="54686"/>
                  </a:lnTo>
                  <a:lnTo>
                    <a:pt x="72542" y="54432"/>
                  </a:lnTo>
                  <a:lnTo>
                    <a:pt x="72428" y="53733"/>
                  </a:lnTo>
                  <a:lnTo>
                    <a:pt x="72313" y="52679"/>
                  </a:lnTo>
                  <a:lnTo>
                    <a:pt x="72250" y="49542"/>
                  </a:lnTo>
                  <a:lnTo>
                    <a:pt x="61353" y="41173"/>
                  </a:lnTo>
                  <a:lnTo>
                    <a:pt x="66662" y="35102"/>
                  </a:lnTo>
                  <a:lnTo>
                    <a:pt x="73863" y="34455"/>
                  </a:lnTo>
                  <a:lnTo>
                    <a:pt x="79527" y="30607"/>
                  </a:lnTo>
                  <a:lnTo>
                    <a:pt x="74345" y="30162"/>
                  </a:lnTo>
                  <a:lnTo>
                    <a:pt x="74777" y="26568"/>
                  </a:lnTo>
                  <a:lnTo>
                    <a:pt x="77254" y="26568"/>
                  </a:lnTo>
                  <a:lnTo>
                    <a:pt x="80162" y="25044"/>
                  </a:lnTo>
                  <a:lnTo>
                    <a:pt x="80987" y="24612"/>
                  </a:lnTo>
                  <a:lnTo>
                    <a:pt x="83032" y="24612"/>
                  </a:lnTo>
                  <a:lnTo>
                    <a:pt x="84264" y="22402"/>
                  </a:lnTo>
                  <a:close/>
                </a:path>
              </a:pathLst>
            </a:custGeom>
            <a:solidFill>
              <a:srgbClr val="A0C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157027" y="4732731"/>
              <a:ext cx="151765" cy="89535"/>
            </a:xfrm>
            <a:custGeom>
              <a:avLst/>
              <a:gdLst/>
              <a:ahLst/>
              <a:cxnLst/>
              <a:rect l="l" t="t" r="r" b="b"/>
              <a:pathLst>
                <a:path w="151764" h="89535">
                  <a:moveTo>
                    <a:pt x="151739" y="16852"/>
                  </a:moveTo>
                  <a:lnTo>
                    <a:pt x="145986" y="14478"/>
                  </a:lnTo>
                  <a:lnTo>
                    <a:pt x="143878" y="5930"/>
                  </a:lnTo>
                  <a:lnTo>
                    <a:pt x="136804" y="5765"/>
                  </a:lnTo>
                  <a:lnTo>
                    <a:pt x="97116" y="14973"/>
                  </a:lnTo>
                  <a:lnTo>
                    <a:pt x="51638" y="21742"/>
                  </a:lnTo>
                  <a:lnTo>
                    <a:pt x="39636" y="21285"/>
                  </a:lnTo>
                  <a:lnTo>
                    <a:pt x="50380" y="15862"/>
                  </a:lnTo>
                  <a:lnTo>
                    <a:pt x="59461" y="12649"/>
                  </a:lnTo>
                  <a:lnTo>
                    <a:pt x="61112" y="12077"/>
                  </a:lnTo>
                  <a:lnTo>
                    <a:pt x="71424" y="8115"/>
                  </a:lnTo>
                  <a:lnTo>
                    <a:pt x="80924" y="2184"/>
                  </a:lnTo>
                  <a:lnTo>
                    <a:pt x="74104" y="0"/>
                  </a:lnTo>
                  <a:lnTo>
                    <a:pt x="64401" y="241"/>
                  </a:lnTo>
                  <a:lnTo>
                    <a:pt x="50317" y="3060"/>
                  </a:lnTo>
                  <a:lnTo>
                    <a:pt x="30353" y="8585"/>
                  </a:lnTo>
                  <a:lnTo>
                    <a:pt x="27266" y="12649"/>
                  </a:lnTo>
                  <a:lnTo>
                    <a:pt x="22059" y="10756"/>
                  </a:lnTo>
                  <a:lnTo>
                    <a:pt x="18567" y="13728"/>
                  </a:lnTo>
                  <a:lnTo>
                    <a:pt x="18630" y="13868"/>
                  </a:lnTo>
                  <a:lnTo>
                    <a:pt x="18719" y="15862"/>
                  </a:lnTo>
                  <a:lnTo>
                    <a:pt x="18808" y="18135"/>
                  </a:lnTo>
                  <a:lnTo>
                    <a:pt x="18605" y="13970"/>
                  </a:lnTo>
                  <a:lnTo>
                    <a:pt x="18567" y="13728"/>
                  </a:lnTo>
                  <a:lnTo>
                    <a:pt x="18440" y="13843"/>
                  </a:lnTo>
                  <a:lnTo>
                    <a:pt x="18300" y="13906"/>
                  </a:lnTo>
                  <a:lnTo>
                    <a:pt x="18173" y="14033"/>
                  </a:lnTo>
                  <a:lnTo>
                    <a:pt x="12509" y="17881"/>
                  </a:lnTo>
                  <a:lnTo>
                    <a:pt x="11861" y="17945"/>
                  </a:lnTo>
                  <a:lnTo>
                    <a:pt x="11861" y="32283"/>
                  </a:lnTo>
                  <a:lnTo>
                    <a:pt x="11722" y="31965"/>
                  </a:lnTo>
                  <a:lnTo>
                    <a:pt x="9512" y="29451"/>
                  </a:lnTo>
                  <a:lnTo>
                    <a:pt x="11722" y="31953"/>
                  </a:lnTo>
                  <a:lnTo>
                    <a:pt x="11861" y="32283"/>
                  </a:lnTo>
                  <a:lnTo>
                    <a:pt x="11861" y="17945"/>
                  </a:lnTo>
                  <a:lnTo>
                    <a:pt x="5308" y="18516"/>
                  </a:lnTo>
                  <a:lnTo>
                    <a:pt x="0" y="24599"/>
                  </a:lnTo>
                  <a:lnTo>
                    <a:pt x="10883" y="32969"/>
                  </a:lnTo>
                  <a:lnTo>
                    <a:pt x="12001" y="32969"/>
                  </a:lnTo>
                  <a:lnTo>
                    <a:pt x="11963" y="32804"/>
                  </a:lnTo>
                  <a:lnTo>
                    <a:pt x="12014" y="32956"/>
                  </a:lnTo>
                  <a:lnTo>
                    <a:pt x="16713" y="32956"/>
                  </a:lnTo>
                  <a:lnTo>
                    <a:pt x="18122" y="35750"/>
                  </a:lnTo>
                  <a:lnTo>
                    <a:pt x="18884" y="36512"/>
                  </a:lnTo>
                  <a:lnTo>
                    <a:pt x="20472" y="37947"/>
                  </a:lnTo>
                  <a:lnTo>
                    <a:pt x="26517" y="40055"/>
                  </a:lnTo>
                  <a:lnTo>
                    <a:pt x="32321" y="42748"/>
                  </a:lnTo>
                  <a:lnTo>
                    <a:pt x="38138" y="46545"/>
                  </a:lnTo>
                  <a:lnTo>
                    <a:pt x="39433" y="46545"/>
                  </a:lnTo>
                  <a:lnTo>
                    <a:pt x="39966" y="46697"/>
                  </a:lnTo>
                  <a:lnTo>
                    <a:pt x="41986" y="46545"/>
                  </a:lnTo>
                  <a:lnTo>
                    <a:pt x="43700" y="47129"/>
                  </a:lnTo>
                  <a:lnTo>
                    <a:pt x="44831" y="49174"/>
                  </a:lnTo>
                  <a:lnTo>
                    <a:pt x="46990" y="49174"/>
                  </a:lnTo>
                  <a:lnTo>
                    <a:pt x="48666" y="49745"/>
                  </a:lnTo>
                  <a:lnTo>
                    <a:pt x="49885" y="51739"/>
                  </a:lnTo>
                  <a:lnTo>
                    <a:pt x="64109" y="57569"/>
                  </a:lnTo>
                  <a:lnTo>
                    <a:pt x="77800" y="64592"/>
                  </a:lnTo>
                  <a:lnTo>
                    <a:pt x="91046" y="72631"/>
                  </a:lnTo>
                  <a:lnTo>
                    <a:pt x="103936" y="81483"/>
                  </a:lnTo>
                  <a:lnTo>
                    <a:pt x="115087" y="89496"/>
                  </a:lnTo>
                  <a:lnTo>
                    <a:pt x="115265" y="88671"/>
                  </a:lnTo>
                  <a:lnTo>
                    <a:pt x="115252" y="87274"/>
                  </a:lnTo>
                  <a:lnTo>
                    <a:pt x="121653" y="84455"/>
                  </a:lnTo>
                  <a:lnTo>
                    <a:pt x="120548" y="80403"/>
                  </a:lnTo>
                  <a:lnTo>
                    <a:pt x="89496" y="55194"/>
                  </a:lnTo>
                  <a:lnTo>
                    <a:pt x="57670" y="39306"/>
                  </a:lnTo>
                  <a:lnTo>
                    <a:pt x="62344" y="37947"/>
                  </a:lnTo>
                  <a:lnTo>
                    <a:pt x="65671" y="36144"/>
                  </a:lnTo>
                  <a:lnTo>
                    <a:pt x="69037" y="36144"/>
                  </a:lnTo>
                  <a:lnTo>
                    <a:pt x="76263" y="35928"/>
                  </a:lnTo>
                  <a:lnTo>
                    <a:pt x="125247" y="27266"/>
                  </a:lnTo>
                  <a:lnTo>
                    <a:pt x="141363" y="21742"/>
                  </a:lnTo>
                  <a:lnTo>
                    <a:pt x="151739" y="16852"/>
                  </a:lnTo>
                  <a:close/>
                </a:path>
              </a:pathLst>
            </a:custGeom>
            <a:solidFill>
              <a:srgbClr val="79D0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08936" y="4247349"/>
              <a:ext cx="119380" cy="193040"/>
            </a:xfrm>
            <a:custGeom>
              <a:avLst/>
              <a:gdLst/>
              <a:ahLst/>
              <a:cxnLst/>
              <a:rect l="l" t="t" r="r" b="b"/>
              <a:pathLst>
                <a:path w="119380" h="193039">
                  <a:moveTo>
                    <a:pt x="118872" y="141490"/>
                  </a:moveTo>
                  <a:lnTo>
                    <a:pt x="118808" y="138849"/>
                  </a:lnTo>
                  <a:lnTo>
                    <a:pt x="117805" y="130098"/>
                  </a:lnTo>
                  <a:lnTo>
                    <a:pt x="117678" y="129006"/>
                  </a:lnTo>
                  <a:lnTo>
                    <a:pt x="109093" y="130098"/>
                  </a:lnTo>
                  <a:lnTo>
                    <a:pt x="106375" y="133731"/>
                  </a:lnTo>
                  <a:lnTo>
                    <a:pt x="105981" y="138849"/>
                  </a:lnTo>
                  <a:lnTo>
                    <a:pt x="105956" y="139141"/>
                  </a:lnTo>
                  <a:lnTo>
                    <a:pt x="101295" y="143167"/>
                  </a:lnTo>
                  <a:lnTo>
                    <a:pt x="98386" y="129247"/>
                  </a:lnTo>
                  <a:lnTo>
                    <a:pt x="97002" y="122834"/>
                  </a:lnTo>
                  <a:lnTo>
                    <a:pt x="88239" y="85737"/>
                  </a:lnTo>
                  <a:lnTo>
                    <a:pt x="73279" y="39090"/>
                  </a:lnTo>
                  <a:lnTo>
                    <a:pt x="47955" y="6159"/>
                  </a:lnTo>
                  <a:lnTo>
                    <a:pt x="30187" y="0"/>
                  </a:lnTo>
                  <a:lnTo>
                    <a:pt x="20218" y="1790"/>
                  </a:lnTo>
                  <a:lnTo>
                    <a:pt x="12661" y="6159"/>
                  </a:lnTo>
                  <a:lnTo>
                    <a:pt x="9779" y="9702"/>
                  </a:lnTo>
                  <a:lnTo>
                    <a:pt x="9779" y="55753"/>
                  </a:lnTo>
                  <a:lnTo>
                    <a:pt x="8966" y="42316"/>
                  </a:lnTo>
                  <a:lnTo>
                    <a:pt x="8013" y="36080"/>
                  </a:lnTo>
                  <a:lnTo>
                    <a:pt x="8966" y="42303"/>
                  </a:lnTo>
                  <a:lnTo>
                    <a:pt x="9779" y="55753"/>
                  </a:lnTo>
                  <a:lnTo>
                    <a:pt x="9779" y="9702"/>
                  </a:lnTo>
                  <a:lnTo>
                    <a:pt x="7467" y="12522"/>
                  </a:lnTo>
                  <a:lnTo>
                    <a:pt x="4178" y="20447"/>
                  </a:lnTo>
                  <a:lnTo>
                    <a:pt x="2286" y="29476"/>
                  </a:lnTo>
                  <a:lnTo>
                    <a:pt x="1701" y="34975"/>
                  </a:lnTo>
                  <a:lnTo>
                    <a:pt x="4254" y="41046"/>
                  </a:lnTo>
                  <a:lnTo>
                    <a:pt x="0" y="45910"/>
                  </a:lnTo>
                  <a:lnTo>
                    <a:pt x="12" y="54127"/>
                  </a:lnTo>
                  <a:lnTo>
                    <a:pt x="825" y="55067"/>
                  </a:lnTo>
                  <a:lnTo>
                    <a:pt x="1803" y="55880"/>
                  </a:lnTo>
                  <a:lnTo>
                    <a:pt x="2400" y="56972"/>
                  </a:lnTo>
                  <a:lnTo>
                    <a:pt x="3911" y="59715"/>
                  </a:lnTo>
                  <a:lnTo>
                    <a:pt x="5626" y="62445"/>
                  </a:lnTo>
                  <a:lnTo>
                    <a:pt x="13106" y="60401"/>
                  </a:lnTo>
                  <a:lnTo>
                    <a:pt x="11620" y="56057"/>
                  </a:lnTo>
                  <a:lnTo>
                    <a:pt x="12839" y="46901"/>
                  </a:lnTo>
                  <a:lnTo>
                    <a:pt x="10058" y="40398"/>
                  </a:lnTo>
                  <a:lnTo>
                    <a:pt x="14389" y="34975"/>
                  </a:lnTo>
                  <a:lnTo>
                    <a:pt x="15074" y="33324"/>
                  </a:lnTo>
                  <a:lnTo>
                    <a:pt x="15773" y="31762"/>
                  </a:lnTo>
                  <a:lnTo>
                    <a:pt x="16306" y="30137"/>
                  </a:lnTo>
                  <a:lnTo>
                    <a:pt x="21056" y="20929"/>
                  </a:lnTo>
                  <a:lnTo>
                    <a:pt x="21145" y="20751"/>
                  </a:lnTo>
                  <a:lnTo>
                    <a:pt x="27736" y="15951"/>
                  </a:lnTo>
                  <a:lnTo>
                    <a:pt x="35598" y="15951"/>
                  </a:lnTo>
                  <a:lnTo>
                    <a:pt x="62357" y="47586"/>
                  </a:lnTo>
                  <a:lnTo>
                    <a:pt x="75120" y="89725"/>
                  </a:lnTo>
                  <a:lnTo>
                    <a:pt x="84543" y="135737"/>
                  </a:lnTo>
                  <a:lnTo>
                    <a:pt x="88252" y="158965"/>
                  </a:lnTo>
                  <a:lnTo>
                    <a:pt x="92062" y="182168"/>
                  </a:lnTo>
                  <a:lnTo>
                    <a:pt x="92519" y="184785"/>
                  </a:lnTo>
                  <a:lnTo>
                    <a:pt x="93522" y="187286"/>
                  </a:lnTo>
                  <a:lnTo>
                    <a:pt x="94272" y="189852"/>
                  </a:lnTo>
                  <a:lnTo>
                    <a:pt x="99339" y="188772"/>
                  </a:lnTo>
                  <a:lnTo>
                    <a:pt x="105283" y="192925"/>
                  </a:lnTo>
                  <a:lnTo>
                    <a:pt x="110045" y="188772"/>
                  </a:lnTo>
                  <a:lnTo>
                    <a:pt x="113715" y="185572"/>
                  </a:lnTo>
                  <a:lnTo>
                    <a:pt x="110629" y="178371"/>
                  </a:lnTo>
                  <a:lnTo>
                    <a:pt x="111747" y="170827"/>
                  </a:lnTo>
                  <a:lnTo>
                    <a:pt x="112483" y="169367"/>
                  </a:lnTo>
                  <a:lnTo>
                    <a:pt x="113715" y="168148"/>
                  </a:lnTo>
                  <a:lnTo>
                    <a:pt x="118554" y="143167"/>
                  </a:lnTo>
                  <a:lnTo>
                    <a:pt x="118872" y="141490"/>
                  </a:lnTo>
                  <a:close/>
                </a:path>
              </a:pathLst>
            </a:custGeom>
            <a:solidFill>
              <a:srgbClr val="62EF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63175" y="4173721"/>
              <a:ext cx="111125" cy="139065"/>
            </a:xfrm>
            <a:custGeom>
              <a:avLst/>
              <a:gdLst/>
              <a:ahLst/>
              <a:cxnLst/>
              <a:rect l="l" t="t" r="r" b="b"/>
              <a:pathLst>
                <a:path w="111125" h="139064">
                  <a:moveTo>
                    <a:pt x="107263" y="16851"/>
                  </a:moveTo>
                  <a:lnTo>
                    <a:pt x="83626" y="16851"/>
                  </a:lnTo>
                  <a:lnTo>
                    <a:pt x="90865" y="20783"/>
                  </a:lnTo>
                  <a:lnTo>
                    <a:pt x="94098" y="29173"/>
                  </a:lnTo>
                  <a:lnTo>
                    <a:pt x="79628" y="70327"/>
                  </a:lnTo>
                  <a:lnTo>
                    <a:pt x="53136" y="102809"/>
                  </a:lnTo>
                  <a:lnTo>
                    <a:pt x="30733" y="125806"/>
                  </a:lnTo>
                  <a:lnTo>
                    <a:pt x="30264" y="126415"/>
                  </a:lnTo>
                  <a:lnTo>
                    <a:pt x="29781" y="126987"/>
                  </a:lnTo>
                  <a:lnTo>
                    <a:pt x="29084" y="127749"/>
                  </a:lnTo>
                  <a:lnTo>
                    <a:pt x="29692" y="134505"/>
                  </a:lnTo>
                  <a:lnTo>
                    <a:pt x="33312" y="137833"/>
                  </a:lnTo>
                  <a:lnTo>
                    <a:pt x="38988" y="138823"/>
                  </a:lnTo>
                  <a:lnTo>
                    <a:pt x="39456" y="138823"/>
                  </a:lnTo>
                  <a:lnTo>
                    <a:pt x="43383" y="135915"/>
                  </a:lnTo>
                  <a:lnTo>
                    <a:pt x="54612" y="126612"/>
                  </a:lnTo>
                  <a:lnTo>
                    <a:pt x="84150" y="93713"/>
                  </a:lnTo>
                  <a:lnTo>
                    <a:pt x="106338" y="57035"/>
                  </a:lnTo>
                  <a:lnTo>
                    <a:pt x="110695" y="29173"/>
                  </a:lnTo>
                  <a:lnTo>
                    <a:pt x="110736" y="27630"/>
                  </a:lnTo>
                  <a:lnTo>
                    <a:pt x="107263" y="16851"/>
                  </a:lnTo>
                  <a:close/>
                </a:path>
                <a:path w="111125" h="139064">
                  <a:moveTo>
                    <a:pt x="79184" y="0"/>
                  </a:moveTo>
                  <a:lnTo>
                    <a:pt x="31407" y="23031"/>
                  </a:lnTo>
                  <a:lnTo>
                    <a:pt x="2260" y="54267"/>
                  </a:lnTo>
                  <a:lnTo>
                    <a:pt x="0" y="61556"/>
                  </a:lnTo>
                  <a:lnTo>
                    <a:pt x="3035" y="64630"/>
                  </a:lnTo>
                  <a:lnTo>
                    <a:pt x="9194" y="65239"/>
                  </a:lnTo>
                  <a:lnTo>
                    <a:pt x="21907" y="51104"/>
                  </a:lnTo>
                  <a:lnTo>
                    <a:pt x="35585" y="38511"/>
                  </a:lnTo>
                  <a:lnTo>
                    <a:pt x="68872" y="19024"/>
                  </a:lnTo>
                  <a:lnTo>
                    <a:pt x="83626" y="16851"/>
                  </a:lnTo>
                  <a:lnTo>
                    <a:pt x="107263" y="16851"/>
                  </a:lnTo>
                  <a:lnTo>
                    <a:pt x="106157" y="13419"/>
                  </a:lnTo>
                  <a:lnTo>
                    <a:pt x="95880" y="3144"/>
                  </a:lnTo>
                  <a:lnTo>
                    <a:pt x="79184" y="0"/>
                  </a:lnTo>
                  <a:close/>
                </a:path>
              </a:pathLst>
            </a:custGeom>
            <a:solidFill>
              <a:srgbClr val="6DEB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610358" y="3300311"/>
              <a:ext cx="83185" cy="165100"/>
            </a:xfrm>
            <a:custGeom>
              <a:avLst/>
              <a:gdLst/>
              <a:ahLst/>
              <a:cxnLst/>
              <a:rect l="l" t="t" r="r" b="b"/>
              <a:pathLst>
                <a:path w="83185" h="165100">
                  <a:moveTo>
                    <a:pt x="2425" y="0"/>
                  </a:moveTo>
                  <a:lnTo>
                    <a:pt x="2349" y="5664"/>
                  </a:lnTo>
                  <a:lnTo>
                    <a:pt x="2527" y="8712"/>
                  </a:lnTo>
                  <a:lnTo>
                    <a:pt x="977" y="11112"/>
                  </a:lnTo>
                  <a:lnTo>
                    <a:pt x="0" y="13728"/>
                  </a:lnTo>
                  <a:lnTo>
                    <a:pt x="16557" y="30669"/>
                  </a:lnTo>
                  <a:lnTo>
                    <a:pt x="31600" y="49021"/>
                  </a:lnTo>
                  <a:lnTo>
                    <a:pt x="56819" y="90258"/>
                  </a:lnTo>
                  <a:lnTo>
                    <a:pt x="67957" y="130187"/>
                  </a:lnTo>
                  <a:lnTo>
                    <a:pt x="60921" y="145338"/>
                  </a:lnTo>
                  <a:lnTo>
                    <a:pt x="56603" y="145033"/>
                  </a:lnTo>
                  <a:lnTo>
                    <a:pt x="47434" y="141427"/>
                  </a:lnTo>
                  <a:lnTo>
                    <a:pt x="42290" y="138607"/>
                  </a:lnTo>
                  <a:lnTo>
                    <a:pt x="18973" y="111531"/>
                  </a:lnTo>
                  <a:lnTo>
                    <a:pt x="15595" y="121869"/>
                  </a:lnTo>
                  <a:lnTo>
                    <a:pt x="8369" y="117449"/>
                  </a:lnTo>
                  <a:lnTo>
                    <a:pt x="2197" y="117030"/>
                  </a:lnTo>
                  <a:lnTo>
                    <a:pt x="9989" y="129637"/>
                  </a:lnTo>
                  <a:lnTo>
                    <a:pt x="18949" y="140963"/>
                  </a:lnTo>
                  <a:lnTo>
                    <a:pt x="29055" y="150927"/>
                  </a:lnTo>
                  <a:lnTo>
                    <a:pt x="40284" y="159448"/>
                  </a:lnTo>
                  <a:lnTo>
                    <a:pt x="55017" y="164910"/>
                  </a:lnTo>
                  <a:lnTo>
                    <a:pt x="67802" y="162075"/>
                  </a:lnTo>
                  <a:lnTo>
                    <a:pt x="77381" y="152342"/>
                  </a:lnTo>
                  <a:lnTo>
                    <a:pt x="82499" y="137109"/>
                  </a:lnTo>
                  <a:lnTo>
                    <a:pt x="83120" y="129357"/>
                  </a:lnTo>
                  <a:lnTo>
                    <a:pt x="82877" y="121742"/>
                  </a:lnTo>
                  <a:lnTo>
                    <a:pt x="71229" y="82457"/>
                  </a:lnTo>
                  <a:lnTo>
                    <a:pt x="46318" y="43158"/>
                  </a:lnTo>
                  <a:lnTo>
                    <a:pt x="18537" y="12676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E6A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66398" y="3615471"/>
              <a:ext cx="78740" cy="161290"/>
            </a:xfrm>
            <a:custGeom>
              <a:avLst/>
              <a:gdLst/>
              <a:ahLst/>
              <a:cxnLst/>
              <a:rect l="l" t="t" r="r" b="b"/>
              <a:pathLst>
                <a:path w="78739" h="161289">
                  <a:moveTo>
                    <a:pt x="77855" y="63233"/>
                  </a:moveTo>
                  <a:lnTo>
                    <a:pt x="64465" y="63233"/>
                  </a:lnTo>
                  <a:lnTo>
                    <a:pt x="65290" y="71147"/>
                  </a:lnTo>
                  <a:lnTo>
                    <a:pt x="65306" y="72224"/>
                  </a:lnTo>
                  <a:lnTo>
                    <a:pt x="55291" y="110766"/>
                  </a:lnTo>
                  <a:lnTo>
                    <a:pt x="33807" y="157645"/>
                  </a:lnTo>
                  <a:lnTo>
                    <a:pt x="37376" y="160858"/>
                  </a:lnTo>
                  <a:lnTo>
                    <a:pt x="43865" y="160172"/>
                  </a:lnTo>
                  <a:lnTo>
                    <a:pt x="44109" y="149529"/>
                  </a:lnTo>
                  <a:lnTo>
                    <a:pt x="44157" y="147434"/>
                  </a:lnTo>
                  <a:lnTo>
                    <a:pt x="52656" y="147434"/>
                  </a:lnTo>
                  <a:lnTo>
                    <a:pt x="53492" y="146697"/>
                  </a:lnTo>
                  <a:lnTo>
                    <a:pt x="62011" y="129089"/>
                  </a:lnTo>
                  <a:lnTo>
                    <a:pt x="68794" y="110766"/>
                  </a:lnTo>
                  <a:lnTo>
                    <a:pt x="73793" y="91790"/>
                  </a:lnTo>
                  <a:lnTo>
                    <a:pt x="76962" y="72224"/>
                  </a:lnTo>
                  <a:lnTo>
                    <a:pt x="77855" y="63233"/>
                  </a:lnTo>
                  <a:close/>
                </a:path>
                <a:path w="78739" h="161289">
                  <a:moveTo>
                    <a:pt x="52656" y="147434"/>
                  </a:moveTo>
                  <a:lnTo>
                    <a:pt x="44157" y="147434"/>
                  </a:lnTo>
                  <a:lnTo>
                    <a:pt x="50279" y="149529"/>
                  </a:lnTo>
                  <a:lnTo>
                    <a:pt x="52656" y="147434"/>
                  </a:lnTo>
                  <a:close/>
                </a:path>
                <a:path w="78739" h="161289">
                  <a:moveTo>
                    <a:pt x="17719" y="125971"/>
                  </a:moveTo>
                  <a:lnTo>
                    <a:pt x="14300" y="125971"/>
                  </a:lnTo>
                  <a:lnTo>
                    <a:pt x="13956" y="133997"/>
                  </a:lnTo>
                  <a:lnTo>
                    <a:pt x="13919" y="134683"/>
                  </a:lnTo>
                  <a:lnTo>
                    <a:pt x="15773" y="135216"/>
                  </a:lnTo>
                  <a:lnTo>
                    <a:pt x="16751" y="135686"/>
                  </a:lnTo>
                  <a:lnTo>
                    <a:pt x="16840" y="133997"/>
                  </a:lnTo>
                  <a:lnTo>
                    <a:pt x="16929" y="128485"/>
                  </a:lnTo>
                  <a:lnTo>
                    <a:pt x="17004" y="127571"/>
                  </a:lnTo>
                  <a:lnTo>
                    <a:pt x="17094" y="126492"/>
                  </a:lnTo>
                  <a:lnTo>
                    <a:pt x="17719" y="125971"/>
                  </a:lnTo>
                  <a:close/>
                </a:path>
                <a:path w="78739" h="161289">
                  <a:moveTo>
                    <a:pt x="0" y="11023"/>
                  </a:moveTo>
                  <a:lnTo>
                    <a:pt x="2110" y="18804"/>
                  </a:lnTo>
                  <a:lnTo>
                    <a:pt x="5062" y="26123"/>
                  </a:lnTo>
                  <a:lnTo>
                    <a:pt x="8317" y="33401"/>
                  </a:lnTo>
                  <a:lnTo>
                    <a:pt x="11303" y="40614"/>
                  </a:lnTo>
                  <a:lnTo>
                    <a:pt x="13212" y="47197"/>
                  </a:lnTo>
                  <a:lnTo>
                    <a:pt x="14101" y="53717"/>
                  </a:lnTo>
                  <a:lnTo>
                    <a:pt x="14010" y="61650"/>
                  </a:lnTo>
                  <a:lnTo>
                    <a:pt x="13604" y="65895"/>
                  </a:lnTo>
                  <a:lnTo>
                    <a:pt x="13500" y="66992"/>
                  </a:lnTo>
                  <a:lnTo>
                    <a:pt x="11673" y="78676"/>
                  </a:lnTo>
                  <a:lnTo>
                    <a:pt x="9526" y="91543"/>
                  </a:lnTo>
                  <a:lnTo>
                    <a:pt x="7847" y="103866"/>
                  </a:lnTo>
                  <a:lnTo>
                    <a:pt x="7048" y="116332"/>
                  </a:lnTo>
                  <a:lnTo>
                    <a:pt x="5435" y="119214"/>
                  </a:lnTo>
                  <a:lnTo>
                    <a:pt x="4953" y="125095"/>
                  </a:lnTo>
                  <a:lnTo>
                    <a:pt x="4838" y="126492"/>
                  </a:lnTo>
                  <a:lnTo>
                    <a:pt x="4749" y="127571"/>
                  </a:lnTo>
                  <a:lnTo>
                    <a:pt x="8953" y="127774"/>
                  </a:lnTo>
                  <a:lnTo>
                    <a:pt x="14300" y="125971"/>
                  </a:lnTo>
                  <a:lnTo>
                    <a:pt x="17719" y="125971"/>
                  </a:lnTo>
                  <a:lnTo>
                    <a:pt x="18770" y="125095"/>
                  </a:lnTo>
                  <a:lnTo>
                    <a:pt x="18948" y="123304"/>
                  </a:lnTo>
                  <a:lnTo>
                    <a:pt x="19291" y="121513"/>
                  </a:lnTo>
                  <a:lnTo>
                    <a:pt x="19335" y="119214"/>
                  </a:lnTo>
                  <a:lnTo>
                    <a:pt x="49550" y="76771"/>
                  </a:lnTo>
                  <a:lnTo>
                    <a:pt x="24511" y="76771"/>
                  </a:lnTo>
                  <a:lnTo>
                    <a:pt x="24966" y="66992"/>
                  </a:lnTo>
                  <a:lnTo>
                    <a:pt x="25950" y="47197"/>
                  </a:lnTo>
                  <a:lnTo>
                    <a:pt x="26027" y="45705"/>
                  </a:lnTo>
                  <a:lnTo>
                    <a:pt x="26382" y="35179"/>
                  </a:lnTo>
                  <a:lnTo>
                    <a:pt x="26500" y="26873"/>
                  </a:lnTo>
                  <a:lnTo>
                    <a:pt x="16256" y="26873"/>
                  </a:lnTo>
                  <a:lnTo>
                    <a:pt x="12915" y="20002"/>
                  </a:lnTo>
                  <a:lnTo>
                    <a:pt x="6616" y="20002"/>
                  </a:lnTo>
                  <a:lnTo>
                    <a:pt x="7416" y="18046"/>
                  </a:lnTo>
                  <a:lnTo>
                    <a:pt x="7302" y="16649"/>
                  </a:lnTo>
                  <a:lnTo>
                    <a:pt x="7201" y="16281"/>
                  </a:lnTo>
                  <a:lnTo>
                    <a:pt x="0" y="11023"/>
                  </a:lnTo>
                  <a:close/>
                </a:path>
                <a:path w="78739" h="161289">
                  <a:moveTo>
                    <a:pt x="65633" y="32562"/>
                  </a:moveTo>
                  <a:lnTo>
                    <a:pt x="47126" y="61017"/>
                  </a:lnTo>
                  <a:lnTo>
                    <a:pt x="40009" y="65895"/>
                  </a:lnTo>
                  <a:lnTo>
                    <a:pt x="24511" y="76771"/>
                  </a:lnTo>
                  <a:lnTo>
                    <a:pt x="49550" y="76771"/>
                  </a:lnTo>
                  <a:lnTo>
                    <a:pt x="55845" y="71147"/>
                  </a:lnTo>
                  <a:lnTo>
                    <a:pt x="64465" y="63233"/>
                  </a:lnTo>
                  <a:lnTo>
                    <a:pt x="77855" y="63233"/>
                  </a:lnTo>
                  <a:lnTo>
                    <a:pt x="78013" y="61650"/>
                  </a:lnTo>
                  <a:lnTo>
                    <a:pt x="78220" y="56515"/>
                  </a:lnTo>
                  <a:lnTo>
                    <a:pt x="78333" y="53717"/>
                  </a:lnTo>
                  <a:lnTo>
                    <a:pt x="78446" y="50922"/>
                  </a:lnTo>
                  <a:lnTo>
                    <a:pt x="77725" y="40614"/>
                  </a:lnTo>
                  <a:lnTo>
                    <a:pt x="77704" y="40304"/>
                  </a:lnTo>
                  <a:lnTo>
                    <a:pt x="76514" y="35179"/>
                  </a:lnTo>
                  <a:lnTo>
                    <a:pt x="69710" y="35179"/>
                  </a:lnTo>
                  <a:lnTo>
                    <a:pt x="65633" y="32562"/>
                  </a:lnTo>
                  <a:close/>
                </a:path>
                <a:path w="78739" h="161289">
                  <a:moveTo>
                    <a:pt x="75196" y="29591"/>
                  </a:moveTo>
                  <a:lnTo>
                    <a:pt x="72707" y="33401"/>
                  </a:lnTo>
                  <a:lnTo>
                    <a:pt x="69710" y="35179"/>
                  </a:lnTo>
                  <a:lnTo>
                    <a:pt x="76514" y="35179"/>
                  </a:lnTo>
                  <a:lnTo>
                    <a:pt x="75196" y="29591"/>
                  </a:lnTo>
                  <a:close/>
                </a:path>
                <a:path w="78739" h="161289">
                  <a:moveTo>
                    <a:pt x="26471" y="22580"/>
                  </a:moveTo>
                  <a:lnTo>
                    <a:pt x="17818" y="22580"/>
                  </a:lnTo>
                  <a:lnTo>
                    <a:pt x="17068" y="24345"/>
                  </a:lnTo>
                  <a:lnTo>
                    <a:pt x="16432" y="24345"/>
                  </a:lnTo>
                  <a:lnTo>
                    <a:pt x="16332" y="25730"/>
                  </a:lnTo>
                  <a:lnTo>
                    <a:pt x="16256" y="26873"/>
                  </a:lnTo>
                  <a:lnTo>
                    <a:pt x="26500" y="26873"/>
                  </a:lnTo>
                  <a:lnTo>
                    <a:pt x="26483" y="24345"/>
                  </a:lnTo>
                  <a:lnTo>
                    <a:pt x="17068" y="24345"/>
                  </a:lnTo>
                  <a:lnTo>
                    <a:pt x="16459" y="23863"/>
                  </a:lnTo>
                  <a:lnTo>
                    <a:pt x="26480" y="23863"/>
                  </a:lnTo>
                  <a:lnTo>
                    <a:pt x="26471" y="22580"/>
                  </a:lnTo>
                  <a:close/>
                </a:path>
                <a:path w="78739" h="161289">
                  <a:moveTo>
                    <a:pt x="26429" y="16281"/>
                  </a:moveTo>
                  <a:lnTo>
                    <a:pt x="16967" y="16281"/>
                  </a:lnTo>
                  <a:lnTo>
                    <a:pt x="16548" y="22580"/>
                  </a:lnTo>
                  <a:lnTo>
                    <a:pt x="16510" y="23152"/>
                  </a:lnTo>
                  <a:lnTo>
                    <a:pt x="17818" y="22580"/>
                  </a:lnTo>
                  <a:lnTo>
                    <a:pt x="26471" y="22580"/>
                  </a:lnTo>
                  <a:lnTo>
                    <a:pt x="26429" y="16281"/>
                  </a:lnTo>
                  <a:close/>
                </a:path>
                <a:path w="78739" h="161289">
                  <a:moveTo>
                    <a:pt x="4800" y="0"/>
                  </a:moveTo>
                  <a:lnTo>
                    <a:pt x="3949" y="5689"/>
                  </a:lnTo>
                  <a:lnTo>
                    <a:pt x="6388" y="10744"/>
                  </a:lnTo>
                  <a:lnTo>
                    <a:pt x="7124" y="16281"/>
                  </a:lnTo>
                  <a:lnTo>
                    <a:pt x="7264" y="16281"/>
                  </a:lnTo>
                  <a:lnTo>
                    <a:pt x="8331" y="17018"/>
                  </a:lnTo>
                  <a:lnTo>
                    <a:pt x="9513" y="18804"/>
                  </a:lnTo>
                  <a:lnTo>
                    <a:pt x="9235" y="18804"/>
                  </a:lnTo>
                  <a:lnTo>
                    <a:pt x="6616" y="20002"/>
                  </a:lnTo>
                  <a:lnTo>
                    <a:pt x="12915" y="20002"/>
                  </a:lnTo>
                  <a:lnTo>
                    <a:pt x="12724" y="19609"/>
                  </a:lnTo>
                  <a:lnTo>
                    <a:pt x="7924" y="5892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rgbClr val="86E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922349" y="3881718"/>
              <a:ext cx="137160" cy="62865"/>
            </a:xfrm>
            <a:custGeom>
              <a:avLst/>
              <a:gdLst/>
              <a:ahLst/>
              <a:cxnLst/>
              <a:rect l="l" t="t" r="r" b="b"/>
              <a:pathLst>
                <a:path w="137160" h="62864">
                  <a:moveTo>
                    <a:pt x="125497" y="35725"/>
                  </a:moveTo>
                  <a:lnTo>
                    <a:pt x="23025" y="35725"/>
                  </a:lnTo>
                  <a:lnTo>
                    <a:pt x="24231" y="40106"/>
                  </a:lnTo>
                  <a:lnTo>
                    <a:pt x="96824" y="56997"/>
                  </a:lnTo>
                  <a:lnTo>
                    <a:pt x="104609" y="59194"/>
                  </a:lnTo>
                  <a:lnTo>
                    <a:pt x="114376" y="61645"/>
                  </a:lnTo>
                  <a:lnTo>
                    <a:pt x="116382" y="62014"/>
                  </a:lnTo>
                  <a:lnTo>
                    <a:pt x="124587" y="62534"/>
                  </a:lnTo>
                  <a:lnTo>
                    <a:pt x="130860" y="62293"/>
                  </a:lnTo>
                  <a:lnTo>
                    <a:pt x="136804" y="47459"/>
                  </a:lnTo>
                  <a:lnTo>
                    <a:pt x="131876" y="43091"/>
                  </a:lnTo>
                  <a:lnTo>
                    <a:pt x="125497" y="35725"/>
                  </a:lnTo>
                  <a:close/>
                </a:path>
                <a:path w="137160" h="62864">
                  <a:moveTo>
                    <a:pt x="90148" y="29298"/>
                  </a:moveTo>
                  <a:lnTo>
                    <a:pt x="14744" y="29298"/>
                  </a:lnTo>
                  <a:lnTo>
                    <a:pt x="16901" y="40106"/>
                  </a:lnTo>
                  <a:lnTo>
                    <a:pt x="16979" y="40500"/>
                  </a:lnTo>
                  <a:lnTo>
                    <a:pt x="23025" y="35725"/>
                  </a:lnTo>
                  <a:lnTo>
                    <a:pt x="125497" y="35725"/>
                  </a:lnTo>
                  <a:lnTo>
                    <a:pt x="121196" y="30759"/>
                  </a:lnTo>
                  <a:lnTo>
                    <a:pt x="91351" y="30759"/>
                  </a:lnTo>
                  <a:lnTo>
                    <a:pt x="90148" y="29298"/>
                  </a:lnTo>
                  <a:close/>
                </a:path>
                <a:path w="137160" h="62864">
                  <a:moveTo>
                    <a:pt x="12620" y="37045"/>
                  </a:moveTo>
                  <a:lnTo>
                    <a:pt x="4965" y="37045"/>
                  </a:lnTo>
                  <a:lnTo>
                    <a:pt x="12014" y="39255"/>
                  </a:lnTo>
                  <a:lnTo>
                    <a:pt x="12620" y="37045"/>
                  </a:lnTo>
                  <a:close/>
                </a:path>
                <a:path w="137160" h="62864">
                  <a:moveTo>
                    <a:pt x="23455" y="21551"/>
                  </a:moveTo>
                  <a:lnTo>
                    <a:pt x="7325" y="21551"/>
                  </a:lnTo>
                  <a:lnTo>
                    <a:pt x="0" y="35077"/>
                  </a:lnTo>
                  <a:lnTo>
                    <a:pt x="1905" y="38176"/>
                  </a:lnTo>
                  <a:lnTo>
                    <a:pt x="4965" y="37045"/>
                  </a:lnTo>
                  <a:lnTo>
                    <a:pt x="12620" y="37045"/>
                  </a:lnTo>
                  <a:lnTo>
                    <a:pt x="14744" y="29298"/>
                  </a:lnTo>
                  <a:lnTo>
                    <a:pt x="90148" y="29298"/>
                  </a:lnTo>
                  <a:lnTo>
                    <a:pt x="88506" y="27305"/>
                  </a:lnTo>
                  <a:lnTo>
                    <a:pt x="83781" y="25082"/>
                  </a:lnTo>
                  <a:lnTo>
                    <a:pt x="44742" y="25082"/>
                  </a:lnTo>
                  <a:lnTo>
                    <a:pt x="40627" y="24726"/>
                  </a:lnTo>
                  <a:lnTo>
                    <a:pt x="36982" y="23583"/>
                  </a:lnTo>
                  <a:lnTo>
                    <a:pt x="30012" y="22079"/>
                  </a:lnTo>
                  <a:lnTo>
                    <a:pt x="30959" y="22079"/>
                  </a:lnTo>
                  <a:lnTo>
                    <a:pt x="23455" y="21551"/>
                  </a:lnTo>
                  <a:close/>
                </a:path>
                <a:path w="137160" h="62864">
                  <a:moveTo>
                    <a:pt x="94437" y="0"/>
                  </a:moveTo>
                  <a:lnTo>
                    <a:pt x="82486" y="7835"/>
                  </a:lnTo>
                  <a:lnTo>
                    <a:pt x="82135" y="8102"/>
                  </a:lnTo>
                  <a:lnTo>
                    <a:pt x="95999" y="28168"/>
                  </a:lnTo>
                  <a:lnTo>
                    <a:pt x="91351" y="30759"/>
                  </a:lnTo>
                  <a:lnTo>
                    <a:pt x="121196" y="30759"/>
                  </a:lnTo>
                  <a:lnTo>
                    <a:pt x="94437" y="0"/>
                  </a:lnTo>
                  <a:close/>
                </a:path>
                <a:path w="137160" h="62864">
                  <a:moveTo>
                    <a:pt x="49364" y="7670"/>
                  </a:moveTo>
                  <a:lnTo>
                    <a:pt x="48527" y="7670"/>
                  </a:lnTo>
                  <a:lnTo>
                    <a:pt x="47625" y="10160"/>
                  </a:lnTo>
                  <a:lnTo>
                    <a:pt x="46393" y="12204"/>
                  </a:lnTo>
                  <a:lnTo>
                    <a:pt x="41205" y="12204"/>
                  </a:lnTo>
                  <a:lnTo>
                    <a:pt x="41363" y="14224"/>
                  </a:lnTo>
                  <a:lnTo>
                    <a:pt x="41236" y="15951"/>
                  </a:lnTo>
                  <a:lnTo>
                    <a:pt x="43243" y="16129"/>
                  </a:lnTo>
                  <a:lnTo>
                    <a:pt x="45021" y="16637"/>
                  </a:lnTo>
                  <a:lnTo>
                    <a:pt x="46037" y="18783"/>
                  </a:lnTo>
                  <a:lnTo>
                    <a:pt x="46761" y="19621"/>
                  </a:lnTo>
                  <a:lnTo>
                    <a:pt x="47536" y="20396"/>
                  </a:lnTo>
                  <a:lnTo>
                    <a:pt x="48361" y="21107"/>
                  </a:lnTo>
                  <a:lnTo>
                    <a:pt x="48579" y="21551"/>
                  </a:lnTo>
                  <a:lnTo>
                    <a:pt x="49002" y="22079"/>
                  </a:lnTo>
                  <a:lnTo>
                    <a:pt x="48933" y="22669"/>
                  </a:lnTo>
                  <a:lnTo>
                    <a:pt x="48793" y="23317"/>
                  </a:lnTo>
                  <a:lnTo>
                    <a:pt x="44742" y="25082"/>
                  </a:lnTo>
                  <a:lnTo>
                    <a:pt x="83781" y="25082"/>
                  </a:lnTo>
                  <a:lnTo>
                    <a:pt x="77397" y="22079"/>
                  </a:lnTo>
                  <a:lnTo>
                    <a:pt x="53530" y="10541"/>
                  </a:lnTo>
                  <a:lnTo>
                    <a:pt x="51701" y="9042"/>
                  </a:lnTo>
                  <a:lnTo>
                    <a:pt x="50927" y="8102"/>
                  </a:lnTo>
                  <a:lnTo>
                    <a:pt x="50152" y="7835"/>
                  </a:lnTo>
                  <a:lnTo>
                    <a:pt x="49364" y="7670"/>
                  </a:lnTo>
                  <a:close/>
                </a:path>
              </a:pathLst>
            </a:custGeom>
            <a:solidFill>
              <a:srgbClr val="FDA5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18521" y="4955755"/>
              <a:ext cx="102870" cy="133350"/>
            </a:xfrm>
            <a:custGeom>
              <a:avLst/>
              <a:gdLst/>
              <a:ahLst/>
              <a:cxnLst/>
              <a:rect l="l" t="t" r="r" b="b"/>
              <a:pathLst>
                <a:path w="102870" h="133350">
                  <a:moveTo>
                    <a:pt x="102323" y="116890"/>
                  </a:moveTo>
                  <a:lnTo>
                    <a:pt x="96024" y="116890"/>
                  </a:lnTo>
                  <a:lnTo>
                    <a:pt x="91300" y="112737"/>
                  </a:lnTo>
                  <a:lnTo>
                    <a:pt x="86372" y="108712"/>
                  </a:lnTo>
                  <a:lnTo>
                    <a:pt x="57632" y="76238"/>
                  </a:lnTo>
                  <a:lnTo>
                    <a:pt x="51231" y="62395"/>
                  </a:lnTo>
                  <a:lnTo>
                    <a:pt x="49847" y="60401"/>
                  </a:lnTo>
                  <a:lnTo>
                    <a:pt x="49136" y="59423"/>
                  </a:lnTo>
                  <a:lnTo>
                    <a:pt x="49098" y="56984"/>
                  </a:lnTo>
                  <a:lnTo>
                    <a:pt x="47129" y="52628"/>
                  </a:lnTo>
                  <a:lnTo>
                    <a:pt x="51193" y="53314"/>
                  </a:lnTo>
                  <a:lnTo>
                    <a:pt x="52209" y="52628"/>
                  </a:lnTo>
                  <a:lnTo>
                    <a:pt x="56146" y="49987"/>
                  </a:lnTo>
                  <a:lnTo>
                    <a:pt x="60109" y="48272"/>
                  </a:lnTo>
                  <a:lnTo>
                    <a:pt x="63931" y="46278"/>
                  </a:lnTo>
                  <a:lnTo>
                    <a:pt x="72263" y="44780"/>
                  </a:lnTo>
                  <a:lnTo>
                    <a:pt x="79756" y="40347"/>
                  </a:lnTo>
                  <a:lnTo>
                    <a:pt x="87769" y="37744"/>
                  </a:lnTo>
                  <a:lnTo>
                    <a:pt x="87782" y="25247"/>
                  </a:lnTo>
                  <a:lnTo>
                    <a:pt x="87795" y="21640"/>
                  </a:lnTo>
                  <a:lnTo>
                    <a:pt x="83350" y="20472"/>
                  </a:lnTo>
                  <a:lnTo>
                    <a:pt x="79578" y="25247"/>
                  </a:lnTo>
                  <a:lnTo>
                    <a:pt x="74536" y="23469"/>
                  </a:lnTo>
                  <a:lnTo>
                    <a:pt x="75831" y="18097"/>
                  </a:lnTo>
                  <a:lnTo>
                    <a:pt x="75895" y="17856"/>
                  </a:lnTo>
                  <a:lnTo>
                    <a:pt x="81216" y="15697"/>
                  </a:lnTo>
                  <a:lnTo>
                    <a:pt x="82486" y="11861"/>
                  </a:lnTo>
                  <a:lnTo>
                    <a:pt x="82854" y="10718"/>
                  </a:lnTo>
                  <a:lnTo>
                    <a:pt x="78790" y="6223"/>
                  </a:lnTo>
                  <a:lnTo>
                    <a:pt x="71589" y="8699"/>
                  </a:lnTo>
                  <a:lnTo>
                    <a:pt x="68287" y="2514"/>
                  </a:lnTo>
                  <a:lnTo>
                    <a:pt x="67754" y="3276"/>
                  </a:lnTo>
                  <a:lnTo>
                    <a:pt x="67246" y="3873"/>
                  </a:lnTo>
                  <a:lnTo>
                    <a:pt x="66763" y="4381"/>
                  </a:lnTo>
                  <a:lnTo>
                    <a:pt x="61518" y="9817"/>
                  </a:lnTo>
                  <a:lnTo>
                    <a:pt x="58115" y="1866"/>
                  </a:lnTo>
                  <a:lnTo>
                    <a:pt x="53886" y="0"/>
                  </a:lnTo>
                  <a:lnTo>
                    <a:pt x="51727" y="4381"/>
                  </a:lnTo>
                  <a:lnTo>
                    <a:pt x="48895" y="7797"/>
                  </a:lnTo>
                  <a:lnTo>
                    <a:pt x="44107" y="8229"/>
                  </a:lnTo>
                  <a:lnTo>
                    <a:pt x="45491" y="12915"/>
                  </a:lnTo>
                  <a:lnTo>
                    <a:pt x="50927" y="12915"/>
                  </a:lnTo>
                  <a:lnTo>
                    <a:pt x="52895" y="17856"/>
                  </a:lnTo>
                  <a:lnTo>
                    <a:pt x="52997" y="18097"/>
                  </a:lnTo>
                  <a:lnTo>
                    <a:pt x="50482" y="21120"/>
                  </a:lnTo>
                  <a:lnTo>
                    <a:pt x="47879" y="24434"/>
                  </a:lnTo>
                  <a:lnTo>
                    <a:pt x="36093" y="37617"/>
                  </a:lnTo>
                  <a:lnTo>
                    <a:pt x="7035" y="69977"/>
                  </a:lnTo>
                  <a:lnTo>
                    <a:pt x="5054" y="72237"/>
                  </a:lnTo>
                  <a:lnTo>
                    <a:pt x="1447" y="76644"/>
                  </a:lnTo>
                  <a:lnTo>
                    <a:pt x="0" y="79248"/>
                  </a:lnTo>
                  <a:lnTo>
                    <a:pt x="3086" y="84658"/>
                  </a:lnTo>
                  <a:lnTo>
                    <a:pt x="31280" y="62903"/>
                  </a:lnTo>
                  <a:lnTo>
                    <a:pt x="36080" y="63868"/>
                  </a:lnTo>
                  <a:lnTo>
                    <a:pt x="53276" y="99568"/>
                  </a:lnTo>
                  <a:lnTo>
                    <a:pt x="80746" y="126555"/>
                  </a:lnTo>
                  <a:lnTo>
                    <a:pt x="84404" y="129413"/>
                  </a:lnTo>
                  <a:lnTo>
                    <a:pt x="87858" y="132486"/>
                  </a:lnTo>
                  <a:lnTo>
                    <a:pt x="92494" y="133019"/>
                  </a:lnTo>
                  <a:lnTo>
                    <a:pt x="96189" y="127965"/>
                  </a:lnTo>
                  <a:lnTo>
                    <a:pt x="96672" y="120446"/>
                  </a:lnTo>
                  <a:lnTo>
                    <a:pt x="102323" y="116890"/>
                  </a:lnTo>
                  <a:close/>
                </a:path>
              </a:pathLst>
            </a:custGeom>
            <a:solidFill>
              <a:srgbClr val="E1AD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69956" y="4607420"/>
              <a:ext cx="124460" cy="131445"/>
            </a:xfrm>
            <a:custGeom>
              <a:avLst/>
              <a:gdLst/>
              <a:ahLst/>
              <a:cxnLst/>
              <a:rect l="l" t="t" r="r" b="b"/>
              <a:pathLst>
                <a:path w="124460" h="131445">
                  <a:moveTo>
                    <a:pt x="124142" y="82321"/>
                  </a:moveTo>
                  <a:lnTo>
                    <a:pt x="121094" y="82029"/>
                  </a:lnTo>
                  <a:lnTo>
                    <a:pt x="119278" y="80340"/>
                  </a:lnTo>
                  <a:lnTo>
                    <a:pt x="118884" y="73202"/>
                  </a:lnTo>
                  <a:lnTo>
                    <a:pt x="117005" y="71564"/>
                  </a:lnTo>
                  <a:lnTo>
                    <a:pt x="76047" y="83299"/>
                  </a:lnTo>
                  <a:lnTo>
                    <a:pt x="44538" y="98653"/>
                  </a:lnTo>
                  <a:lnTo>
                    <a:pt x="47282" y="92049"/>
                  </a:lnTo>
                  <a:lnTo>
                    <a:pt x="51168" y="89382"/>
                  </a:lnTo>
                  <a:lnTo>
                    <a:pt x="54203" y="85864"/>
                  </a:lnTo>
                  <a:lnTo>
                    <a:pt x="63360" y="75666"/>
                  </a:lnTo>
                  <a:lnTo>
                    <a:pt x="72644" y="65595"/>
                  </a:lnTo>
                  <a:lnTo>
                    <a:pt x="81661" y="55245"/>
                  </a:lnTo>
                  <a:lnTo>
                    <a:pt x="90004" y="44170"/>
                  </a:lnTo>
                  <a:lnTo>
                    <a:pt x="90081" y="40259"/>
                  </a:lnTo>
                  <a:lnTo>
                    <a:pt x="91630" y="37515"/>
                  </a:lnTo>
                  <a:lnTo>
                    <a:pt x="94996" y="36220"/>
                  </a:lnTo>
                  <a:lnTo>
                    <a:pt x="95605" y="35102"/>
                  </a:lnTo>
                  <a:lnTo>
                    <a:pt x="96443" y="34239"/>
                  </a:lnTo>
                  <a:lnTo>
                    <a:pt x="97332" y="33413"/>
                  </a:lnTo>
                  <a:lnTo>
                    <a:pt x="97269" y="29451"/>
                  </a:lnTo>
                  <a:lnTo>
                    <a:pt x="98894" y="26746"/>
                  </a:lnTo>
                  <a:lnTo>
                    <a:pt x="102158" y="25247"/>
                  </a:lnTo>
                  <a:lnTo>
                    <a:pt x="102171" y="22987"/>
                  </a:lnTo>
                  <a:lnTo>
                    <a:pt x="102616" y="20967"/>
                  </a:lnTo>
                  <a:lnTo>
                    <a:pt x="104609" y="19862"/>
                  </a:lnTo>
                  <a:lnTo>
                    <a:pt x="103759" y="14795"/>
                  </a:lnTo>
                  <a:lnTo>
                    <a:pt x="107022" y="10553"/>
                  </a:lnTo>
                  <a:lnTo>
                    <a:pt x="106870" y="5638"/>
                  </a:lnTo>
                  <a:lnTo>
                    <a:pt x="106794" y="3416"/>
                  </a:lnTo>
                  <a:lnTo>
                    <a:pt x="106248" y="495"/>
                  </a:lnTo>
                  <a:lnTo>
                    <a:pt x="102895" y="0"/>
                  </a:lnTo>
                  <a:lnTo>
                    <a:pt x="101180" y="2260"/>
                  </a:lnTo>
                  <a:lnTo>
                    <a:pt x="99580" y="3416"/>
                  </a:lnTo>
                  <a:lnTo>
                    <a:pt x="99606" y="5638"/>
                  </a:lnTo>
                  <a:lnTo>
                    <a:pt x="99707" y="11874"/>
                  </a:lnTo>
                  <a:lnTo>
                    <a:pt x="96685" y="18351"/>
                  </a:lnTo>
                  <a:lnTo>
                    <a:pt x="89916" y="22415"/>
                  </a:lnTo>
                  <a:lnTo>
                    <a:pt x="89903" y="22987"/>
                  </a:lnTo>
                  <a:lnTo>
                    <a:pt x="89776" y="28117"/>
                  </a:lnTo>
                  <a:lnTo>
                    <a:pt x="86702" y="31254"/>
                  </a:lnTo>
                  <a:lnTo>
                    <a:pt x="82321" y="33235"/>
                  </a:lnTo>
                  <a:lnTo>
                    <a:pt x="79692" y="35953"/>
                  </a:lnTo>
                  <a:lnTo>
                    <a:pt x="76923" y="38506"/>
                  </a:lnTo>
                  <a:lnTo>
                    <a:pt x="74460" y="41414"/>
                  </a:lnTo>
                  <a:lnTo>
                    <a:pt x="57683" y="60426"/>
                  </a:lnTo>
                  <a:lnTo>
                    <a:pt x="40220" y="78536"/>
                  </a:lnTo>
                  <a:lnTo>
                    <a:pt x="22021" y="95732"/>
                  </a:lnTo>
                  <a:lnTo>
                    <a:pt x="10553" y="105562"/>
                  </a:lnTo>
                  <a:lnTo>
                    <a:pt x="10553" y="130949"/>
                  </a:lnTo>
                  <a:lnTo>
                    <a:pt x="2260" y="127711"/>
                  </a:lnTo>
                  <a:lnTo>
                    <a:pt x="5334" y="119253"/>
                  </a:lnTo>
                  <a:lnTo>
                    <a:pt x="2273" y="127711"/>
                  </a:lnTo>
                  <a:lnTo>
                    <a:pt x="10553" y="130949"/>
                  </a:lnTo>
                  <a:lnTo>
                    <a:pt x="10553" y="105562"/>
                  </a:lnTo>
                  <a:lnTo>
                    <a:pt x="3073" y="111963"/>
                  </a:lnTo>
                  <a:lnTo>
                    <a:pt x="3365" y="112191"/>
                  </a:lnTo>
                  <a:lnTo>
                    <a:pt x="3632" y="112458"/>
                  </a:lnTo>
                  <a:lnTo>
                    <a:pt x="3911" y="112839"/>
                  </a:lnTo>
                  <a:lnTo>
                    <a:pt x="3632" y="112471"/>
                  </a:lnTo>
                  <a:lnTo>
                    <a:pt x="3073" y="111963"/>
                  </a:lnTo>
                  <a:lnTo>
                    <a:pt x="2857" y="112153"/>
                  </a:lnTo>
                  <a:lnTo>
                    <a:pt x="2730" y="113906"/>
                  </a:lnTo>
                  <a:lnTo>
                    <a:pt x="2819" y="115697"/>
                  </a:lnTo>
                  <a:lnTo>
                    <a:pt x="38" y="128511"/>
                  </a:lnTo>
                  <a:lnTo>
                    <a:pt x="9969" y="131127"/>
                  </a:lnTo>
                  <a:lnTo>
                    <a:pt x="10541" y="131165"/>
                  </a:lnTo>
                  <a:lnTo>
                    <a:pt x="11671" y="131254"/>
                  </a:lnTo>
                  <a:lnTo>
                    <a:pt x="12649" y="131254"/>
                  </a:lnTo>
                  <a:lnTo>
                    <a:pt x="54965" y="110413"/>
                  </a:lnTo>
                  <a:lnTo>
                    <a:pt x="76276" y="100393"/>
                  </a:lnTo>
                  <a:lnTo>
                    <a:pt x="80441" y="98653"/>
                  </a:lnTo>
                  <a:lnTo>
                    <a:pt x="97967" y="91351"/>
                  </a:lnTo>
                  <a:lnTo>
                    <a:pt x="104559" y="89230"/>
                  </a:lnTo>
                  <a:lnTo>
                    <a:pt x="111226" y="87426"/>
                  </a:lnTo>
                  <a:lnTo>
                    <a:pt x="117805" y="85331"/>
                  </a:lnTo>
                  <a:lnTo>
                    <a:pt x="124142" y="82321"/>
                  </a:lnTo>
                  <a:close/>
                </a:path>
              </a:pathLst>
            </a:custGeom>
            <a:solidFill>
              <a:srgbClr val="79C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747566" y="3485273"/>
              <a:ext cx="151765" cy="113664"/>
            </a:xfrm>
            <a:custGeom>
              <a:avLst/>
              <a:gdLst/>
              <a:ahLst/>
              <a:cxnLst/>
              <a:rect l="l" t="t" r="r" b="b"/>
              <a:pathLst>
                <a:path w="151764" h="113664">
                  <a:moveTo>
                    <a:pt x="1168" y="8293"/>
                  </a:moveTo>
                  <a:lnTo>
                    <a:pt x="749" y="6807"/>
                  </a:lnTo>
                  <a:lnTo>
                    <a:pt x="0" y="3848"/>
                  </a:lnTo>
                  <a:lnTo>
                    <a:pt x="127" y="5257"/>
                  </a:lnTo>
                  <a:lnTo>
                    <a:pt x="622" y="6807"/>
                  </a:lnTo>
                  <a:lnTo>
                    <a:pt x="1168" y="8293"/>
                  </a:lnTo>
                  <a:close/>
                </a:path>
                <a:path w="151764" h="113664">
                  <a:moveTo>
                    <a:pt x="151752" y="66459"/>
                  </a:moveTo>
                  <a:lnTo>
                    <a:pt x="148805" y="64744"/>
                  </a:lnTo>
                  <a:lnTo>
                    <a:pt x="144221" y="64998"/>
                  </a:lnTo>
                  <a:lnTo>
                    <a:pt x="136702" y="71780"/>
                  </a:lnTo>
                  <a:lnTo>
                    <a:pt x="128638" y="77457"/>
                  </a:lnTo>
                  <a:lnTo>
                    <a:pt x="120116" y="82308"/>
                  </a:lnTo>
                  <a:lnTo>
                    <a:pt x="111226" y="86563"/>
                  </a:lnTo>
                  <a:lnTo>
                    <a:pt x="94729" y="91287"/>
                  </a:lnTo>
                  <a:lnTo>
                    <a:pt x="79311" y="90360"/>
                  </a:lnTo>
                  <a:lnTo>
                    <a:pt x="44208" y="65430"/>
                  </a:lnTo>
                  <a:lnTo>
                    <a:pt x="27609" y="37782"/>
                  </a:lnTo>
                  <a:lnTo>
                    <a:pt x="26974" y="36868"/>
                  </a:lnTo>
                  <a:lnTo>
                    <a:pt x="25641" y="35064"/>
                  </a:lnTo>
                  <a:lnTo>
                    <a:pt x="23380" y="33883"/>
                  </a:lnTo>
                  <a:lnTo>
                    <a:pt x="23215" y="32537"/>
                  </a:lnTo>
                  <a:lnTo>
                    <a:pt x="23241" y="27724"/>
                  </a:lnTo>
                  <a:lnTo>
                    <a:pt x="23012" y="27216"/>
                  </a:lnTo>
                  <a:lnTo>
                    <a:pt x="22923" y="27025"/>
                  </a:lnTo>
                  <a:lnTo>
                    <a:pt x="17830" y="23850"/>
                  </a:lnTo>
                  <a:lnTo>
                    <a:pt x="17703" y="23190"/>
                  </a:lnTo>
                  <a:lnTo>
                    <a:pt x="17614" y="22694"/>
                  </a:lnTo>
                  <a:lnTo>
                    <a:pt x="17500" y="22098"/>
                  </a:lnTo>
                  <a:lnTo>
                    <a:pt x="17424" y="21678"/>
                  </a:lnTo>
                  <a:lnTo>
                    <a:pt x="17310" y="21056"/>
                  </a:lnTo>
                  <a:lnTo>
                    <a:pt x="16370" y="16116"/>
                  </a:lnTo>
                  <a:lnTo>
                    <a:pt x="6019" y="13995"/>
                  </a:lnTo>
                  <a:lnTo>
                    <a:pt x="5854" y="9448"/>
                  </a:lnTo>
                  <a:lnTo>
                    <a:pt x="7734" y="3848"/>
                  </a:lnTo>
                  <a:lnTo>
                    <a:pt x="7861" y="3479"/>
                  </a:lnTo>
                  <a:lnTo>
                    <a:pt x="8128" y="1879"/>
                  </a:lnTo>
                  <a:lnTo>
                    <a:pt x="8255" y="1130"/>
                  </a:lnTo>
                  <a:lnTo>
                    <a:pt x="2895" y="0"/>
                  </a:lnTo>
                  <a:lnTo>
                    <a:pt x="1841" y="1879"/>
                  </a:lnTo>
                  <a:lnTo>
                    <a:pt x="1282" y="5257"/>
                  </a:lnTo>
                  <a:lnTo>
                    <a:pt x="1282" y="9448"/>
                  </a:lnTo>
                  <a:lnTo>
                    <a:pt x="1714" y="13627"/>
                  </a:lnTo>
                  <a:lnTo>
                    <a:pt x="3416" y="14922"/>
                  </a:lnTo>
                  <a:lnTo>
                    <a:pt x="3568" y="16116"/>
                  </a:lnTo>
                  <a:lnTo>
                    <a:pt x="3670" y="16878"/>
                  </a:lnTo>
                  <a:lnTo>
                    <a:pt x="3784" y="19875"/>
                  </a:lnTo>
                  <a:lnTo>
                    <a:pt x="3898" y="20777"/>
                  </a:lnTo>
                  <a:lnTo>
                    <a:pt x="4013" y="21678"/>
                  </a:lnTo>
                  <a:lnTo>
                    <a:pt x="5156" y="22098"/>
                  </a:lnTo>
                  <a:lnTo>
                    <a:pt x="6261" y="22694"/>
                  </a:lnTo>
                  <a:lnTo>
                    <a:pt x="9232" y="23190"/>
                  </a:lnTo>
                  <a:lnTo>
                    <a:pt x="11582" y="21056"/>
                  </a:lnTo>
                  <a:lnTo>
                    <a:pt x="13868" y="27025"/>
                  </a:lnTo>
                  <a:lnTo>
                    <a:pt x="13944" y="27216"/>
                  </a:lnTo>
                  <a:lnTo>
                    <a:pt x="11899" y="28956"/>
                  </a:lnTo>
                  <a:lnTo>
                    <a:pt x="9283" y="31102"/>
                  </a:lnTo>
                  <a:lnTo>
                    <a:pt x="8966" y="31673"/>
                  </a:lnTo>
                  <a:lnTo>
                    <a:pt x="8851" y="31877"/>
                  </a:lnTo>
                  <a:lnTo>
                    <a:pt x="8343" y="32537"/>
                  </a:lnTo>
                  <a:lnTo>
                    <a:pt x="11417" y="34328"/>
                  </a:lnTo>
                  <a:lnTo>
                    <a:pt x="10998" y="36868"/>
                  </a:lnTo>
                  <a:lnTo>
                    <a:pt x="10960" y="40601"/>
                  </a:lnTo>
                  <a:lnTo>
                    <a:pt x="18783" y="58724"/>
                  </a:lnTo>
                  <a:lnTo>
                    <a:pt x="54648" y="101790"/>
                  </a:lnTo>
                  <a:lnTo>
                    <a:pt x="94551" y="113550"/>
                  </a:lnTo>
                  <a:lnTo>
                    <a:pt x="108724" y="110134"/>
                  </a:lnTo>
                  <a:lnTo>
                    <a:pt x="144233" y="91287"/>
                  </a:lnTo>
                  <a:lnTo>
                    <a:pt x="151511" y="81470"/>
                  </a:lnTo>
                  <a:lnTo>
                    <a:pt x="151498" y="71780"/>
                  </a:lnTo>
                  <a:lnTo>
                    <a:pt x="151752" y="66459"/>
                  </a:lnTo>
                  <a:close/>
                </a:path>
              </a:pathLst>
            </a:custGeom>
            <a:solidFill>
              <a:srgbClr val="6CE9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28728" y="4973810"/>
              <a:ext cx="172085" cy="116839"/>
            </a:xfrm>
            <a:custGeom>
              <a:avLst/>
              <a:gdLst/>
              <a:ahLst/>
              <a:cxnLst/>
              <a:rect l="l" t="t" r="r" b="b"/>
              <a:pathLst>
                <a:path w="172085" h="116839">
                  <a:moveTo>
                    <a:pt x="8534" y="98869"/>
                  </a:moveTo>
                  <a:lnTo>
                    <a:pt x="3352" y="105003"/>
                  </a:lnTo>
                  <a:lnTo>
                    <a:pt x="4279" y="108521"/>
                  </a:lnTo>
                  <a:lnTo>
                    <a:pt x="10553" y="113284"/>
                  </a:lnTo>
                  <a:lnTo>
                    <a:pt x="11341" y="114922"/>
                  </a:lnTo>
                  <a:lnTo>
                    <a:pt x="12331" y="116243"/>
                  </a:lnTo>
                  <a:lnTo>
                    <a:pt x="13855" y="114541"/>
                  </a:lnTo>
                  <a:lnTo>
                    <a:pt x="14681" y="112369"/>
                  </a:lnTo>
                  <a:lnTo>
                    <a:pt x="14312" y="110109"/>
                  </a:lnTo>
                  <a:lnTo>
                    <a:pt x="14206" y="101907"/>
                  </a:lnTo>
                  <a:lnTo>
                    <a:pt x="15088" y="99110"/>
                  </a:lnTo>
                  <a:lnTo>
                    <a:pt x="13411" y="99110"/>
                  </a:lnTo>
                  <a:lnTo>
                    <a:pt x="8534" y="98869"/>
                  </a:lnTo>
                  <a:close/>
                </a:path>
                <a:path w="172085" h="116839">
                  <a:moveTo>
                    <a:pt x="19158" y="90779"/>
                  </a:moveTo>
                  <a:lnTo>
                    <a:pt x="7683" y="90779"/>
                  </a:lnTo>
                  <a:lnTo>
                    <a:pt x="13411" y="99110"/>
                  </a:lnTo>
                  <a:lnTo>
                    <a:pt x="15088" y="99110"/>
                  </a:lnTo>
                  <a:lnTo>
                    <a:pt x="16402" y="94949"/>
                  </a:lnTo>
                  <a:lnTo>
                    <a:pt x="19158" y="90779"/>
                  </a:lnTo>
                  <a:close/>
                </a:path>
                <a:path w="172085" h="116839">
                  <a:moveTo>
                    <a:pt x="171983" y="0"/>
                  </a:moveTo>
                  <a:lnTo>
                    <a:pt x="165290" y="1257"/>
                  </a:lnTo>
                  <a:lnTo>
                    <a:pt x="158534" y="2222"/>
                  </a:lnTo>
                  <a:lnTo>
                    <a:pt x="151891" y="3822"/>
                  </a:lnTo>
                  <a:lnTo>
                    <a:pt x="111939" y="16346"/>
                  </a:lnTo>
                  <a:lnTo>
                    <a:pt x="73367" y="33718"/>
                  </a:lnTo>
                  <a:lnTo>
                    <a:pt x="32721" y="59793"/>
                  </a:lnTo>
                  <a:lnTo>
                    <a:pt x="0" y="97116"/>
                  </a:lnTo>
                  <a:lnTo>
                    <a:pt x="1142" y="96888"/>
                  </a:lnTo>
                  <a:lnTo>
                    <a:pt x="2298" y="96685"/>
                  </a:lnTo>
                  <a:lnTo>
                    <a:pt x="5803" y="95885"/>
                  </a:lnTo>
                  <a:lnTo>
                    <a:pt x="7683" y="90779"/>
                  </a:lnTo>
                  <a:lnTo>
                    <a:pt x="19158" y="90779"/>
                  </a:lnTo>
                  <a:lnTo>
                    <a:pt x="53103" y="62276"/>
                  </a:lnTo>
                  <a:lnTo>
                    <a:pt x="84429" y="46951"/>
                  </a:lnTo>
                  <a:lnTo>
                    <a:pt x="103456" y="46951"/>
                  </a:lnTo>
                  <a:lnTo>
                    <a:pt x="103733" y="46024"/>
                  </a:lnTo>
                  <a:lnTo>
                    <a:pt x="140174" y="25204"/>
                  </a:lnTo>
                  <a:lnTo>
                    <a:pt x="167030" y="18503"/>
                  </a:lnTo>
                  <a:lnTo>
                    <a:pt x="171437" y="13258"/>
                  </a:lnTo>
                  <a:lnTo>
                    <a:pt x="169011" y="5715"/>
                  </a:lnTo>
                  <a:lnTo>
                    <a:pt x="171983" y="0"/>
                  </a:lnTo>
                  <a:close/>
                </a:path>
                <a:path w="172085" h="116839">
                  <a:moveTo>
                    <a:pt x="92909" y="73393"/>
                  </a:moveTo>
                  <a:lnTo>
                    <a:pt x="87464" y="73393"/>
                  </a:lnTo>
                  <a:lnTo>
                    <a:pt x="91935" y="75387"/>
                  </a:lnTo>
                  <a:lnTo>
                    <a:pt x="92909" y="73393"/>
                  </a:lnTo>
                  <a:close/>
                </a:path>
                <a:path w="172085" h="116839">
                  <a:moveTo>
                    <a:pt x="103456" y="46951"/>
                  </a:moveTo>
                  <a:lnTo>
                    <a:pt x="84429" y="46951"/>
                  </a:lnTo>
                  <a:lnTo>
                    <a:pt x="84782" y="53708"/>
                  </a:lnTo>
                  <a:lnTo>
                    <a:pt x="84848" y="54965"/>
                  </a:lnTo>
                  <a:lnTo>
                    <a:pt x="78917" y="60083"/>
                  </a:lnTo>
                  <a:lnTo>
                    <a:pt x="79819" y="67030"/>
                  </a:lnTo>
                  <a:lnTo>
                    <a:pt x="81229" y="74587"/>
                  </a:lnTo>
                  <a:lnTo>
                    <a:pt x="87464" y="73393"/>
                  </a:lnTo>
                  <a:lnTo>
                    <a:pt x="92909" y="73393"/>
                  </a:lnTo>
                  <a:lnTo>
                    <a:pt x="95398" y="68297"/>
                  </a:lnTo>
                  <a:lnTo>
                    <a:pt x="98620" y="61082"/>
                  </a:lnTo>
                  <a:lnTo>
                    <a:pt x="101437" y="53708"/>
                  </a:lnTo>
                  <a:lnTo>
                    <a:pt x="103456" y="46951"/>
                  </a:lnTo>
                  <a:close/>
                </a:path>
              </a:pathLst>
            </a:custGeom>
            <a:solidFill>
              <a:srgbClr val="D7B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76449" y="3189592"/>
              <a:ext cx="102235" cy="127635"/>
            </a:xfrm>
            <a:custGeom>
              <a:avLst/>
              <a:gdLst/>
              <a:ahLst/>
              <a:cxnLst/>
              <a:rect l="l" t="t" r="r" b="b"/>
              <a:pathLst>
                <a:path w="102235" h="127635">
                  <a:moveTo>
                    <a:pt x="101650" y="7708"/>
                  </a:moveTo>
                  <a:lnTo>
                    <a:pt x="100622" y="5346"/>
                  </a:lnTo>
                  <a:lnTo>
                    <a:pt x="100545" y="5168"/>
                  </a:lnTo>
                  <a:lnTo>
                    <a:pt x="99225" y="3035"/>
                  </a:lnTo>
                  <a:lnTo>
                    <a:pt x="92735" y="5346"/>
                  </a:lnTo>
                  <a:lnTo>
                    <a:pt x="91211" y="3035"/>
                  </a:lnTo>
                  <a:lnTo>
                    <a:pt x="91109" y="2882"/>
                  </a:lnTo>
                  <a:lnTo>
                    <a:pt x="52400" y="24726"/>
                  </a:lnTo>
                  <a:lnTo>
                    <a:pt x="16154" y="54254"/>
                  </a:lnTo>
                  <a:lnTo>
                    <a:pt x="20942" y="42189"/>
                  </a:lnTo>
                  <a:lnTo>
                    <a:pt x="25920" y="31343"/>
                  </a:lnTo>
                  <a:lnTo>
                    <a:pt x="30505" y="21043"/>
                  </a:lnTo>
                  <a:lnTo>
                    <a:pt x="34188" y="10642"/>
                  </a:lnTo>
                  <a:lnTo>
                    <a:pt x="29362" y="10642"/>
                  </a:lnTo>
                  <a:lnTo>
                    <a:pt x="28333" y="6019"/>
                  </a:lnTo>
                  <a:lnTo>
                    <a:pt x="26593" y="2349"/>
                  </a:lnTo>
                  <a:lnTo>
                    <a:pt x="20447" y="16903"/>
                  </a:lnTo>
                  <a:lnTo>
                    <a:pt x="14973" y="31788"/>
                  </a:lnTo>
                  <a:lnTo>
                    <a:pt x="4673" y="61836"/>
                  </a:lnTo>
                  <a:lnTo>
                    <a:pt x="4826" y="64770"/>
                  </a:lnTo>
                  <a:lnTo>
                    <a:pt x="4889" y="65849"/>
                  </a:lnTo>
                  <a:lnTo>
                    <a:pt x="3302" y="68605"/>
                  </a:lnTo>
                  <a:lnTo>
                    <a:pt x="0" y="70142"/>
                  </a:lnTo>
                  <a:lnTo>
                    <a:pt x="12611" y="95148"/>
                  </a:lnTo>
                  <a:lnTo>
                    <a:pt x="11811" y="98539"/>
                  </a:lnTo>
                  <a:lnTo>
                    <a:pt x="11696" y="99034"/>
                  </a:lnTo>
                  <a:lnTo>
                    <a:pt x="7150" y="96151"/>
                  </a:lnTo>
                  <a:lnTo>
                    <a:pt x="6172" y="99593"/>
                  </a:lnTo>
                  <a:lnTo>
                    <a:pt x="6235" y="100749"/>
                  </a:lnTo>
                  <a:lnTo>
                    <a:pt x="7340" y="104444"/>
                  </a:lnTo>
                  <a:lnTo>
                    <a:pt x="15062" y="101739"/>
                  </a:lnTo>
                  <a:lnTo>
                    <a:pt x="14262" y="110807"/>
                  </a:lnTo>
                  <a:lnTo>
                    <a:pt x="14160" y="111950"/>
                  </a:lnTo>
                  <a:lnTo>
                    <a:pt x="14058" y="113131"/>
                  </a:lnTo>
                  <a:lnTo>
                    <a:pt x="15557" y="118224"/>
                  </a:lnTo>
                  <a:lnTo>
                    <a:pt x="8801" y="119253"/>
                  </a:lnTo>
                  <a:lnTo>
                    <a:pt x="9639" y="119253"/>
                  </a:lnTo>
                  <a:lnTo>
                    <a:pt x="9652" y="124142"/>
                  </a:lnTo>
                  <a:lnTo>
                    <a:pt x="10160" y="126111"/>
                  </a:lnTo>
                  <a:lnTo>
                    <a:pt x="12039" y="127266"/>
                  </a:lnTo>
                  <a:lnTo>
                    <a:pt x="14871" y="123507"/>
                  </a:lnTo>
                  <a:lnTo>
                    <a:pt x="20015" y="121335"/>
                  </a:lnTo>
                  <a:lnTo>
                    <a:pt x="17119" y="111950"/>
                  </a:lnTo>
                  <a:lnTo>
                    <a:pt x="19900" y="110807"/>
                  </a:lnTo>
                  <a:lnTo>
                    <a:pt x="25387" y="112776"/>
                  </a:lnTo>
                  <a:lnTo>
                    <a:pt x="28905" y="114122"/>
                  </a:lnTo>
                  <a:lnTo>
                    <a:pt x="28892" y="119253"/>
                  </a:lnTo>
                  <a:lnTo>
                    <a:pt x="33108" y="117627"/>
                  </a:lnTo>
                  <a:lnTo>
                    <a:pt x="36258" y="116395"/>
                  </a:lnTo>
                  <a:lnTo>
                    <a:pt x="36322" y="110807"/>
                  </a:lnTo>
                  <a:lnTo>
                    <a:pt x="35483" y="106946"/>
                  </a:lnTo>
                  <a:lnTo>
                    <a:pt x="34556" y="106857"/>
                  </a:lnTo>
                  <a:lnTo>
                    <a:pt x="34556" y="112496"/>
                  </a:lnTo>
                  <a:lnTo>
                    <a:pt x="34023" y="113703"/>
                  </a:lnTo>
                  <a:lnTo>
                    <a:pt x="33909" y="114122"/>
                  </a:lnTo>
                  <a:lnTo>
                    <a:pt x="34010" y="113703"/>
                  </a:lnTo>
                  <a:lnTo>
                    <a:pt x="34556" y="112496"/>
                  </a:lnTo>
                  <a:lnTo>
                    <a:pt x="34556" y="106857"/>
                  </a:lnTo>
                  <a:lnTo>
                    <a:pt x="30314" y="106387"/>
                  </a:lnTo>
                  <a:lnTo>
                    <a:pt x="30251" y="104444"/>
                  </a:lnTo>
                  <a:lnTo>
                    <a:pt x="30162" y="101739"/>
                  </a:lnTo>
                  <a:lnTo>
                    <a:pt x="30137" y="100749"/>
                  </a:lnTo>
                  <a:lnTo>
                    <a:pt x="38582" y="100330"/>
                  </a:lnTo>
                  <a:lnTo>
                    <a:pt x="46812" y="99593"/>
                  </a:lnTo>
                  <a:lnTo>
                    <a:pt x="51104" y="99034"/>
                  </a:lnTo>
                  <a:lnTo>
                    <a:pt x="54889" y="98539"/>
                  </a:lnTo>
                  <a:lnTo>
                    <a:pt x="62877" y="97193"/>
                  </a:lnTo>
                  <a:lnTo>
                    <a:pt x="61899" y="93167"/>
                  </a:lnTo>
                  <a:lnTo>
                    <a:pt x="61633" y="92113"/>
                  </a:lnTo>
                  <a:lnTo>
                    <a:pt x="61556" y="91770"/>
                  </a:lnTo>
                  <a:lnTo>
                    <a:pt x="61175" y="91770"/>
                  </a:lnTo>
                  <a:lnTo>
                    <a:pt x="55537" y="93167"/>
                  </a:lnTo>
                  <a:lnTo>
                    <a:pt x="54927" y="92113"/>
                  </a:lnTo>
                  <a:lnTo>
                    <a:pt x="53225" y="89141"/>
                  </a:lnTo>
                  <a:lnTo>
                    <a:pt x="45440" y="89141"/>
                  </a:lnTo>
                  <a:lnTo>
                    <a:pt x="30619" y="91351"/>
                  </a:lnTo>
                  <a:lnTo>
                    <a:pt x="35877" y="91351"/>
                  </a:lnTo>
                  <a:lnTo>
                    <a:pt x="20840" y="91770"/>
                  </a:lnTo>
                  <a:lnTo>
                    <a:pt x="20955" y="92113"/>
                  </a:lnTo>
                  <a:lnTo>
                    <a:pt x="20815" y="92113"/>
                  </a:lnTo>
                  <a:lnTo>
                    <a:pt x="20510" y="91770"/>
                  </a:lnTo>
                  <a:lnTo>
                    <a:pt x="19697" y="91770"/>
                  </a:lnTo>
                  <a:lnTo>
                    <a:pt x="16548" y="91351"/>
                  </a:lnTo>
                  <a:lnTo>
                    <a:pt x="14490" y="90843"/>
                  </a:lnTo>
                  <a:lnTo>
                    <a:pt x="46126" y="72809"/>
                  </a:lnTo>
                  <a:lnTo>
                    <a:pt x="50800" y="70142"/>
                  </a:lnTo>
                  <a:lnTo>
                    <a:pt x="53327" y="67652"/>
                  </a:lnTo>
                  <a:lnTo>
                    <a:pt x="54241" y="65316"/>
                  </a:lnTo>
                  <a:lnTo>
                    <a:pt x="55422" y="62306"/>
                  </a:lnTo>
                  <a:lnTo>
                    <a:pt x="55892" y="61099"/>
                  </a:lnTo>
                  <a:lnTo>
                    <a:pt x="51460" y="62306"/>
                  </a:lnTo>
                  <a:lnTo>
                    <a:pt x="48348" y="62014"/>
                  </a:lnTo>
                  <a:lnTo>
                    <a:pt x="46634" y="65316"/>
                  </a:lnTo>
                  <a:lnTo>
                    <a:pt x="43840" y="64770"/>
                  </a:lnTo>
                  <a:lnTo>
                    <a:pt x="41071" y="64770"/>
                  </a:lnTo>
                  <a:lnTo>
                    <a:pt x="34366" y="66141"/>
                  </a:lnTo>
                  <a:lnTo>
                    <a:pt x="28270" y="69557"/>
                  </a:lnTo>
                  <a:lnTo>
                    <a:pt x="21196" y="72809"/>
                  </a:lnTo>
                  <a:lnTo>
                    <a:pt x="34074" y="58521"/>
                  </a:lnTo>
                  <a:lnTo>
                    <a:pt x="38976" y="54254"/>
                  </a:lnTo>
                  <a:lnTo>
                    <a:pt x="53822" y="41300"/>
                  </a:lnTo>
                  <a:lnTo>
                    <a:pt x="77355" y="23558"/>
                  </a:lnTo>
                  <a:lnTo>
                    <a:pt x="101650" y="7708"/>
                  </a:lnTo>
                  <a:close/>
                </a:path>
              </a:pathLst>
            </a:custGeom>
            <a:solidFill>
              <a:srgbClr val="CCB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70089" y="4589260"/>
              <a:ext cx="133350" cy="73660"/>
            </a:xfrm>
            <a:custGeom>
              <a:avLst/>
              <a:gdLst/>
              <a:ahLst/>
              <a:cxnLst/>
              <a:rect l="l" t="t" r="r" b="b"/>
              <a:pathLst>
                <a:path w="133350" h="73660">
                  <a:moveTo>
                    <a:pt x="111818" y="68599"/>
                  </a:moveTo>
                  <a:lnTo>
                    <a:pt x="97205" y="68599"/>
                  </a:lnTo>
                  <a:lnTo>
                    <a:pt x="101638" y="72929"/>
                  </a:lnTo>
                  <a:lnTo>
                    <a:pt x="111455" y="73475"/>
                  </a:lnTo>
                  <a:lnTo>
                    <a:pt x="111818" y="68599"/>
                  </a:lnTo>
                  <a:close/>
                </a:path>
                <a:path w="133350" h="73660">
                  <a:moveTo>
                    <a:pt x="85255" y="54197"/>
                  </a:moveTo>
                  <a:lnTo>
                    <a:pt x="51695" y="54197"/>
                  </a:lnTo>
                  <a:lnTo>
                    <a:pt x="37646" y="54533"/>
                  </a:lnTo>
                  <a:lnTo>
                    <a:pt x="0" y="72790"/>
                  </a:lnTo>
                  <a:lnTo>
                    <a:pt x="21735" y="70836"/>
                  </a:lnTo>
                  <a:lnTo>
                    <a:pt x="43499" y="70361"/>
                  </a:lnTo>
                  <a:lnTo>
                    <a:pt x="93502" y="70361"/>
                  </a:lnTo>
                  <a:lnTo>
                    <a:pt x="97205" y="68599"/>
                  </a:lnTo>
                  <a:lnTo>
                    <a:pt x="111818" y="68599"/>
                  </a:lnTo>
                  <a:lnTo>
                    <a:pt x="112001" y="66135"/>
                  </a:lnTo>
                  <a:lnTo>
                    <a:pt x="115214" y="58807"/>
                  </a:lnTo>
                  <a:lnTo>
                    <a:pt x="113366" y="55149"/>
                  </a:lnTo>
                  <a:lnTo>
                    <a:pt x="88480" y="55149"/>
                  </a:lnTo>
                  <a:lnTo>
                    <a:pt x="85255" y="54197"/>
                  </a:lnTo>
                  <a:close/>
                </a:path>
                <a:path w="133350" h="73660">
                  <a:moveTo>
                    <a:pt x="93502" y="70361"/>
                  </a:moveTo>
                  <a:lnTo>
                    <a:pt x="43499" y="70361"/>
                  </a:lnTo>
                  <a:lnTo>
                    <a:pt x="102445" y="70836"/>
                  </a:lnTo>
                  <a:lnTo>
                    <a:pt x="88424" y="70836"/>
                  </a:lnTo>
                  <a:lnTo>
                    <a:pt x="91947" y="71100"/>
                  </a:lnTo>
                  <a:lnTo>
                    <a:pt x="93502" y="70361"/>
                  </a:lnTo>
                  <a:close/>
                </a:path>
                <a:path w="133350" h="73660">
                  <a:moveTo>
                    <a:pt x="133214" y="0"/>
                  </a:moveTo>
                  <a:lnTo>
                    <a:pt x="100683" y="0"/>
                  </a:lnTo>
                  <a:lnTo>
                    <a:pt x="92778" y="1412"/>
                  </a:lnTo>
                  <a:lnTo>
                    <a:pt x="85146" y="4049"/>
                  </a:lnTo>
                  <a:lnTo>
                    <a:pt x="77825" y="7943"/>
                  </a:lnTo>
                  <a:lnTo>
                    <a:pt x="70705" y="14749"/>
                  </a:lnTo>
                  <a:lnTo>
                    <a:pt x="67990" y="22548"/>
                  </a:lnTo>
                  <a:lnTo>
                    <a:pt x="67881" y="22863"/>
                  </a:lnTo>
                  <a:lnTo>
                    <a:pt x="69381" y="31400"/>
                  </a:lnTo>
                  <a:lnTo>
                    <a:pt x="75342" y="39579"/>
                  </a:lnTo>
                  <a:lnTo>
                    <a:pt x="79552" y="43541"/>
                  </a:lnTo>
                  <a:lnTo>
                    <a:pt x="84696" y="46043"/>
                  </a:lnTo>
                  <a:lnTo>
                    <a:pt x="89636" y="48926"/>
                  </a:lnTo>
                  <a:lnTo>
                    <a:pt x="91236" y="50311"/>
                  </a:lnTo>
                  <a:lnTo>
                    <a:pt x="94970" y="51669"/>
                  </a:lnTo>
                  <a:lnTo>
                    <a:pt x="88480" y="55149"/>
                  </a:lnTo>
                  <a:lnTo>
                    <a:pt x="113366" y="55149"/>
                  </a:lnTo>
                  <a:lnTo>
                    <a:pt x="111608" y="51669"/>
                  </a:lnTo>
                  <a:lnTo>
                    <a:pt x="111518" y="51492"/>
                  </a:lnTo>
                  <a:lnTo>
                    <a:pt x="109448" y="51492"/>
                  </a:lnTo>
                  <a:lnTo>
                    <a:pt x="107645" y="50971"/>
                  </a:lnTo>
                  <a:lnTo>
                    <a:pt x="106764" y="48926"/>
                  </a:lnTo>
                  <a:lnTo>
                    <a:pt x="106654" y="48672"/>
                  </a:lnTo>
                  <a:lnTo>
                    <a:pt x="101104" y="42957"/>
                  </a:lnTo>
                  <a:lnTo>
                    <a:pt x="93954" y="39579"/>
                  </a:lnTo>
                  <a:lnTo>
                    <a:pt x="84073" y="27120"/>
                  </a:lnTo>
                  <a:lnTo>
                    <a:pt x="84531" y="23717"/>
                  </a:lnTo>
                  <a:lnTo>
                    <a:pt x="99488" y="21194"/>
                  </a:lnTo>
                  <a:lnTo>
                    <a:pt x="107434" y="19946"/>
                  </a:lnTo>
                  <a:lnTo>
                    <a:pt x="115425" y="19139"/>
                  </a:lnTo>
                  <a:lnTo>
                    <a:pt x="123298" y="19139"/>
                  </a:lnTo>
                  <a:lnTo>
                    <a:pt x="127165" y="18459"/>
                  </a:lnTo>
                  <a:lnTo>
                    <a:pt x="132054" y="16224"/>
                  </a:lnTo>
                  <a:lnTo>
                    <a:pt x="124701" y="4692"/>
                  </a:lnTo>
                  <a:lnTo>
                    <a:pt x="130759" y="3409"/>
                  </a:lnTo>
                  <a:lnTo>
                    <a:pt x="133214" y="0"/>
                  </a:lnTo>
                  <a:close/>
                </a:path>
              </a:pathLst>
            </a:custGeom>
            <a:solidFill>
              <a:srgbClr val="87C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987853" y="3717582"/>
              <a:ext cx="92075" cy="111760"/>
            </a:xfrm>
            <a:custGeom>
              <a:avLst/>
              <a:gdLst/>
              <a:ahLst/>
              <a:cxnLst/>
              <a:rect l="l" t="t" r="r" b="b"/>
              <a:pathLst>
                <a:path w="92075" h="111760">
                  <a:moveTo>
                    <a:pt x="90890" y="100825"/>
                  </a:moveTo>
                  <a:lnTo>
                    <a:pt x="70078" y="100825"/>
                  </a:lnTo>
                  <a:lnTo>
                    <a:pt x="69191" y="109372"/>
                  </a:lnTo>
                  <a:lnTo>
                    <a:pt x="69126" y="110007"/>
                  </a:lnTo>
                  <a:lnTo>
                    <a:pt x="71031" y="111442"/>
                  </a:lnTo>
                  <a:lnTo>
                    <a:pt x="77939" y="105600"/>
                  </a:lnTo>
                  <a:lnTo>
                    <a:pt x="90321" y="105600"/>
                  </a:lnTo>
                  <a:lnTo>
                    <a:pt x="92055" y="103974"/>
                  </a:lnTo>
                  <a:lnTo>
                    <a:pt x="92024" y="102222"/>
                  </a:lnTo>
                  <a:lnTo>
                    <a:pt x="91808" y="101422"/>
                  </a:lnTo>
                  <a:lnTo>
                    <a:pt x="90890" y="100825"/>
                  </a:lnTo>
                  <a:close/>
                </a:path>
                <a:path w="92075" h="111760">
                  <a:moveTo>
                    <a:pt x="90321" y="105600"/>
                  </a:moveTo>
                  <a:lnTo>
                    <a:pt x="77939" y="105600"/>
                  </a:lnTo>
                  <a:lnTo>
                    <a:pt x="86296" y="109372"/>
                  </a:lnTo>
                  <a:lnTo>
                    <a:pt x="90321" y="105600"/>
                  </a:lnTo>
                  <a:close/>
                </a:path>
                <a:path w="92075" h="111760">
                  <a:moveTo>
                    <a:pt x="14427" y="41770"/>
                  </a:moveTo>
                  <a:lnTo>
                    <a:pt x="7172" y="41770"/>
                  </a:lnTo>
                  <a:lnTo>
                    <a:pt x="6134" y="45935"/>
                  </a:lnTo>
                  <a:lnTo>
                    <a:pt x="1968" y="46507"/>
                  </a:lnTo>
                  <a:lnTo>
                    <a:pt x="0" y="49606"/>
                  </a:lnTo>
                  <a:lnTo>
                    <a:pt x="15302" y="60049"/>
                  </a:lnTo>
                  <a:lnTo>
                    <a:pt x="29768" y="71685"/>
                  </a:lnTo>
                  <a:lnTo>
                    <a:pt x="43358" y="84578"/>
                  </a:lnTo>
                  <a:lnTo>
                    <a:pt x="56032" y="98793"/>
                  </a:lnTo>
                  <a:lnTo>
                    <a:pt x="58927" y="98971"/>
                  </a:lnTo>
                  <a:lnTo>
                    <a:pt x="60299" y="100825"/>
                  </a:lnTo>
                  <a:lnTo>
                    <a:pt x="60345" y="101422"/>
                  </a:lnTo>
                  <a:lnTo>
                    <a:pt x="60470" y="103035"/>
                  </a:lnTo>
                  <a:lnTo>
                    <a:pt x="60543" y="103974"/>
                  </a:lnTo>
                  <a:lnTo>
                    <a:pt x="62661" y="103974"/>
                  </a:lnTo>
                  <a:lnTo>
                    <a:pt x="63423" y="104317"/>
                  </a:lnTo>
                  <a:lnTo>
                    <a:pt x="66395" y="103339"/>
                  </a:lnTo>
                  <a:lnTo>
                    <a:pt x="69913" y="100825"/>
                  </a:lnTo>
                  <a:lnTo>
                    <a:pt x="90890" y="100825"/>
                  </a:lnTo>
                  <a:lnTo>
                    <a:pt x="89954" y="100215"/>
                  </a:lnTo>
                  <a:lnTo>
                    <a:pt x="89703" y="98971"/>
                  </a:lnTo>
                  <a:lnTo>
                    <a:pt x="89667" y="98793"/>
                  </a:lnTo>
                  <a:lnTo>
                    <a:pt x="89573" y="96075"/>
                  </a:lnTo>
                  <a:lnTo>
                    <a:pt x="83449" y="79578"/>
                  </a:lnTo>
                  <a:lnTo>
                    <a:pt x="59969" y="79578"/>
                  </a:lnTo>
                  <a:lnTo>
                    <a:pt x="48742" y="68645"/>
                  </a:lnTo>
                  <a:lnTo>
                    <a:pt x="37750" y="58407"/>
                  </a:lnTo>
                  <a:lnTo>
                    <a:pt x="26483" y="49302"/>
                  </a:lnTo>
                  <a:lnTo>
                    <a:pt x="14427" y="41770"/>
                  </a:lnTo>
                  <a:close/>
                </a:path>
                <a:path w="92075" h="111760">
                  <a:moveTo>
                    <a:pt x="51460" y="0"/>
                  </a:moveTo>
                  <a:lnTo>
                    <a:pt x="47637" y="12306"/>
                  </a:lnTo>
                  <a:lnTo>
                    <a:pt x="50317" y="19875"/>
                  </a:lnTo>
                  <a:lnTo>
                    <a:pt x="43408" y="22796"/>
                  </a:lnTo>
                  <a:lnTo>
                    <a:pt x="46462" y="36858"/>
                  </a:lnTo>
                  <a:lnTo>
                    <a:pt x="50903" y="50644"/>
                  </a:lnTo>
                  <a:lnTo>
                    <a:pt x="55736" y="64701"/>
                  </a:lnTo>
                  <a:lnTo>
                    <a:pt x="59969" y="79578"/>
                  </a:lnTo>
                  <a:lnTo>
                    <a:pt x="83449" y="79578"/>
                  </a:lnTo>
                  <a:lnTo>
                    <a:pt x="71363" y="47087"/>
                  </a:lnTo>
                  <a:lnTo>
                    <a:pt x="65227" y="30784"/>
                  </a:lnTo>
                  <a:lnTo>
                    <a:pt x="63063" y="24596"/>
                  </a:lnTo>
                  <a:lnTo>
                    <a:pt x="60983" y="18365"/>
                  </a:lnTo>
                  <a:lnTo>
                    <a:pt x="58684" y="12306"/>
                  </a:lnTo>
                  <a:lnTo>
                    <a:pt x="55778" y="6413"/>
                  </a:lnTo>
                  <a:lnTo>
                    <a:pt x="53568" y="5245"/>
                  </a:lnTo>
                  <a:lnTo>
                    <a:pt x="51460" y="0"/>
                  </a:lnTo>
                  <a:close/>
                </a:path>
              </a:pathLst>
            </a:custGeom>
            <a:solidFill>
              <a:srgbClr val="82C9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109300" y="4333995"/>
              <a:ext cx="107314" cy="52069"/>
            </a:xfrm>
            <a:custGeom>
              <a:avLst/>
              <a:gdLst/>
              <a:ahLst/>
              <a:cxnLst/>
              <a:rect l="l" t="t" r="r" b="b"/>
              <a:pathLst>
                <a:path w="107314" h="52070">
                  <a:moveTo>
                    <a:pt x="103878" y="31801"/>
                  </a:moveTo>
                  <a:lnTo>
                    <a:pt x="5657" y="31801"/>
                  </a:lnTo>
                  <a:lnTo>
                    <a:pt x="7843" y="34874"/>
                  </a:lnTo>
                  <a:lnTo>
                    <a:pt x="8642" y="39546"/>
                  </a:lnTo>
                  <a:lnTo>
                    <a:pt x="53300" y="51895"/>
                  </a:lnTo>
                  <a:lnTo>
                    <a:pt x="61475" y="51895"/>
                  </a:lnTo>
                  <a:lnTo>
                    <a:pt x="78122" y="51511"/>
                  </a:lnTo>
                  <a:lnTo>
                    <a:pt x="82270" y="51511"/>
                  </a:lnTo>
                  <a:lnTo>
                    <a:pt x="84315" y="51168"/>
                  </a:lnTo>
                  <a:lnTo>
                    <a:pt x="87680" y="49961"/>
                  </a:lnTo>
                  <a:lnTo>
                    <a:pt x="89001" y="48679"/>
                  </a:lnTo>
                  <a:lnTo>
                    <a:pt x="88760" y="44132"/>
                  </a:lnTo>
                  <a:lnTo>
                    <a:pt x="87042" y="43687"/>
                  </a:lnTo>
                  <a:lnTo>
                    <a:pt x="85432" y="43687"/>
                  </a:lnTo>
                  <a:lnTo>
                    <a:pt x="78250" y="43053"/>
                  </a:lnTo>
                  <a:lnTo>
                    <a:pt x="64037" y="40012"/>
                  </a:lnTo>
                  <a:lnTo>
                    <a:pt x="56944" y="39546"/>
                  </a:lnTo>
                  <a:lnTo>
                    <a:pt x="56646" y="39546"/>
                  </a:lnTo>
                  <a:lnTo>
                    <a:pt x="68162" y="38466"/>
                  </a:lnTo>
                  <a:lnTo>
                    <a:pt x="79576" y="38006"/>
                  </a:lnTo>
                  <a:lnTo>
                    <a:pt x="90950" y="37243"/>
                  </a:lnTo>
                  <a:lnTo>
                    <a:pt x="102222" y="35267"/>
                  </a:lnTo>
                  <a:lnTo>
                    <a:pt x="103886" y="32054"/>
                  </a:lnTo>
                  <a:lnTo>
                    <a:pt x="103878" y="31801"/>
                  </a:lnTo>
                  <a:close/>
                </a:path>
                <a:path w="107314" h="52070">
                  <a:moveTo>
                    <a:pt x="5130" y="20599"/>
                  </a:moveTo>
                  <a:lnTo>
                    <a:pt x="1498" y="24993"/>
                  </a:lnTo>
                  <a:lnTo>
                    <a:pt x="159" y="31801"/>
                  </a:lnTo>
                  <a:lnTo>
                    <a:pt x="109" y="32054"/>
                  </a:lnTo>
                  <a:lnTo>
                    <a:pt x="0" y="32613"/>
                  </a:lnTo>
                  <a:lnTo>
                    <a:pt x="5657" y="31801"/>
                  </a:lnTo>
                  <a:lnTo>
                    <a:pt x="103878" y="31801"/>
                  </a:lnTo>
                  <a:lnTo>
                    <a:pt x="103784" y="28752"/>
                  </a:lnTo>
                  <a:lnTo>
                    <a:pt x="103611" y="28257"/>
                  </a:lnTo>
                  <a:lnTo>
                    <a:pt x="98729" y="28257"/>
                  </a:lnTo>
                  <a:lnTo>
                    <a:pt x="96151" y="27889"/>
                  </a:lnTo>
                  <a:lnTo>
                    <a:pt x="94579" y="24993"/>
                  </a:lnTo>
                  <a:lnTo>
                    <a:pt x="94522" y="23964"/>
                  </a:lnTo>
                  <a:lnTo>
                    <a:pt x="19799" y="23964"/>
                  </a:lnTo>
                  <a:lnTo>
                    <a:pt x="5130" y="20599"/>
                  </a:lnTo>
                  <a:close/>
                </a:path>
                <a:path w="107314" h="52070">
                  <a:moveTo>
                    <a:pt x="99923" y="24358"/>
                  </a:moveTo>
                  <a:lnTo>
                    <a:pt x="98842" y="27889"/>
                  </a:lnTo>
                  <a:lnTo>
                    <a:pt x="98729" y="28257"/>
                  </a:lnTo>
                  <a:lnTo>
                    <a:pt x="103611" y="28257"/>
                  </a:lnTo>
                  <a:lnTo>
                    <a:pt x="102616" y="25412"/>
                  </a:lnTo>
                  <a:lnTo>
                    <a:pt x="99923" y="24358"/>
                  </a:lnTo>
                  <a:close/>
                </a:path>
                <a:path w="107314" h="52070">
                  <a:moveTo>
                    <a:pt x="36791" y="0"/>
                  </a:moveTo>
                  <a:lnTo>
                    <a:pt x="30226" y="393"/>
                  </a:lnTo>
                  <a:lnTo>
                    <a:pt x="26187" y="7099"/>
                  </a:lnTo>
                  <a:lnTo>
                    <a:pt x="20002" y="8432"/>
                  </a:lnTo>
                  <a:lnTo>
                    <a:pt x="17411" y="13411"/>
                  </a:lnTo>
                  <a:lnTo>
                    <a:pt x="16893" y="17170"/>
                  </a:lnTo>
                  <a:lnTo>
                    <a:pt x="16852" y="17462"/>
                  </a:lnTo>
                  <a:lnTo>
                    <a:pt x="19799" y="23964"/>
                  </a:lnTo>
                  <a:lnTo>
                    <a:pt x="94522" y="23964"/>
                  </a:lnTo>
                  <a:lnTo>
                    <a:pt x="94620" y="20599"/>
                  </a:lnTo>
                  <a:lnTo>
                    <a:pt x="94390" y="18846"/>
                  </a:lnTo>
                  <a:lnTo>
                    <a:pt x="94323" y="18338"/>
                  </a:lnTo>
                  <a:lnTo>
                    <a:pt x="94208" y="17462"/>
                  </a:lnTo>
                  <a:lnTo>
                    <a:pt x="94170" y="17170"/>
                  </a:lnTo>
                  <a:lnTo>
                    <a:pt x="104764" y="17170"/>
                  </a:lnTo>
                  <a:lnTo>
                    <a:pt x="105631" y="15914"/>
                  </a:lnTo>
                  <a:lnTo>
                    <a:pt x="35497" y="15914"/>
                  </a:lnTo>
                  <a:lnTo>
                    <a:pt x="39917" y="12496"/>
                  </a:lnTo>
                  <a:lnTo>
                    <a:pt x="38874" y="12496"/>
                  </a:lnTo>
                  <a:lnTo>
                    <a:pt x="38791" y="11201"/>
                  </a:lnTo>
                  <a:lnTo>
                    <a:pt x="38733" y="10299"/>
                  </a:lnTo>
                  <a:lnTo>
                    <a:pt x="38613" y="8432"/>
                  </a:lnTo>
                  <a:lnTo>
                    <a:pt x="38527" y="7099"/>
                  </a:lnTo>
                  <a:lnTo>
                    <a:pt x="38437" y="5689"/>
                  </a:lnTo>
                  <a:lnTo>
                    <a:pt x="38392" y="4991"/>
                  </a:lnTo>
                  <a:lnTo>
                    <a:pt x="36918" y="393"/>
                  </a:lnTo>
                  <a:lnTo>
                    <a:pt x="36791" y="0"/>
                  </a:lnTo>
                  <a:close/>
                </a:path>
                <a:path w="107314" h="52070">
                  <a:moveTo>
                    <a:pt x="104764" y="17170"/>
                  </a:moveTo>
                  <a:lnTo>
                    <a:pt x="94170" y="17170"/>
                  </a:lnTo>
                  <a:lnTo>
                    <a:pt x="98983" y="18338"/>
                  </a:lnTo>
                  <a:lnTo>
                    <a:pt x="103606" y="18846"/>
                  </a:lnTo>
                  <a:lnTo>
                    <a:pt x="104764" y="17170"/>
                  </a:lnTo>
                  <a:close/>
                </a:path>
                <a:path w="107314" h="52070">
                  <a:moveTo>
                    <a:pt x="98869" y="13601"/>
                  </a:moveTo>
                  <a:lnTo>
                    <a:pt x="90944" y="14592"/>
                  </a:lnTo>
                  <a:lnTo>
                    <a:pt x="82943" y="15265"/>
                  </a:lnTo>
                  <a:lnTo>
                    <a:pt x="70253" y="15914"/>
                  </a:lnTo>
                  <a:lnTo>
                    <a:pt x="105631" y="15914"/>
                  </a:lnTo>
                  <a:lnTo>
                    <a:pt x="106895" y="14084"/>
                  </a:lnTo>
                  <a:lnTo>
                    <a:pt x="98869" y="13601"/>
                  </a:lnTo>
                  <a:close/>
                </a:path>
                <a:path w="107314" h="52070">
                  <a:moveTo>
                    <a:pt x="47434" y="1739"/>
                  </a:moveTo>
                  <a:lnTo>
                    <a:pt x="38874" y="12496"/>
                  </a:lnTo>
                  <a:lnTo>
                    <a:pt x="39917" y="12496"/>
                  </a:lnTo>
                  <a:lnTo>
                    <a:pt x="41592" y="11201"/>
                  </a:lnTo>
                  <a:lnTo>
                    <a:pt x="47472" y="10299"/>
                  </a:lnTo>
                  <a:lnTo>
                    <a:pt x="51485" y="5689"/>
                  </a:lnTo>
                  <a:lnTo>
                    <a:pt x="49949" y="3200"/>
                  </a:lnTo>
                  <a:lnTo>
                    <a:pt x="47434" y="1739"/>
                  </a:lnTo>
                  <a:close/>
                </a:path>
              </a:pathLst>
            </a:custGeom>
            <a:solidFill>
              <a:srgbClr val="B5C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71204" y="3498087"/>
              <a:ext cx="70485" cy="153035"/>
            </a:xfrm>
            <a:custGeom>
              <a:avLst/>
              <a:gdLst/>
              <a:ahLst/>
              <a:cxnLst/>
              <a:rect l="l" t="t" r="r" b="b"/>
              <a:pathLst>
                <a:path w="70485" h="153035">
                  <a:moveTo>
                    <a:pt x="70434" y="137833"/>
                  </a:moveTo>
                  <a:lnTo>
                    <a:pt x="59905" y="93713"/>
                  </a:lnTo>
                  <a:lnTo>
                    <a:pt x="52400" y="70561"/>
                  </a:lnTo>
                  <a:lnTo>
                    <a:pt x="52285" y="70205"/>
                  </a:lnTo>
                  <a:lnTo>
                    <a:pt x="45262" y="53327"/>
                  </a:lnTo>
                  <a:lnTo>
                    <a:pt x="43091" y="49161"/>
                  </a:lnTo>
                  <a:lnTo>
                    <a:pt x="43091" y="77622"/>
                  </a:lnTo>
                  <a:lnTo>
                    <a:pt x="42291" y="84620"/>
                  </a:lnTo>
                  <a:lnTo>
                    <a:pt x="38506" y="89954"/>
                  </a:lnTo>
                  <a:lnTo>
                    <a:pt x="33718" y="94830"/>
                  </a:lnTo>
                  <a:lnTo>
                    <a:pt x="29933" y="100406"/>
                  </a:lnTo>
                  <a:lnTo>
                    <a:pt x="28333" y="104292"/>
                  </a:lnTo>
                  <a:lnTo>
                    <a:pt x="25234" y="107683"/>
                  </a:lnTo>
                  <a:lnTo>
                    <a:pt x="21602" y="110007"/>
                  </a:lnTo>
                  <a:lnTo>
                    <a:pt x="21602" y="133019"/>
                  </a:lnTo>
                  <a:lnTo>
                    <a:pt x="21501" y="132689"/>
                  </a:lnTo>
                  <a:lnTo>
                    <a:pt x="21602" y="133019"/>
                  </a:lnTo>
                  <a:lnTo>
                    <a:pt x="21602" y="110007"/>
                  </a:lnTo>
                  <a:lnTo>
                    <a:pt x="21272" y="110223"/>
                  </a:lnTo>
                  <a:lnTo>
                    <a:pt x="21272" y="132219"/>
                  </a:lnTo>
                  <a:lnTo>
                    <a:pt x="18300" y="130594"/>
                  </a:lnTo>
                  <a:lnTo>
                    <a:pt x="17310" y="130581"/>
                  </a:lnTo>
                  <a:lnTo>
                    <a:pt x="18300" y="130581"/>
                  </a:lnTo>
                  <a:lnTo>
                    <a:pt x="21272" y="132219"/>
                  </a:lnTo>
                  <a:lnTo>
                    <a:pt x="21272" y="110223"/>
                  </a:lnTo>
                  <a:lnTo>
                    <a:pt x="19418" y="111404"/>
                  </a:lnTo>
                  <a:lnTo>
                    <a:pt x="19342" y="89954"/>
                  </a:lnTo>
                  <a:lnTo>
                    <a:pt x="18948" y="70561"/>
                  </a:lnTo>
                  <a:lnTo>
                    <a:pt x="18923" y="69519"/>
                  </a:lnTo>
                  <a:lnTo>
                    <a:pt x="17373" y="48628"/>
                  </a:lnTo>
                  <a:lnTo>
                    <a:pt x="15290" y="35725"/>
                  </a:lnTo>
                  <a:lnTo>
                    <a:pt x="15290" y="130581"/>
                  </a:lnTo>
                  <a:lnTo>
                    <a:pt x="13512" y="131699"/>
                  </a:lnTo>
                  <a:lnTo>
                    <a:pt x="15265" y="130581"/>
                  </a:lnTo>
                  <a:lnTo>
                    <a:pt x="15290" y="35725"/>
                  </a:lnTo>
                  <a:lnTo>
                    <a:pt x="13931" y="27292"/>
                  </a:lnTo>
                  <a:lnTo>
                    <a:pt x="20104" y="32994"/>
                  </a:lnTo>
                  <a:lnTo>
                    <a:pt x="24625" y="39027"/>
                  </a:lnTo>
                  <a:lnTo>
                    <a:pt x="28206" y="45123"/>
                  </a:lnTo>
                  <a:lnTo>
                    <a:pt x="31559" y="51028"/>
                  </a:lnTo>
                  <a:lnTo>
                    <a:pt x="35242" y="57289"/>
                  </a:lnTo>
                  <a:lnTo>
                    <a:pt x="38595" y="63792"/>
                  </a:lnTo>
                  <a:lnTo>
                    <a:pt x="41325" y="70561"/>
                  </a:lnTo>
                  <a:lnTo>
                    <a:pt x="42976" y="77139"/>
                  </a:lnTo>
                  <a:lnTo>
                    <a:pt x="43091" y="77622"/>
                  </a:lnTo>
                  <a:lnTo>
                    <a:pt x="43091" y="49161"/>
                  </a:lnTo>
                  <a:lnTo>
                    <a:pt x="36931" y="37338"/>
                  </a:lnTo>
                  <a:lnTo>
                    <a:pt x="31686" y="29362"/>
                  </a:lnTo>
                  <a:lnTo>
                    <a:pt x="31572" y="29184"/>
                  </a:lnTo>
                  <a:lnTo>
                    <a:pt x="6172" y="0"/>
                  </a:lnTo>
                  <a:lnTo>
                    <a:pt x="0" y="6057"/>
                  </a:lnTo>
                  <a:lnTo>
                    <a:pt x="5499" y="5410"/>
                  </a:lnTo>
                  <a:lnTo>
                    <a:pt x="10071" y="7086"/>
                  </a:lnTo>
                  <a:lnTo>
                    <a:pt x="17437" y="16687"/>
                  </a:lnTo>
                  <a:lnTo>
                    <a:pt x="21513" y="20929"/>
                  </a:lnTo>
                  <a:lnTo>
                    <a:pt x="25501" y="25501"/>
                  </a:lnTo>
                  <a:lnTo>
                    <a:pt x="22110" y="29184"/>
                  </a:lnTo>
                  <a:lnTo>
                    <a:pt x="20358" y="27292"/>
                  </a:lnTo>
                  <a:lnTo>
                    <a:pt x="15125" y="21590"/>
                  </a:lnTo>
                  <a:lnTo>
                    <a:pt x="11874" y="19037"/>
                  </a:lnTo>
                  <a:lnTo>
                    <a:pt x="4635" y="16370"/>
                  </a:lnTo>
                  <a:lnTo>
                    <a:pt x="2730" y="18262"/>
                  </a:lnTo>
                  <a:lnTo>
                    <a:pt x="2476" y="20929"/>
                  </a:lnTo>
                  <a:lnTo>
                    <a:pt x="2349" y="22161"/>
                  </a:lnTo>
                  <a:lnTo>
                    <a:pt x="5207" y="23495"/>
                  </a:lnTo>
                  <a:lnTo>
                    <a:pt x="6858" y="25984"/>
                  </a:lnTo>
                  <a:lnTo>
                    <a:pt x="6896" y="26809"/>
                  </a:lnTo>
                  <a:lnTo>
                    <a:pt x="6997" y="29362"/>
                  </a:lnTo>
                  <a:lnTo>
                    <a:pt x="7531" y="36703"/>
                  </a:lnTo>
                  <a:lnTo>
                    <a:pt x="8343" y="43992"/>
                  </a:lnTo>
                  <a:lnTo>
                    <a:pt x="9207" y="51028"/>
                  </a:lnTo>
                  <a:lnTo>
                    <a:pt x="9956" y="58610"/>
                  </a:lnTo>
                  <a:lnTo>
                    <a:pt x="11049" y="77139"/>
                  </a:lnTo>
                  <a:lnTo>
                    <a:pt x="11264" y="84620"/>
                  </a:lnTo>
                  <a:lnTo>
                    <a:pt x="11290" y="85661"/>
                  </a:lnTo>
                  <a:lnTo>
                    <a:pt x="11417" y="89954"/>
                  </a:lnTo>
                  <a:lnTo>
                    <a:pt x="11531" y="93713"/>
                  </a:lnTo>
                  <a:lnTo>
                    <a:pt x="11569" y="94830"/>
                  </a:lnTo>
                  <a:lnTo>
                    <a:pt x="11658" y="100406"/>
                  </a:lnTo>
                  <a:lnTo>
                    <a:pt x="11722" y="104292"/>
                  </a:lnTo>
                  <a:lnTo>
                    <a:pt x="11823" y="111404"/>
                  </a:lnTo>
                  <a:lnTo>
                    <a:pt x="11912" y="117373"/>
                  </a:lnTo>
                  <a:lnTo>
                    <a:pt x="12026" y="124688"/>
                  </a:lnTo>
                  <a:lnTo>
                    <a:pt x="12128" y="132575"/>
                  </a:lnTo>
                  <a:lnTo>
                    <a:pt x="12357" y="132435"/>
                  </a:lnTo>
                  <a:lnTo>
                    <a:pt x="12230" y="132626"/>
                  </a:lnTo>
                  <a:lnTo>
                    <a:pt x="12153" y="133680"/>
                  </a:lnTo>
                  <a:lnTo>
                    <a:pt x="21615" y="133629"/>
                  </a:lnTo>
                  <a:lnTo>
                    <a:pt x="21780" y="133451"/>
                  </a:lnTo>
                  <a:lnTo>
                    <a:pt x="22123" y="133019"/>
                  </a:lnTo>
                  <a:lnTo>
                    <a:pt x="24155" y="130581"/>
                  </a:lnTo>
                  <a:lnTo>
                    <a:pt x="29083" y="124688"/>
                  </a:lnTo>
                  <a:lnTo>
                    <a:pt x="35382" y="114896"/>
                  </a:lnTo>
                  <a:lnTo>
                    <a:pt x="37376" y="111404"/>
                  </a:lnTo>
                  <a:lnTo>
                    <a:pt x="41363" y="104444"/>
                  </a:lnTo>
                  <a:lnTo>
                    <a:pt x="47739" y="93713"/>
                  </a:lnTo>
                  <a:lnTo>
                    <a:pt x="51701" y="107683"/>
                  </a:lnTo>
                  <a:lnTo>
                    <a:pt x="55054" y="121881"/>
                  </a:lnTo>
                  <a:lnTo>
                    <a:pt x="57950" y="135724"/>
                  </a:lnTo>
                  <a:lnTo>
                    <a:pt x="60718" y="149466"/>
                  </a:lnTo>
                  <a:lnTo>
                    <a:pt x="63449" y="147231"/>
                  </a:lnTo>
                  <a:lnTo>
                    <a:pt x="60731" y="149479"/>
                  </a:lnTo>
                  <a:lnTo>
                    <a:pt x="60820" y="149948"/>
                  </a:lnTo>
                  <a:lnTo>
                    <a:pt x="64909" y="152565"/>
                  </a:lnTo>
                  <a:lnTo>
                    <a:pt x="67894" y="150787"/>
                  </a:lnTo>
                  <a:lnTo>
                    <a:pt x="70383" y="146977"/>
                  </a:lnTo>
                  <a:lnTo>
                    <a:pt x="70129" y="142468"/>
                  </a:lnTo>
                  <a:lnTo>
                    <a:pt x="70434" y="137833"/>
                  </a:lnTo>
                  <a:close/>
                </a:path>
              </a:pathLst>
            </a:custGeom>
            <a:solidFill>
              <a:srgbClr val="7CE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90940" y="3359772"/>
              <a:ext cx="71120" cy="139700"/>
            </a:xfrm>
            <a:custGeom>
              <a:avLst/>
              <a:gdLst/>
              <a:ahLst/>
              <a:cxnLst/>
              <a:rect l="l" t="t" r="r" b="b"/>
              <a:pathLst>
                <a:path w="71119" h="139700">
                  <a:moveTo>
                    <a:pt x="70586" y="25158"/>
                  </a:moveTo>
                  <a:lnTo>
                    <a:pt x="69672" y="20777"/>
                  </a:lnTo>
                  <a:lnTo>
                    <a:pt x="69062" y="16725"/>
                  </a:lnTo>
                  <a:lnTo>
                    <a:pt x="68999" y="16306"/>
                  </a:lnTo>
                  <a:lnTo>
                    <a:pt x="66395" y="7226"/>
                  </a:lnTo>
                  <a:lnTo>
                    <a:pt x="64262" y="2451"/>
                  </a:lnTo>
                  <a:lnTo>
                    <a:pt x="54089" y="0"/>
                  </a:lnTo>
                  <a:lnTo>
                    <a:pt x="51739" y="4800"/>
                  </a:lnTo>
                  <a:lnTo>
                    <a:pt x="49199" y="8953"/>
                  </a:lnTo>
                  <a:lnTo>
                    <a:pt x="44373" y="16725"/>
                  </a:lnTo>
                  <a:lnTo>
                    <a:pt x="39484" y="24460"/>
                  </a:lnTo>
                  <a:lnTo>
                    <a:pt x="34696" y="32245"/>
                  </a:lnTo>
                  <a:lnTo>
                    <a:pt x="14300" y="69735"/>
                  </a:lnTo>
                  <a:lnTo>
                    <a:pt x="6464" y="86512"/>
                  </a:lnTo>
                  <a:lnTo>
                    <a:pt x="6464" y="105943"/>
                  </a:lnTo>
                  <a:lnTo>
                    <a:pt x="1892" y="106616"/>
                  </a:lnTo>
                  <a:lnTo>
                    <a:pt x="1739" y="105829"/>
                  </a:lnTo>
                  <a:lnTo>
                    <a:pt x="1816" y="106159"/>
                  </a:lnTo>
                  <a:lnTo>
                    <a:pt x="1892" y="106603"/>
                  </a:lnTo>
                  <a:lnTo>
                    <a:pt x="6451" y="105930"/>
                  </a:lnTo>
                  <a:lnTo>
                    <a:pt x="6464" y="86512"/>
                  </a:lnTo>
                  <a:lnTo>
                    <a:pt x="812" y="100698"/>
                  </a:lnTo>
                  <a:lnTo>
                    <a:pt x="927" y="101384"/>
                  </a:lnTo>
                  <a:lnTo>
                    <a:pt x="1460" y="104533"/>
                  </a:lnTo>
                  <a:lnTo>
                    <a:pt x="0" y="108648"/>
                  </a:lnTo>
                  <a:lnTo>
                    <a:pt x="2044" y="112306"/>
                  </a:lnTo>
                  <a:lnTo>
                    <a:pt x="6184" y="113309"/>
                  </a:lnTo>
                  <a:lnTo>
                    <a:pt x="7543" y="109143"/>
                  </a:lnTo>
                  <a:lnTo>
                    <a:pt x="10033" y="107137"/>
                  </a:lnTo>
                  <a:lnTo>
                    <a:pt x="10553" y="106705"/>
                  </a:lnTo>
                  <a:lnTo>
                    <a:pt x="10744" y="106705"/>
                  </a:lnTo>
                  <a:lnTo>
                    <a:pt x="10947" y="106387"/>
                  </a:lnTo>
                  <a:lnTo>
                    <a:pt x="11023" y="106159"/>
                  </a:lnTo>
                  <a:lnTo>
                    <a:pt x="11201" y="105930"/>
                  </a:lnTo>
                  <a:lnTo>
                    <a:pt x="12903" y="103708"/>
                  </a:lnTo>
                  <a:lnTo>
                    <a:pt x="19113" y="91948"/>
                  </a:lnTo>
                  <a:lnTo>
                    <a:pt x="25095" y="79984"/>
                  </a:lnTo>
                  <a:lnTo>
                    <a:pt x="31584" y="68249"/>
                  </a:lnTo>
                  <a:lnTo>
                    <a:pt x="39319" y="57175"/>
                  </a:lnTo>
                  <a:lnTo>
                    <a:pt x="32804" y="109093"/>
                  </a:lnTo>
                  <a:lnTo>
                    <a:pt x="36677" y="106159"/>
                  </a:lnTo>
                  <a:lnTo>
                    <a:pt x="40779" y="106705"/>
                  </a:lnTo>
                  <a:lnTo>
                    <a:pt x="40220" y="106705"/>
                  </a:lnTo>
                  <a:lnTo>
                    <a:pt x="40589" y="111810"/>
                  </a:lnTo>
                  <a:lnTo>
                    <a:pt x="40703" y="112699"/>
                  </a:lnTo>
                  <a:lnTo>
                    <a:pt x="41744" y="119164"/>
                  </a:lnTo>
                  <a:lnTo>
                    <a:pt x="43611" y="125857"/>
                  </a:lnTo>
                  <a:lnTo>
                    <a:pt x="45618" y="132499"/>
                  </a:lnTo>
                  <a:lnTo>
                    <a:pt x="47104" y="139293"/>
                  </a:lnTo>
                  <a:lnTo>
                    <a:pt x="50139" y="137198"/>
                  </a:lnTo>
                  <a:lnTo>
                    <a:pt x="52628" y="134531"/>
                  </a:lnTo>
                  <a:lnTo>
                    <a:pt x="54013" y="130759"/>
                  </a:lnTo>
                  <a:lnTo>
                    <a:pt x="51066" y="130543"/>
                  </a:lnTo>
                  <a:lnTo>
                    <a:pt x="48336" y="129540"/>
                  </a:lnTo>
                  <a:lnTo>
                    <a:pt x="47383" y="122364"/>
                  </a:lnTo>
                  <a:lnTo>
                    <a:pt x="50012" y="120827"/>
                  </a:lnTo>
                  <a:lnTo>
                    <a:pt x="51714" y="119164"/>
                  </a:lnTo>
                  <a:lnTo>
                    <a:pt x="54229" y="116586"/>
                  </a:lnTo>
                  <a:lnTo>
                    <a:pt x="59220" y="120827"/>
                  </a:lnTo>
                  <a:lnTo>
                    <a:pt x="59156" y="116586"/>
                  </a:lnTo>
                  <a:lnTo>
                    <a:pt x="59093" y="111810"/>
                  </a:lnTo>
                  <a:lnTo>
                    <a:pt x="56578" y="110020"/>
                  </a:lnTo>
                  <a:lnTo>
                    <a:pt x="56197" y="109753"/>
                  </a:lnTo>
                  <a:lnTo>
                    <a:pt x="56680" y="107137"/>
                  </a:lnTo>
                  <a:lnTo>
                    <a:pt x="56565" y="103339"/>
                  </a:lnTo>
                  <a:lnTo>
                    <a:pt x="53276" y="104749"/>
                  </a:lnTo>
                  <a:lnTo>
                    <a:pt x="51993" y="109753"/>
                  </a:lnTo>
                  <a:lnTo>
                    <a:pt x="50596" y="109753"/>
                  </a:lnTo>
                  <a:lnTo>
                    <a:pt x="46850" y="110020"/>
                  </a:lnTo>
                  <a:lnTo>
                    <a:pt x="47078" y="107137"/>
                  </a:lnTo>
                  <a:lnTo>
                    <a:pt x="47155" y="106159"/>
                  </a:lnTo>
                  <a:lnTo>
                    <a:pt x="48209" y="92456"/>
                  </a:lnTo>
                  <a:lnTo>
                    <a:pt x="50863" y="75247"/>
                  </a:lnTo>
                  <a:lnTo>
                    <a:pt x="53936" y="58204"/>
                  </a:lnTo>
                  <a:lnTo>
                    <a:pt x="54089" y="57175"/>
                  </a:lnTo>
                  <a:lnTo>
                    <a:pt x="56476" y="41363"/>
                  </a:lnTo>
                  <a:lnTo>
                    <a:pt x="56502" y="41173"/>
                  </a:lnTo>
                  <a:lnTo>
                    <a:pt x="56883" y="41363"/>
                  </a:lnTo>
                  <a:lnTo>
                    <a:pt x="56883" y="41173"/>
                  </a:lnTo>
                  <a:lnTo>
                    <a:pt x="54381" y="40906"/>
                  </a:lnTo>
                  <a:lnTo>
                    <a:pt x="52146" y="40246"/>
                  </a:lnTo>
                  <a:lnTo>
                    <a:pt x="52222" y="37490"/>
                  </a:lnTo>
                  <a:lnTo>
                    <a:pt x="52311" y="34023"/>
                  </a:lnTo>
                  <a:lnTo>
                    <a:pt x="53136" y="30581"/>
                  </a:lnTo>
                  <a:lnTo>
                    <a:pt x="53682" y="26898"/>
                  </a:lnTo>
                  <a:lnTo>
                    <a:pt x="59486" y="25755"/>
                  </a:lnTo>
                  <a:lnTo>
                    <a:pt x="65760" y="32245"/>
                  </a:lnTo>
                  <a:lnTo>
                    <a:pt x="66827" y="30581"/>
                  </a:lnTo>
                  <a:lnTo>
                    <a:pt x="70180" y="25755"/>
                  </a:lnTo>
                  <a:lnTo>
                    <a:pt x="70586" y="25158"/>
                  </a:lnTo>
                  <a:close/>
                </a:path>
              </a:pathLst>
            </a:custGeom>
            <a:solidFill>
              <a:srgbClr val="98D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77423" y="4508537"/>
              <a:ext cx="102870" cy="166370"/>
            </a:xfrm>
            <a:custGeom>
              <a:avLst/>
              <a:gdLst/>
              <a:ahLst/>
              <a:cxnLst/>
              <a:rect l="l" t="t" r="r" b="b"/>
              <a:pathLst>
                <a:path w="102870" h="166370">
                  <a:moveTo>
                    <a:pt x="24130" y="121272"/>
                  </a:moveTo>
                  <a:lnTo>
                    <a:pt x="22631" y="122986"/>
                  </a:lnTo>
                  <a:lnTo>
                    <a:pt x="21894" y="123863"/>
                  </a:lnTo>
                  <a:lnTo>
                    <a:pt x="22809" y="123177"/>
                  </a:lnTo>
                  <a:lnTo>
                    <a:pt x="23558" y="122313"/>
                  </a:lnTo>
                  <a:lnTo>
                    <a:pt x="24130" y="121272"/>
                  </a:lnTo>
                  <a:close/>
                </a:path>
                <a:path w="102870" h="166370">
                  <a:moveTo>
                    <a:pt x="102844" y="99098"/>
                  </a:moveTo>
                  <a:lnTo>
                    <a:pt x="101676" y="94424"/>
                  </a:lnTo>
                  <a:lnTo>
                    <a:pt x="101574" y="94043"/>
                  </a:lnTo>
                  <a:lnTo>
                    <a:pt x="101485" y="93687"/>
                  </a:lnTo>
                  <a:lnTo>
                    <a:pt x="101206" y="92570"/>
                  </a:lnTo>
                  <a:lnTo>
                    <a:pt x="100139" y="91427"/>
                  </a:lnTo>
                  <a:lnTo>
                    <a:pt x="100139" y="97078"/>
                  </a:lnTo>
                  <a:lnTo>
                    <a:pt x="97688" y="94424"/>
                  </a:lnTo>
                  <a:lnTo>
                    <a:pt x="92316" y="99110"/>
                  </a:lnTo>
                  <a:lnTo>
                    <a:pt x="92189" y="99275"/>
                  </a:lnTo>
                  <a:lnTo>
                    <a:pt x="92316" y="99098"/>
                  </a:lnTo>
                  <a:lnTo>
                    <a:pt x="97688" y="94424"/>
                  </a:lnTo>
                  <a:lnTo>
                    <a:pt x="100139" y="97078"/>
                  </a:lnTo>
                  <a:lnTo>
                    <a:pt x="100139" y="91427"/>
                  </a:lnTo>
                  <a:lnTo>
                    <a:pt x="96697" y="87731"/>
                  </a:lnTo>
                  <a:lnTo>
                    <a:pt x="89217" y="84416"/>
                  </a:lnTo>
                  <a:lnTo>
                    <a:pt x="81000" y="81978"/>
                  </a:lnTo>
                  <a:lnTo>
                    <a:pt x="73152" y="83756"/>
                  </a:lnTo>
                  <a:lnTo>
                    <a:pt x="33058" y="110553"/>
                  </a:lnTo>
                  <a:lnTo>
                    <a:pt x="23876" y="122682"/>
                  </a:lnTo>
                  <a:lnTo>
                    <a:pt x="23126" y="123520"/>
                  </a:lnTo>
                  <a:lnTo>
                    <a:pt x="21894" y="123863"/>
                  </a:lnTo>
                  <a:lnTo>
                    <a:pt x="20891" y="126847"/>
                  </a:lnTo>
                  <a:lnTo>
                    <a:pt x="19278" y="129108"/>
                  </a:lnTo>
                  <a:lnTo>
                    <a:pt x="15951" y="130797"/>
                  </a:lnTo>
                  <a:lnTo>
                    <a:pt x="14947" y="126847"/>
                  </a:lnTo>
                  <a:lnTo>
                    <a:pt x="14833" y="126352"/>
                  </a:lnTo>
                  <a:lnTo>
                    <a:pt x="17221" y="123863"/>
                  </a:lnTo>
                  <a:lnTo>
                    <a:pt x="19202" y="121272"/>
                  </a:lnTo>
                  <a:lnTo>
                    <a:pt x="19291" y="121018"/>
                  </a:lnTo>
                  <a:lnTo>
                    <a:pt x="19342" y="120332"/>
                  </a:lnTo>
                  <a:lnTo>
                    <a:pt x="19456" y="119494"/>
                  </a:lnTo>
                  <a:lnTo>
                    <a:pt x="19558" y="116408"/>
                  </a:lnTo>
                  <a:lnTo>
                    <a:pt x="20091" y="114439"/>
                  </a:lnTo>
                  <a:lnTo>
                    <a:pt x="21945" y="113182"/>
                  </a:lnTo>
                  <a:lnTo>
                    <a:pt x="30822" y="86690"/>
                  </a:lnTo>
                  <a:lnTo>
                    <a:pt x="38938" y="48171"/>
                  </a:lnTo>
                  <a:lnTo>
                    <a:pt x="39458" y="35991"/>
                  </a:lnTo>
                  <a:lnTo>
                    <a:pt x="38773" y="24295"/>
                  </a:lnTo>
                  <a:lnTo>
                    <a:pt x="36753" y="12649"/>
                  </a:lnTo>
                  <a:lnTo>
                    <a:pt x="35242" y="6362"/>
                  </a:lnTo>
                  <a:lnTo>
                    <a:pt x="35140" y="5892"/>
                  </a:lnTo>
                  <a:lnTo>
                    <a:pt x="32283" y="0"/>
                  </a:lnTo>
                  <a:lnTo>
                    <a:pt x="24396" y="1651"/>
                  </a:lnTo>
                  <a:lnTo>
                    <a:pt x="26619" y="6362"/>
                  </a:lnTo>
                  <a:lnTo>
                    <a:pt x="25171" y="11049"/>
                  </a:lnTo>
                  <a:lnTo>
                    <a:pt x="26606" y="6375"/>
                  </a:lnTo>
                  <a:lnTo>
                    <a:pt x="24384" y="1663"/>
                  </a:lnTo>
                  <a:lnTo>
                    <a:pt x="22174" y="6146"/>
                  </a:lnTo>
                  <a:lnTo>
                    <a:pt x="21653" y="10960"/>
                  </a:lnTo>
                  <a:lnTo>
                    <a:pt x="22098" y="15976"/>
                  </a:lnTo>
                  <a:lnTo>
                    <a:pt x="22948" y="15786"/>
                  </a:lnTo>
                  <a:lnTo>
                    <a:pt x="23723" y="15735"/>
                  </a:lnTo>
                  <a:lnTo>
                    <a:pt x="24434" y="15748"/>
                  </a:lnTo>
                  <a:lnTo>
                    <a:pt x="27432" y="15811"/>
                  </a:lnTo>
                  <a:lnTo>
                    <a:pt x="29184" y="17703"/>
                  </a:lnTo>
                  <a:lnTo>
                    <a:pt x="29324" y="24295"/>
                  </a:lnTo>
                  <a:lnTo>
                    <a:pt x="29349" y="39509"/>
                  </a:lnTo>
                  <a:lnTo>
                    <a:pt x="28549" y="47713"/>
                  </a:lnTo>
                  <a:lnTo>
                    <a:pt x="28511" y="48171"/>
                  </a:lnTo>
                  <a:lnTo>
                    <a:pt x="26555" y="56756"/>
                  </a:lnTo>
                  <a:lnTo>
                    <a:pt x="22263" y="70789"/>
                  </a:lnTo>
                  <a:lnTo>
                    <a:pt x="13462" y="100495"/>
                  </a:lnTo>
                  <a:lnTo>
                    <a:pt x="9779" y="113004"/>
                  </a:lnTo>
                  <a:lnTo>
                    <a:pt x="10566" y="118719"/>
                  </a:lnTo>
                  <a:lnTo>
                    <a:pt x="10680" y="119494"/>
                  </a:lnTo>
                  <a:lnTo>
                    <a:pt x="10795" y="120332"/>
                  </a:lnTo>
                  <a:lnTo>
                    <a:pt x="10807" y="121272"/>
                  </a:lnTo>
                  <a:lnTo>
                    <a:pt x="8623" y="128130"/>
                  </a:lnTo>
                  <a:lnTo>
                    <a:pt x="5067" y="134886"/>
                  </a:lnTo>
                  <a:lnTo>
                    <a:pt x="5156" y="135077"/>
                  </a:lnTo>
                  <a:lnTo>
                    <a:pt x="8115" y="137756"/>
                  </a:lnTo>
                  <a:lnTo>
                    <a:pt x="8089" y="140550"/>
                  </a:lnTo>
                  <a:lnTo>
                    <a:pt x="7950" y="140550"/>
                  </a:lnTo>
                  <a:lnTo>
                    <a:pt x="5029" y="143103"/>
                  </a:lnTo>
                  <a:lnTo>
                    <a:pt x="4813" y="143560"/>
                  </a:lnTo>
                  <a:lnTo>
                    <a:pt x="4673" y="143979"/>
                  </a:lnTo>
                  <a:lnTo>
                    <a:pt x="4597" y="144195"/>
                  </a:lnTo>
                  <a:lnTo>
                    <a:pt x="3695" y="143979"/>
                  </a:lnTo>
                  <a:lnTo>
                    <a:pt x="3886" y="143560"/>
                  </a:lnTo>
                  <a:lnTo>
                    <a:pt x="5029" y="143103"/>
                  </a:lnTo>
                  <a:lnTo>
                    <a:pt x="5041" y="135458"/>
                  </a:lnTo>
                  <a:lnTo>
                    <a:pt x="4775" y="135458"/>
                  </a:lnTo>
                  <a:lnTo>
                    <a:pt x="1219" y="140906"/>
                  </a:lnTo>
                  <a:lnTo>
                    <a:pt x="0" y="147091"/>
                  </a:lnTo>
                  <a:lnTo>
                    <a:pt x="76" y="153543"/>
                  </a:lnTo>
                  <a:lnTo>
                    <a:pt x="165" y="154952"/>
                  </a:lnTo>
                  <a:lnTo>
                    <a:pt x="292" y="156997"/>
                  </a:lnTo>
                  <a:lnTo>
                    <a:pt x="393" y="158673"/>
                  </a:lnTo>
                  <a:lnTo>
                    <a:pt x="482" y="159994"/>
                  </a:lnTo>
                  <a:lnTo>
                    <a:pt x="584" y="163055"/>
                  </a:lnTo>
                  <a:lnTo>
                    <a:pt x="698" y="166344"/>
                  </a:lnTo>
                  <a:lnTo>
                    <a:pt x="4711" y="163055"/>
                  </a:lnTo>
                  <a:lnTo>
                    <a:pt x="7480" y="162140"/>
                  </a:lnTo>
                  <a:lnTo>
                    <a:pt x="8229" y="161201"/>
                  </a:lnTo>
                  <a:lnTo>
                    <a:pt x="8966" y="160426"/>
                  </a:lnTo>
                  <a:lnTo>
                    <a:pt x="9245" y="159994"/>
                  </a:lnTo>
                  <a:lnTo>
                    <a:pt x="8915" y="160337"/>
                  </a:lnTo>
                  <a:lnTo>
                    <a:pt x="9601" y="159473"/>
                  </a:lnTo>
                  <a:lnTo>
                    <a:pt x="9867" y="158673"/>
                  </a:lnTo>
                  <a:lnTo>
                    <a:pt x="10020" y="157848"/>
                  </a:lnTo>
                  <a:lnTo>
                    <a:pt x="10071" y="156997"/>
                  </a:lnTo>
                  <a:lnTo>
                    <a:pt x="10655" y="155816"/>
                  </a:lnTo>
                  <a:lnTo>
                    <a:pt x="11506" y="154952"/>
                  </a:lnTo>
                  <a:lnTo>
                    <a:pt x="12319" y="154038"/>
                  </a:lnTo>
                  <a:lnTo>
                    <a:pt x="19558" y="144195"/>
                  </a:lnTo>
                  <a:lnTo>
                    <a:pt x="22250" y="140550"/>
                  </a:lnTo>
                  <a:lnTo>
                    <a:pt x="56705" y="105270"/>
                  </a:lnTo>
                  <a:lnTo>
                    <a:pt x="84175" y="93687"/>
                  </a:lnTo>
                  <a:lnTo>
                    <a:pt x="90093" y="94043"/>
                  </a:lnTo>
                  <a:lnTo>
                    <a:pt x="89331" y="94043"/>
                  </a:lnTo>
                  <a:lnTo>
                    <a:pt x="91554" y="100482"/>
                  </a:lnTo>
                  <a:lnTo>
                    <a:pt x="91782" y="101142"/>
                  </a:lnTo>
                  <a:lnTo>
                    <a:pt x="91973" y="101612"/>
                  </a:lnTo>
                  <a:lnTo>
                    <a:pt x="92125" y="102298"/>
                  </a:lnTo>
                  <a:lnTo>
                    <a:pt x="93713" y="101142"/>
                  </a:lnTo>
                  <a:lnTo>
                    <a:pt x="95427" y="98882"/>
                  </a:lnTo>
                  <a:lnTo>
                    <a:pt x="98780" y="99377"/>
                  </a:lnTo>
                  <a:lnTo>
                    <a:pt x="98806" y="99542"/>
                  </a:lnTo>
                  <a:lnTo>
                    <a:pt x="98907" y="100037"/>
                  </a:lnTo>
                  <a:lnTo>
                    <a:pt x="98996" y="100495"/>
                  </a:lnTo>
                  <a:lnTo>
                    <a:pt x="99555" y="109435"/>
                  </a:lnTo>
                  <a:lnTo>
                    <a:pt x="96316" y="113766"/>
                  </a:lnTo>
                  <a:lnTo>
                    <a:pt x="97155" y="118732"/>
                  </a:lnTo>
                  <a:lnTo>
                    <a:pt x="98221" y="115328"/>
                  </a:lnTo>
                  <a:lnTo>
                    <a:pt x="97167" y="118719"/>
                  </a:lnTo>
                  <a:lnTo>
                    <a:pt x="100114" y="115963"/>
                  </a:lnTo>
                  <a:lnTo>
                    <a:pt x="101066" y="112115"/>
                  </a:lnTo>
                  <a:lnTo>
                    <a:pt x="101942" y="108153"/>
                  </a:lnTo>
                  <a:lnTo>
                    <a:pt x="102641" y="101600"/>
                  </a:lnTo>
                  <a:lnTo>
                    <a:pt x="102755" y="100495"/>
                  </a:lnTo>
                  <a:lnTo>
                    <a:pt x="102844" y="99098"/>
                  </a:lnTo>
                  <a:close/>
                </a:path>
              </a:pathLst>
            </a:custGeom>
            <a:solidFill>
              <a:srgbClr val="85CE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548461" y="3041079"/>
              <a:ext cx="91440" cy="114935"/>
            </a:xfrm>
            <a:custGeom>
              <a:avLst/>
              <a:gdLst/>
              <a:ahLst/>
              <a:cxnLst/>
              <a:rect l="l" t="t" r="r" b="b"/>
              <a:pathLst>
                <a:path w="91439" h="114935">
                  <a:moveTo>
                    <a:pt x="67505" y="0"/>
                  </a:moveTo>
                  <a:lnTo>
                    <a:pt x="57409" y="0"/>
                  </a:lnTo>
                  <a:lnTo>
                    <a:pt x="46639" y="3410"/>
                  </a:lnTo>
                  <a:lnTo>
                    <a:pt x="14121" y="45074"/>
                  </a:lnTo>
                  <a:lnTo>
                    <a:pt x="3505" y="84126"/>
                  </a:lnTo>
                  <a:lnTo>
                    <a:pt x="1117" y="104671"/>
                  </a:lnTo>
                  <a:lnTo>
                    <a:pt x="1663" y="107668"/>
                  </a:lnTo>
                  <a:lnTo>
                    <a:pt x="0" y="112380"/>
                  </a:lnTo>
                  <a:lnTo>
                    <a:pt x="5994" y="114374"/>
                  </a:lnTo>
                  <a:lnTo>
                    <a:pt x="10096" y="113345"/>
                  </a:lnTo>
                  <a:lnTo>
                    <a:pt x="11429" y="106817"/>
                  </a:lnTo>
                  <a:lnTo>
                    <a:pt x="12534" y="105852"/>
                  </a:lnTo>
                  <a:lnTo>
                    <a:pt x="13258" y="104798"/>
                  </a:lnTo>
                  <a:lnTo>
                    <a:pt x="16511" y="85922"/>
                  </a:lnTo>
                  <a:lnTo>
                    <a:pt x="20831" y="67447"/>
                  </a:lnTo>
                  <a:lnTo>
                    <a:pt x="39530" y="25585"/>
                  </a:lnTo>
                  <a:lnTo>
                    <a:pt x="69557" y="14005"/>
                  </a:lnTo>
                  <a:lnTo>
                    <a:pt x="85094" y="14005"/>
                  </a:lnTo>
                  <a:lnTo>
                    <a:pt x="83711" y="10943"/>
                  </a:lnTo>
                  <a:lnTo>
                    <a:pt x="76528" y="3787"/>
                  </a:lnTo>
                  <a:lnTo>
                    <a:pt x="67505" y="0"/>
                  </a:lnTo>
                  <a:close/>
                </a:path>
                <a:path w="91439" h="114935">
                  <a:moveTo>
                    <a:pt x="85094" y="14005"/>
                  </a:moveTo>
                  <a:lnTo>
                    <a:pt x="69557" y="14005"/>
                  </a:lnTo>
                  <a:lnTo>
                    <a:pt x="74802" y="19111"/>
                  </a:lnTo>
                  <a:lnTo>
                    <a:pt x="76479" y="30668"/>
                  </a:lnTo>
                  <a:lnTo>
                    <a:pt x="77653" y="39661"/>
                  </a:lnTo>
                  <a:lnTo>
                    <a:pt x="78351" y="48646"/>
                  </a:lnTo>
                  <a:lnTo>
                    <a:pt x="78337" y="49562"/>
                  </a:lnTo>
                  <a:lnTo>
                    <a:pt x="78217" y="57662"/>
                  </a:lnTo>
                  <a:lnTo>
                    <a:pt x="76898" y="66749"/>
                  </a:lnTo>
                  <a:lnTo>
                    <a:pt x="75755" y="71867"/>
                  </a:lnTo>
                  <a:lnTo>
                    <a:pt x="76441" y="77505"/>
                  </a:lnTo>
                  <a:lnTo>
                    <a:pt x="76390" y="89494"/>
                  </a:lnTo>
                  <a:lnTo>
                    <a:pt x="76219" y="93990"/>
                  </a:lnTo>
                  <a:lnTo>
                    <a:pt x="76111" y="96848"/>
                  </a:lnTo>
                  <a:lnTo>
                    <a:pt x="90703" y="50543"/>
                  </a:lnTo>
                  <a:lnTo>
                    <a:pt x="90995" y="43101"/>
                  </a:lnTo>
                  <a:lnTo>
                    <a:pt x="90719" y="35689"/>
                  </a:lnTo>
                  <a:lnTo>
                    <a:pt x="89828" y="28332"/>
                  </a:lnTo>
                  <a:lnTo>
                    <a:pt x="88277" y="21054"/>
                  </a:lnTo>
                  <a:lnTo>
                    <a:pt x="85094" y="14005"/>
                  </a:lnTo>
                  <a:close/>
                </a:path>
              </a:pathLst>
            </a:custGeom>
            <a:solidFill>
              <a:srgbClr val="7BCF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35283" y="4281705"/>
              <a:ext cx="105410" cy="120014"/>
            </a:xfrm>
            <a:custGeom>
              <a:avLst/>
              <a:gdLst/>
              <a:ahLst/>
              <a:cxnLst/>
              <a:rect l="l" t="t" r="r" b="b"/>
              <a:pathLst>
                <a:path w="105410" h="120014">
                  <a:moveTo>
                    <a:pt x="104561" y="109335"/>
                  </a:moveTo>
                  <a:lnTo>
                    <a:pt x="52302" y="109335"/>
                  </a:lnTo>
                  <a:lnTo>
                    <a:pt x="63946" y="110431"/>
                  </a:lnTo>
                  <a:lnTo>
                    <a:pt x="75458" y="112725"/>
                  </a:lnTo>
                  <a:lnTo>
                    <a:pt x="86855" y="116141"/>
                  </a:lnTo>
                  <a:lnTo>
                    <a:pt x="92214" y="118008"/>
                  </a:lnTo>
                  <a:lnTo>
                    <a:pt x="98158" y="120015"/>
                  </a:lnTo>
                  <a:lnTo>
                    <a:pt x="104455" y="109512"/>
                  </a:lnTo>
                  <a:lnTo>
                    <a:pt x="104561" y="109335"/>
                  </a:lnTo>
                  <a:close/>
                </a:path>
                <a:path w="105410" h="120014">
                  <a:moveTo>
                    <a:pt x="0" y="0"/>
                  </a:moveTo>
                  <a:lnTo>
                    <a:pt x="3733" y="6832"/>
                  </a:lnTo>
                  <a:lnTo>
                    <a:pt x="6516" y="13192"/>
                  </a:lnTo>
                  <a:lnTo>
                    <a:pt x="8156" y="19753"/>
                  </a:lnTo>
                  <a:lnTo>
                    <a:pt x="8848" y="26511"/>
                  </a:lnTo>
                  <a:lnTo>
                    <a:pt x="8788" y="33464"/>
                  </a:lnTo>
                  <a:lnTo>
                    <a:pt x="10693" y="36855"/>
                  </a:lnTo>
                  <a:lnTo>
                    <a:pt x="47891" y="83921"/>
                  </a:lnTo>
                  <a:lnTo>
                    <a:pt x="49987" y="86271"/>
                  </a:lnTo>
                  <a:lnTo>
                    <a:pt x="53517" y="87769"/>
                  </a:lnTo>
                  <a:lnTo>
                    <a:pt x="52948" y="92659"/>
                  </a:lnTo>
                  <a:lnTo>
                    <a:pt x="52891" y="93154"/>
                  </a:lnTo>
                  <a:lnTo>
                    <a:pt x="39408" y="93154"/>
                  </a:lnTo>
                  <a:lnTo>
                    <a:pt x="33070" y="96164"/>
                  </a:lnTo>
                  <a:lnTo>
                    <a:pt x="31138" y="108407"/>
                  </a:lnTo>
                  <a:lnTo>
                    <a:pt x="31090" y="109335"/>
                  </a:lnTo>
                  <a:lnTo>
                    <a:pt x="34340" y="111213"/>
                  </a:lnTo>
                  <a:lnTo>
                    <a:pt x="37477" y="108407"/>
                  </a:lnTo>
                  <a:lnTo>
                    <a:pt x="104549" y="108407"/>
                  </a:lnTo>
                  <a:lnTo>
                    <a:pt x="101765" y="103047"/>
                  </a:lnTo>
                  <a:lnTo>
                    <a:pt x="93713" y="97713"/>
                  </a:lnTo>
                  <a:lnTo>
                    <a:pt x="87060" y="93154"/>
                  </a:lnTo>
                  <a:lnTo>
                    <a:pt x="53457" y="93154"/>
                  </a:lnTo>
                  <a:lnTo>
                    <a:pt x="46151" y="92659"/>
                  </a:lnTo>
                  <a:lnTo>
                    <a:pt x="86337" y="92659"/>
                  </a:lnTo>
                  <a:lnTo>
                    <a:pt x="83158" y="90480"/>
                  </a:lnTo>
                  <a:lnTo>
                    <a:pt x="53479" y="65684"/>
                  </a:lnTo>
                  <a:lnTo>
                    <a:pt x="28555" y="35406"/>
                  </a:lnTo>
                  <a:lnTo>
                    <a:pt x="8994" y="1231"/>
                  </a:lnTo>
                  <a:lnTo>
                    <a:pt x="5524" y="1231"/>
                  </a:lnTo>
                  <a:lnTo>
                    <a:pt x="0" y="0"/>
                  </a:lnTo>
                  <a:close/>
                </a:path>
                <a:path w="105410" h="120014">
                  <a:moveTo>
                    <a:pt x="104549" y="108407"/>
                  </a:moveTo>
                  <a:lnTo>
                    <a:pt x="37477" y="108407"/>
                  </a:lnTo>
                  <a:lnTo>
                    <a:pt x="40512" y="109512"/>
                  </a:lnTo>
                  <a:lnTo>
                    <a:pt x="52302" y="109335"/>
                  </a:lnTo>
                  <a:lnTo>
                    <a:pt x="104561" y="109335"/>
                  </a:lnTo>
                  <a:lnTo>
                    <a:pt x="104813" y="108915"/>
                  </a:lnTo>
                  <a:lnTo>
                    <a:pt x="104549" y="108407"/>
                  </a:lnTo>
                  <a:close/>
                </a:path>
                <a:path w="105410" h="120014">
                  <a:moveTo>
                    <a:pt x="8737" y="736"/>
                  </a:moveTo>
                  <a:lnTo>
                    <a:pt x="5524" y="1231"/>
                  </a:lnTo>
                  <a:lnTo>
                    <a:pt x="8994" y="1231"/>
                  </a:lnTo>
                  <a:lnTo>
                    <a:pt x="8737" y="736"/>
                  </a:lnTo>
                  <a:close/>
                </a:path>
              </a:pathLst>
            </a:custGeom>
            <a:solidFill>
              <a:srgbClr val="86E6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121708" y="4823764"/>
              <a:ext cx="74930" cy="146685"/>
            </a:xfrm>
            <a:custGeom>
              <a:avLst/>
              <a:gdLst/>
              <a:ahLst/>
              <a:cxnLst/>
              <a:rect l="l" t="t" r="r" b="b"/>
              <a:pathLst>
                <a:path w="74929" h="146685">
                  <a:moveTo>
                    <a:pt x="74460" y="93484"/>
                  </a:moveTo>
                  <a:lnTo>
                    <a:pt x="74015" y="73342"/>
                  </a:lnTo>
                  <a:lnTo>
                    <a:pt x="72618" y="64960"/>
                  </a:lnTo>
                  <a:lnTo>
                    <a:pt x="72555" y="64541"/>
                  </a:lnTo>
                  <a:lnTo>
                    <a:pt x="70612" y="52895"/>
                  </a:lnTo>
                  <a:lnTo>
                    <a:pt x="68834" y="55092"/>
                  </a:lnTo>
                  <a:lnTo>
                    <a:pt x="66687" y="57048"/>
                  </a:lnTo>
                  <a:lnTo>
                    <a:pt x="62661" y="64541"/>
                  </a:lnTo>
                  <a:lnTo>
                    <a:pt x="61137" y="61391"/>
                  </a:lnTo>
                  <a:lnTo>
                    <a:pt x="59410" y="59410"/>
                  </a:lnTo>
                  <a:lnTo>
                    <a:pt x="58585" y="59944"/>
                  </a:lnTo>
                  <a:lnTo>
                    <a:pt x="58483" y="64960"/>
                  </a:lnTo>
                  <a:lnTo>
                    <a:pt x="59016" y="68834"/>
                  </a:lnTo>
                  <a:lnTo>
                    <a:pt x="59702" y="73342"/>
                  </a:lnTo>
                  <a:lnTo>
                    <a:pt x="60693" y="85471"/>
                  </a:lnTo>
                  <a:lnTo>
                    <a:pt x="60236" y="93484"/>
                  </a:lnTo>
                  <a:lnTo>
                    <a:pt x="60147" y="95110"/>
                  </a:lnTo>
                  <a:lnTo>
                    <a:pt x="60096" y="96139"/>
                  </a:lnTo>
                  <a:lnTo>
                    <a:pt x="60020" y="97447"/>
                  </a:lnTo>
                  <a:lnTo>
                    <a:pt x="38912" y="132765"/>
                  </a:lnTo>
                  <a:lnTo>
                    <a:pt x="35712" y="127520"/>
                  </a:lnTo>
                  <a:lnTo>
                    <a:pt x="32778" y="122796"/>
                  </a:lnTo>
                  <a:lnTo>
                    <a:pt x="17081" y="80276"/>
                  </a:lnTo>
                  <a:lnTo>
                    <a:pt x="12166" y="35483"/>
                  </a:lnTo>
                  <a:lnTo>
                    <a:pt x="12065" y="34213"/>
                  </a:lnTo>
                  <a:lnTo>
                    <a:pt x="11988" y="34086"/>
                  </a:lnTo>
                  <a:lnTo>
                    <a:pt x="7480" y="35483"/>
                  </a:lnTo>
                  <a:lnTo>
                    <a:pt x="11938" y="34023"/>
                  </a:lnTo>
                  <a:lnTo>
                    <a:pt x="8775" y="30416"/>
                  </a:lnTo>
                  <a:lnTo>
                    <a:pt x="10071" y="25806"/>
                  </a:lnTo>
                  <a:lnTo>
                    <a:pt x="9690" y="15798"/>
                  </a:lnTo>
                  <a:lnTo>
                    <a:pt x="9804" y="10020"/>
                  </a:lnTo>
                  <a:lnTo>
                    <a:pt x="9690" y="2374"/>
                  </a:lnTo>
                  <a:lnTo>
                    <a:pt x="9118" y="571"/>
                  </a:lnTo>
                  <a:lnTo>
                    <a:pt x="7912" y="381"/>
                  </a:lnTo>
                  <a:lnTo>
                    <a:pt x="7912" y="30187"/>
                  </a:lnTo>
                  <a:lnTo>
                    <a:pt x="7543" y="28638"/>
                  </a:lnTo>
                  <a:lnTo>
                    <a:pt x="7912" y="30187"/>
                  </a:lnTo>
                  <a:lnTo>
                    <a:pt x="7912" y="381"/>
                  </a:lnTo>
                  <a:lnTo>
                    <a:pt x="6337" y="127"/>
                  </a:lnTo>
                  <a:lnTo>
                    <a:pt x="6337" y="9982"/>
                  </a:lnTo>
                  <a:lnTo>
                    <a:pt x="4305" y="9398"/>
                  </a:lnTo>
                  <a:lnTo>
                    <a:pt x="6337" y="9982"/>
                  </a:lnTo>
                  <a:lnTo>
                    <a:pt x="6337" y="127"/>
                  </a:lnTo>
                  <a:lnTo>
                    <a:pt x="5626" y="0"/>
                  </a:lnTo>
                  <a:lnTo>
                    <a:pt x="4419" y="1282"/>
                  </a:lnTo>
                  <a:lnTo>
                    <a:pt x="2006" y="5892"/>
                  </a:lnTo>
                  <a:lnTo>
                    <a:pt x="3454" y="10236"/>
                  </a:lnTo>
                  <a:lnTo>
                    <a:pt x="177" y="12458"/>
                  </a:lnTo>
                  <a:lnTo>
                    <a:pt x="3048" y="14274"/>
                  </a:lnTo>
                  <a:lnTo>
                    <a:pt x="3708" y="9207"/>
                  </a:lnTo>
                  <a:lnTo>
                    <a:pt x="3048" y="14274"/>
                  </a:lnTo>
                  <a:lnTo>
                    <a:pt x="177" y="12471"/>
                  </a:lnTo>
                  <a:lnTo>
                    <a:pt x="76" y="21717"/>
                  </a:lnTo>
                  <a:lnTo>
                    <a:pt x="0" y="30200"/>
                  </a:lnTo>
                  <a:lnTo>
                    <a:pt x="1104" y="46951"/>
                  </a:lnTo>
                  <a:lnTo>
                    <a:pt x="3200" y="64008"/>
                  </a:lnTo>
                  <a:lnTo>
                    <a:pt x="5778" y="80276"/>
                  </a:lnTo>
                  <a:lnTo>
                    <a:pt x="5880" y="80975"/>
                  </a:lnTo>
                  <a:lnTo>
                    <a:pt x="20866" y="124167"/>
                  </a:lnTo>
                  <a:lnTo>
                    <a:pt x="47688" y="146100"/>
                  </a:lnTo>
                  <a:lnTo>
                    <a:pt x="56781" y="142087"/>
                  </a:lnTo>
                  <a:lnTo>
                    <a:pt x="63982" y="132765"/>
                  </a:lnTo>
                  <a:lnTo>
                    <a:pt x="64122" y="132588"/>
                  </a:lnTo>
                  <a:lnTo>
                    <a:pt x="71361" y="113245"/>
                  </a:lnTo>
                  <a:lnTo>
                    <a:pt x="74460" y="93484"/>
                  </a:lnTo>
                  <a:close/>
                </a:path>
              </a:pathLst>
            </a:custGeom>
            <a:solidFill>
              <a:srgbClr val="87C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52913" y="4317631"/>
              <a:ext cx="76200" cy="85725"/>
            </a:xfrm>
            <a:custGeom>
              <a:avLst/>
              <a:gdLst/>
              <a:ahLst/>
              <a:cxnLst/>
              <a:rect l="l" t="t" r="r" b="b"/>
              <a:pathLst>
                <a:path w="76200" h="85725">
                  <a:moveTo>
                    <a:pt x="61518" y="7912"/>
                  </a:moveTo>
                  <a:lnTo>
                    <a:pt x="60629" y="6286"/>
                  </a:lnTo>
                  <a:lnTo>
                    <a:pt x="59982" y="5118"/>
                  </a:lnTo>
                  <a:lnTo>
                    <a:pt x="56756" y="4279"/>
                  </a:lnTo>
                  <a:lnTo>
                    <a:pt x="54063" y="2578"/>
                  </a:lnTo>
                  <a:lnTo>
                    <a:pt x="50431" y="6286"/>
                  </a:lnTo>
                  <a:lnTo>
                    <a:pt x="49428" y="1905"/>
                  </a:lnTo>
                  <a:lnTo>
                    <a:pt x="49390" y="1752"/>
                  </a:lnTo>
                  <a:lnTo>
                    <a:pt x="47472" y="0"/>
                  </a:lnTo>
                  <a:lnTo>
                    <a:pt x="39103" y="1219"/>
                  </a:lnTo>
                  <a:lnTo>
                    <a:pt x="30429" y="1905"/>
                  </a:lnTo>
                  <a:lnTo>
                    <a:pt x="29083" y="7912"/>
                  </a:lnTo>
                  <a:lnTo>
                    <a:pt x="61518" y="7912"/>
                  </a:lnTo>
                  <a:close/>
                </a:path>
                <a:path w="76200" h="85725">
                  <a:moveTo>
                    <a:pt x="76187" y="40347"/>
                  </a:moveTo>
                  <a:lnTo>
                    <a:pt x="73228" y="33832"/>
                  </a:lnTo>
                  <a:lnTo>
                    <a:pt x="73799" y="29781"/>
                  </a:lnTo>
                  <a:lnTo>
                    <a:pt x="71450" y="30353"/>
                  </a:lnTo>
                  <a:lnTo>
                    <a:pt x="64744" y="32004"/>
                  </a:lnTo>
                  <a:lnTo>
                    <a:pt x="66586" y="26009"/>
                  </a:lnTo>
                  <a:lnTo>
                    <a:pt x="70307" y="24282"/>
                  </a:lnTo>
                  <a:lnTo>
                    <a:pt x="72542" y="22847"/>
                  </a:lnTo>
                  <a:lnTo>
                    <a:pt x="73926" y="21932"/>
                  </a:lnTo>
                  <a:lnTo>
                    <a:pt x="73710" y="21666"/>
                  </a:lnTo>
                  <a:lnTo>
                    <a:pt x="72440" y="20878"/>
                  </a:lnTo>
                  <a:lnTo>
                    <a:pt x="69888" y="19304"/>
                  </a:lnTo>
                  <a:lnTo>
                    <a:pt x="66332" y="16802"/>
                  </a:lnTo>
                  <a:lnTo>
                    <a:pt x="68948" y="10871"/>
                  </a:lnTo>
                  <a:lnTo>
                    <a:pt x="64655" y="14795"/>
                  </a:lnTo>
                  <a:lnTo>
                    <a:pt x="64655" y="34594"/>
                  </a:lnTo>
                  <a:lnTo>
                    <a:pt x="64249" y="34886"/>
                  </a:lnTo>
                  <a:lnTo>
                    <a:pt x="64655" y="34594"/>
                  </a:lnTo>
                  <a:lnTo>
                    <a:pt x="64655" y="14795"/>
                  </a:lnTo>
                  <a:lnTo>
                    <a:pt x="57988" y="20878"/>
                  </a:lnTo>
                  <a:lnTo>
                    <a:pt x="57111" y="15240"/>
                  </a:lnTo>
                  <a:lnTo>
                    <a:pt x="62547" y="12852"/>
                  </a:lnTo>
                  <a:lnTo>
                    <a:pt x="61760" y="8356"/>
                  </a:lnTo>
                  <a:lnTo>
                    <a:pt x="61582" y="8039"/>
                  </a:lnTo>
                  <a:lnTo>
                    <a:pt x="29057" y="8039"/>
                  </a:lnTo>
                  <a:lnTo>
                    <a:pt x="27978" y="12852"/>
                  </a:lnTo>
                  <a:lnTo>
                    <a:pt x="27889" y="13728"/>
                  </a:lnTo>
                  <a:lnTo>
                    <a:pt x="32626" y="22847"/>
                  </a:lnTo>
                  <a:lnTo>
                    <a:pt x="25095" y="18516"/>
                  </a:lnTo>
                  <a:lnTo>
                    <a:pt x="21348" y="13728"/>
                  </a:lnTo>
                  <a:lnTo>
                    <a:pt x="18059" y="8356"/>
                  </a:lnTo>
                  <a:lnTo>
                    <a:pt x="16522" y="8039"/>
                  </a:lnTo>
                  <a:lnTo>
                    <a:pt x="15760" y="7912"/>
                  </a:lnTo>
                  <a:lnTo>
                    <a:pt x="8496" y="21666"/>
                  </a:lnTo>
                  <a:lnTo>
                    <a:pt x="8483" y="21932"/>
                  </a:lnTo>
                  <a:lnTo>
                    <a:pt x="9055" y="22669"/>
                  </a:lnTo>
                  <a:lnTo>
                    <a:pt x="9817" y="23368"/>
                  </a:lnTo>
                  <a:lnTo>
                    <a:pt x="10680" y="23901"/>
                  </a:lnTo>
                  <a:lnTo>
                    <a:pt x="15494" y="24663"/>
                  </a:lnTo>
                  <a:lnTo>
                    <a:pt x="17513" y="24663"/>
                  </a:lnTo>
                  <a:lnTo>
                    <a:pt x="20396" y="24282"/>
                  </a:lnTo>
                  <a:lnTo>
                    <a:pt x="23291" y="26809"/>
                  </a:lnTo>
                  <a:lnTo>
                    <a:pt x="24180" y="28155"/>
                  </a:lnTo>
                  <a:lnTo>
                    <a:pt x="24244" y="29298"/>
                  </a:lnTo>
                  <a:lnTo>
                    <a:pt x="24358" y="31381"/>
                  </a:lnTo>
                  <a:lnTo>
                    <a:pt x="22872" y="32308"/>
                  </a:lnTo>
                  <a:lnTo>
                    <a:pt x="16789" y="32918"/>
                  </a:lnTo>
                  <a:lnTo>
                    <a:pt x="12407" y="33832"/>
                  </a:lnTo>
                  <a:lnTo>
                    <a:pt x="4203" y="33261"/>
                  </a:lnTo>
                  <a:lnTo>
                    <a:pt x="2159" y="35039"/>
                  </a:lnTo>
                  <a:lnTo>
                    <a:pt x="0" y="39903"/>
                  </a:lnTo>
                  <a:lnTo>
                    <a:pt x="5689" y="41046"/>
                  </a:lnTo>
                  <a:lnTo>
                    <a:pt x="10858" y="42151"/>
                  </a:lnTo>
                  <a:lnTo>
                    <a:pt x="22009" y="34886"/>
                  </a:lnTo>
                  <a:lnTo>
                    <a:pt x="20027" y="40551"/>
                  </a:lnTo>
                  <a:lnTo>
                    <a:pt x="20510" y="43345"/>
                  </a:lnTo>
                  <a:lnTo>
                    <a:pt x="24244" y="41643"/>
                  </a:lnTo>
                  <a:lnTo>
                    <a:pt x="25704" y="37465"/>
                  </a:lnTo>
                  <a:lnTo>
                    <a:pt x="30124" y="37465"/>
                  </a:lnTo>
                  <a:lnTo>
                    <a:pt x="29032" y="44208"/>
                  </a:lnTo>
                  <a:lnTo>
                    <a:pt x="26250" y="46228"/>
                  </a:lnTo>
                  <a:lnTo>
                    <a:pt x="20459" y="44208"/>
                  </a:lnTo>
                  <a:lnTo>
                    <a:pt x="19989" y="44208"/>
                  </a:lnTo>
                  <a:lnTo>
                    <a:pt x="13970" y="51714"/>
                  </a:lnTo>
                  <a:lnTo>
                    <a:pt x="18313" y="57556"/>
                  </a:lnTo>
                  <a:lnTo>
                    <a:pt x="21501" y="49072"/>
                  </a:lnTo>
                  <a:lnTo>
                    <a:pt x="26365" y="53365"/>
                  </a:lnTo>
                  <a:lnTo>
                    <a:pt x="26733" y="56565"/>
                  </a:lnTo>
                  <a:lnTo>
                    <a:pt x="26784" y="57035"/>
                  </a:lnTo>
                  <a:lnTo>
                    <a:pt x="27660" y="59283"/>
                  </a:lnTo>
                  <a:lnTo>
                    <a:pt x="27965" y="59880"/>
                  </a:lnTo>
                  <a:lnTo>
                    <a:pt x="30251" y="61658"/>
                  </a:lnTo>
                  <a:lnTo>
                    <a:pt x="30251" y="63487"/>
                  </a:lnTo>
                  <a:lnTo>
                    <a:pt x="27813" y="65278"/>
                  </a:lnTo>
                  <a:lnTo>
                    <a:pt x="25400" y="67995"/>
                  </a:lnTo>
                  <a:lnTo>
                    <a:pt x="26441" y="70180"/>
                  </a:lnTo>
                  <a:lnTo>
                    <a:pt x="28448" y="70688"/>
                  </a:lnTo>
                  <a:lnTo>
                    <a:pt x="30213" y="70688"/>
                  </a:lnTo>
                  <a:lnTo>
                    <a:pt x="32486" y="69265"/>
                  </a:lnTo>
                  <a:lnTo>
                    <a:pt x="33121" y="66509"/>
                  </a:lnTo>
                  <a:lnTo>
                    <a:pt x="35420" y="62318"/>
                  </a:lnTo>
                  <a:lnTo>
                    <a:pt x="36525" y="60172"/>
                  </a:lnTo>
                  <a:lnTo>
                    <a:pt x="40843" y="62001"/>
                  </a:lnTo>
                  <a:lnTo>
                    <a:pt x="42024" y="64033"/>
                  </a:lnTo>
                  <a:lnTo>
                    <a:pt x="42049" y="65278"/>
                  </a:lnTo>
                  <a:lnTo>
                    <a:pt x="42151" y="71869"/>
                  </a:lnTo>
                  <a:lnTo>
                    <a:pt x="40373" y="76746"/>
                  </a:lnTo>
                  <a:lnTo>
                    <a:pt x="38582" y="81419"/>
                  </a:lnTo>
                  <a:lnTo>
                    <a:pt x="38519" y="81572"/>
                  </a:lnTo>
                  <a:lnTo>
                    <a:pt x="37503" y="84239"/>
                  </a:lnTo>
                  <a:lnTo>
                    <a:pt x="47193" y="85420"/>
                  </a:lnTo>
                  <a:lnTo>
                    <a:pt x="51587" y="81788"/>
                  </a:lnTo>
                  <a:lnTo>
                    <a:pt x="45135" y="67411"/>
                  </a:lnTo>
                  <a:lnTo>
                    <a:pt x="45770" y="66560"/>
                  </a:lnTo>
                  <a:lnTo>
                    <a:pt x="48717" y="62788"/>
                  </a:lnTo>
                  <a:lnTo>
                    <a:pt x="45783" y="66548"/>
                  </a:lnTo>
                  <a:lnTo>
                    <a:pt x="47167" y="65646"/>
                  </a:lnTo>
                  <a:lnTo>
                    <a:pt x="56007" y="64935"/>
                  </a:lnTo>
                  <a:lnTo>
                    <a:pt x="56883" y="61315"/>
                  </a:lnTo>
                  <a:lnTo>
                    <a:pt x="59207" y="59855"/>
                  </a:lnTo>
                  <a:lnTo>
                    <a:pt x="61353" y="59855"/>
                  </a:lnTo>
                  <a:lnTo>
                    <a:pt x="63423" y="59880"/>
                  </a:lnTo>
                  <a:lnTo>
                    <a:pt x="63055" y="59283"/>
                  </a:lnTo>
                  <a:lnTo>
                    <a:pt x="63436" y="59867"/>
                  </a:lnTo>
                  <a:lnTo>
                    <a:pt x="66522" y="59905"/>
                  </a:lnTo>
                  <a:lnTo>
                    <a:pt x="65024" y="55918"/>
                  </a:lnTo>
                  <a:lnTo>
                    <a:pt x="64223" y="51244"/>
                  </a:lnTo>
                  <a:lnTo>
                    <a:pt x="62039" y="48171"/>
                  </a:lnTo>
                  <a:lnTo>
                    <a:pt x="59893" y="48488"/>
                  </a:lnTo>
                  <a:lnTo>
                    <a:pt x="59893" y="52590"/>
                  </a:lnTo>
                  <a:lnTo>
                    <a:pt x="55854" y="49072"/>
                  </a:lnTo>
                  <a:lnTo>
                    <a:pt x="59893" y="52590"/>
                  </a:lnTo>
                  <a:lnTo>
                    <a:pt x="59893" y="48488"/>
                  </a:lnTo>
                  <a:lnTo>
                    <a:pt x="56388" y="48983"/>
                  </a:lnTo>
                  <a:lnTo>
                    <a:pt x="57886" y="41363"/>
                  </a:lnTo>
                  <a:lnTo>
                    <a:pt x="61506" y="36969"/>
                  </a:lnTo>
                  <a:lnTo>
                    <a:pt x="76187" y="40347"/>
                  </a:lnTo>
                  <a:close/>
                </a:path>
              </a:pathLst>
            </a:custGeom>
            <a:solidFill>
              <a:srgbClr val="BFB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58974" y="4975545"/>
              <a:ext cx="65405" cy="158750"/>
            </a:xfrm>
            <a:custGeom>
              <a:avLst/>
              <a:gdLst/>
              <a:ahLst/>
              <a:cxnLst/>
              <a:rect l="l" t="t" r="r" b="b"/>
              <a:pathLst>
                <a:path w="65405" h="158750">
                  <a:moveTo>
                    <a:pt x="18999" y="89204"/>
                  </a:moveTo>
                  <a:lnTo>
                    <a:pt x="17576" y="92671"/>
                  </a:lnTo>
                  <a:lnTo>
                    <a:pt x="23799" y="93052"/>
                  </a:lnTo>
                  <a:lnTo>
                    <a:pt x="20853" y="98247"/>
                  </a:lnTo>
                  <a:lnTo>
                    <a:pt x="20154" y="102971"/>
                  </a:lnTo>
                  <a:lnTo>
                    <a:pt x="17322" y="104432"/>
                  </a:lnTo>
                  <a:lnTo>
                    <a:pt x="15620" y="106095"/>
                  </a:lnTo>
                  <a:lnTo>
                    <a:pt x="634" y="133591"/>
                  </a:lnTo>
                  <a:lnTo>
                    <a:pt x="2031" y="137807"/>
                  </a:lnTo>
                  <a:lnTo>
                    <a:pt x="4660" y="142087"/>
                  </a:lnTo>
                  <a:lnTo>
                    <a:pt x="0" y="145923"/>
                  </a:lnTo>
                  <a:lnTo>
                    <a:pt x="2552" y="149542"/>
                  </a:lnTo>
                  <a:lnTo>
                    <a:pt x="292" y="154749"/>
                  </a:lnTo>
                  <a:lnTo>
                    <a:pt x="3213" y="158267"/>
                  </a:lnTo>
                  <a:lnTo>
                    <a:pt x="9055" y="153428"/>
                  </a:lnTo>
                  <a:lnTo>
                    <a:pt x="13500" y="147154"/>
                  </a:lnTo>
                  <a:lnTo>
                    <a:pt x="18072" y="140868"/>
                  </a:lnTo>
                  <a:lnTo>
                    <a:pt x="25993" y="128104"/>
                  </a:lnTo>
                  <a:lnTo>
                    <a:pt x="32507" y="114512"/>
                  </a:lnTo>
                  <a:lnTo>
                    <a:pt x="38365" y="100534"/>
                  </a:lnTo>
                  <a:lnTo>
                    <a:pt x="42534" y="90792"/>
                  </a:lnTo>
                  <a:lnTo>
                    <a:pt x="23571" y="90792"/>
                  </a:lnTo>
                  <a:lnTo>
                    <a:pt x="18999" y="89204"/>
                  </a:lnTo>
                  <a:close/>
                </a:path>
                <a:path w="65405" h="158750">
                  <a:moveTo>
                    <a:pt x="43218" y="0"/>
                  </a:moveTo>
                  <a:lnTo>
                    <a:pt x="41541" y="1968"/>
                  </a:lnTo>
                  <a:lnTo>
                    <a:pt x="45770" y="18796"/>
                  </a:lnTo>
                  <a:lnTo>
                    <a:pt x="48602" y="23241"/>
                  </a:lnTo>
                  <a:lnTo>
                    <a:pt x="44246" y="27495"/>
                  </a:lnTo>
                  <a:lnTo>
                    <a:pt x="31953" y="68872"/>
                  </a:lnTo>
                  <a:lnTo>
                    <a:pt x="25831" y="80302"/>
                  </a:lnTo>
                  <a:lnTo>
                    <a:pt x="24851" y="86614"/>
                  </a:lnTo>
                  <a:lnTo>
                    <a:pt x="24790" y="87007"/>
                  </a:lnTo>
                  <a:lnTo>
                    <a:pt x="23571" y="90792"/>
                  </a:lnTo>
                  <a:lnTo>
                    <a:pt x="42534" y="90792"/>
                  </a:lnTo>
                  <a:lnTo>
                    <a:pt x="59446" y="41383"/>
                  </a:lnTo>
                  <a:lnTo>
                    <a:pt x="65074" y="9486"/>
                  </a:lnTo>
                  <a:lnTo>
                    <a:pt x="58762" y="3086"/>
                  </a:lnTo>
                  <a:lnTo>
                    <a:pt x="55650" y="3086"/>
                  </a:lnTo>
                  <a:lnTo>
                    <a:pt x="43218" y="0"/>
                  </a:lnTo>
                  <a:close/>
                </a:path>
              </a:pathLst>
            </a:custGeom>
            <a:solidFill>
              <a:srgbClr val="A1D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149966" y="4765916"/>
              <a:ext cx="73660" cy="122555"/>
            </a:xfrm>
            <a:custGeom>
              <a:avLst/>
              <a:gdLst/>
              <a:ahLst/>
              <a:cxnLst/>
              <a:rect l="l" t="t" r="r" b="b"/>
              <a:pathLst>
                <a:path w="73660" h="122554">
                  <a:moveTo>
                    <a:pt x="73317" y="74510"/>
                  </a:moveTo>
                  <a:lnTo>
                    <a:pt x="68440" y="68186"/>
                  </a:lnTo>
                  <a:lnTo>
                    <a:pt x="65265" y="66014"/>
                  </a:lnTo>
                  <a:lnTo>
                    <a:pt x="64300" y="62611"/>
                  </a:lnTo>
                  <a:lnTo>
                    <a:pt x="64185" y="62230"/>
                  </a:lnTo>
                  <a:lnTo>
                    <a:pt x="64122" y="62001"/>
                  </a:lnTo>
                  <a:lnTo>
                    <a:pt x="57442" y="59080"/>
                  </a:lnTo>
                  <a:lnTo>
                    <a:pt x="51625" y="54864"/>
                  </a:lnTo>
                  <a:lnTo>
                    <a:pt x="46609" y="49504"/>
                  </a:lnTo>
                  <a:lnTo>
                    <a:pt x="42532" y="43332"/>
                  </a:lnTo>
                  <a:lnTo>
                    <a:pt x="42443" y="43192"/>
                  </a:lnTo>
                  <a:lnTo>
                    <a:pt x="42265" y="43014"/>
                  </a:lnTo>
                  <a:lnTo>
                    <a:pt x="39890" y="40386"/>
                  </a:lnTo>
                  <a:lnTo>
                    <a:pt x="38950" y="39598"/>
                  </a:lnTo>
                  <a:lnTo>
                    <a:pt x="38150" y="38646"/>
                  </a:lnTo>
                  <a:lnTo>
                    <a:pt x="37503" y="37833"/>
                  </a:lnTo>
                  <a:lnTo>
                    <a:pt x="36512" y="36893"/>
                  </a:lnTo>
                  <a:lnTo>
                    <a:pt x="35826" y="35915"/>
                  </a:lnTo>
                  <a:lnTo>
                    <a:pt x="35445" y="35560"/>
                  </a:lnTo>
                  <a:lnTo>
                    <a:pt x="35077" y="35153"/>
                  </a:lnTo>
                  <a:lnTo>
                    <a:pt x="35648" y="35153"/>
                  </a:lnTo>
                  <a:lnTo>
                    <a:pt x="34163" y="34836"/>
                  </a:lnTo>
                  <a:lnTo>
                    <a:pt x="32791" y="34836"/>
                  </a:lnTo>
                  <a:lnTo>
                    <a:pt x="29679" y="33299"/>
                  </a:lnTo>
                  <a:lnTo>
                    <a:pt x="27851" y="31470"/>
                  </a:lnTo>
                  <a:lnTo>
                    <a:pt x="28473" y="29895"/>
                  </a:lnTo>
                  <a:lnTo>
                    <a:pt x="28549" y="29705"/>
                  </a:lnTo>
                  <a:lnTo>
                    <a:pt x="29794" y="26530"/>
                  </a:lnTo>
                  <a:lnTo>
                    <a:pt x="32042" y="28028"/>
                  </a:lnTo>
                  <a:lnTo>
                    <a:pt x="34988" y="29895"/>
                  </a:lnTo>
                  <a:lnTo>
                    <a:pt x="36093" y="31153"/>
                  </a:lnTo>
                  <a:lnTo>
                    <a:pt x="37287" y="32219"/>
                  </a:lnTo>
                  <a:lnTo>
                    <a:pt x="38163" y="32524"/>
                  </a:lnTo>
                  <a:lnTo>
                    <a:pt x="39433" y="32524"/>
                  </a:lnTo>
                  <a:lnTo>
                    <a:pt x="42519" y="32524"/>
                  </a:lnTo>
                  <a:lnTo>
                    <a:pt x="43484" y="32689"/>
                  </a:lnTo>
                  <a:lnTo>
                    <a:pt x="44513" y="35153"/>
                  </a:lnTo>
                  <a:lnTo>
                    <a:pt x="46850" y="35153"/>
                  </a:lnTo>
                  <a:lnTo>
                    <a:pt x="48374" y="35560"/>
                  </a:lnTo>
                  <a:lnTo>
                    <a:pt x="49428" y="37833"/>
                  </a:lnTo>
                  <a:lnTo>
                    <a:pt x="63411" y="47218"/>
                  </a:lnTo>
                  <a:lnTo>
                    <a:pt x="70154" y="34836"/>
                  </a:lnTo>
                  <a:lnTo>
                    <a:pt x="64808" y="32524"/>
                  </a:lnTo>
                  <a:lnTo>
                    <a:pt x="64109" y="32219"/>
                  </a:lnTo>
                  <a:lnTo>
                    <a:pt x="60794" y="30784"/>
                  </a:lnTo>
                  <a:lnTo>
                    <a:pt x="55892" y="26530"/>
                  </a:lnTo>
                  <a:lnTo>
                    <a:pt x="54737" y="25527"/>
                  </a:lnTo>
                  <a:lnTo>
                    <a:pt x="53251" y="24739"/>
                  </a:lnTo>
                  <a:lnTo>
                    <a:pt x="51879" y="23812"/>
                  </a:lnTo>
                  <a:lnTo>
                    <a:pt x="51015" y="23101"/>
                  </a:lnTo>
                  <a:lnTo>
                    <a:pt x="50190" y="22339"/>
                  </a:lnTo>
                  <a:lnTo>
                    <a:pt x="49415" y="21501"/>
                  </a:lnTo>
                  <a:lnTo>
                    <a:pt x="47523" y="21501"/>
                  </a:lnTo>
                  <a:lnTo>
                    <a:pt x="45694" y="20828"/>
                  </a:lnTo>
                  <a:lnTo>
                    <a:pt x="44691" y="18694"/>
                  </a:lnTo>
                  <a:lnTo>
                    <a:pt x="44500" y="18542"/>
                  </a:lnTo>
                  <a:lnTo>
                    <a:pt x="43751" y="17780"/>
                  </a:lnTo>
                  <a:lnTo>
                    <a:pt x="42964" y="16776"/>
                  </a:lnTo>
                  <a:lnTo>
                    <a:pt x="41871" y="16243"/>
                  </a:lnTo>
                  <a:lnTo>
                    <a:pt x="42799" y="17068"/>
                  </a:lnTo>
                  <a:lnTo>
                    <a:pt x="41859" y="16243"/>
                  </a:lnTo>
                  <a:lnTo>
                    <a:pt x="40830" y="16243"/>
                  </a:lnTo>
                  <a:lnTo>
                    <a:pt x="39890" y="15811"/>
                  </a:lnTo>
                  <a:lnTo>
                    <a:pt x="33997" y="13868"/>
                  </a:lnTo>
                  <a:lnTo>
                    <a:pt x="29273" y="8826"/>
                  </a:lnTo>
                  <a:lnTo>
                    <a:pt x="20408" y="5219"/>
                  </a:lnTo>
                  <a:lnTo>
                    <a:pt x="19761" y="5092"/>
                  </a:lnTo>
                  <a:lnTo>
                    <a:pt x="18364" y="5092"/>
                  </a:lnTo>
                  <a:lnTo>
                    <a:pt x="18440" y="4953"/>
                  </a:lnTo>
                  <a:lnTo>
                    <a:pt x="17919" y="4775"/>
                  </a:lnTo>
                  <a:lnTo>
                    <a:pt x="17919" y="5765"/>
                  </a:lnTo>
                  <a:lnTo>
                    <a:pt x="8521" y="5524"/>
                  </a:lnTo>
                  <a:lnTo>
                    <a:pt x="17919" y="5765"/>
                  </a:lnTo>
                  <a:lnTo>
                    <a:pt x="17919" y="4775"/>
                  </a:lnTo>
                  <a:lnTo>
                    <a:pt x="15659" y="3975"/>
                  </a:lnTo>
                  <a:lnTo>
                    <a:pt x="13042" y="2933"/>
                  </a:lnTo>
                  <a:lnTo>
                    <a:pt x="5549" y="571"/>
                  </a:lnTo>
                  <a:lnTo>
                    <a:pt x="5549" y="25908"/>
                  </a:lnTo>
                  <a:lnTo>
                    <a:pt x="5143" y="22999"/>
                  </a:lnTo>
                  <a:lnTo>
                    <a:pt x="5334" y="15494"/>
                  </a:lnTo>
                  <a:lnTo>
                    <a:pt x="5257" y="23812"/>
                  </a:lnTo>
                  <a:lnTo>
                    <a:pt x="5384" y="24739"/>
                  </a:lnTo>
                  <a:lnTo>
                    <a:pt x="5499" y="25527"/>
                  </a:lnTo>
                  <a:lnTo>
                    <a:pt x="5549" y="25908"/>
                  </a:lnTo>
                  <a:lnTo>
                    <a:pt x="5549" y="571"/>
                  </a:lnTo>
                  <a:lnTo>
                    <a:pt x="3784" y="0"/>
                  </a:lnTo>
                  <a:lnTo>
                    <a:pt x="2971" y="2933"/>
                  </a:lnTo>
                  <a:lnTo>
                    <a:pt x="0" y="15379"/>
                  </a:lnTo>
                  <a:lnTo>
                    <a:pt x="4292" y="20713"/>
                  </a:lnTo>
                  <a:lnTo>
                    <a:pt x="3340" y="26936"/>
                  </a:lnTo>
                  <a:lnTo>
                    <a:pt x="4953" y="26200"/>
                  </a:lnTo>
                  <a:lnTo>
                    <a:pt x="3352" y="26949"/>
                  </a:lnTo>
                  <a:lnTo>
                    <a:pt x="10121" y="44742"/>
                  </a:lnTo>
                  <a:lnTo>
                    <a:pt x="24599" y="89192"/>
                  </a:lnTo>
                  <a:lnTo>
                    <a:pt x="30365" y="116471"/>
                  </a:lnTo>
                  <a:lnTo>
                    <a:pt x="30645" y="116700"/>
                  </a:lnTo>
                  <a:lnTo>
                    <a:pt x="31165" y="117259"/>
                  </a:lnTo>
                  <a:lnTo>
                    <a:pt x="32880" y="119240"/>
                  </a:lnTo>
                  <a:lnTo>
                    <a:pt x="34417" y="122389"/>
                  </a:lnTo>
                  <a:lnTo>
                    <a:pt x="37096" y="117386"/>
                  </a:lnTo>
                  <a:lnTo>
                    <a:pt x="38430" y="114884"/>
                  </a:lnTo>
                  <a:lnTo>
                    <a:pt x="40589" y="112941"/>
                  </a:lnTo>
                  <a:lnTo>
                    <a:pt x="42341" y="110756"/>
                  </a:lnTo>
                  <a:lnTo>
                    <a:pt x="39966" y="92938"/>
                  </a:lnTo>
                  <a:lnTo>
                    <a:pt x="35674" y="75907"/>
                  </a:lnTo>
                  <a:lnTo>
                    <a:pt x="29895" y="59588"/>
                  </a:lnTo>
                  <a:lnTo>
                    <a:pt x="29794" y="59296"/>
                  </a:lnTo>
                  <a:lnTo>
                    <a:pt x="22821" y="43332"/>
                  </a:lnTo>
                  <a:lnTo>
                    <a:pt x="22758" y="43192"/>
                  </a:lnTo>
                  <a:lnTo>
                    <a:pt x="19646" y="40386"/>
                  </a:lnTo>
                  <a:lnTo>
                    <a:pt x="19507" y="40386"/>
                  </a:lnTo>
                  <a:lnTo>
                    <a:pt x="18351" y="36182"/>
                  </a:lnTo>
                  <a:lnTo>
                    <a:pt x="16459" y="29895"/>
                  </a:lnTo>
                  <a:lnTo>
                    <a:pt x="16408" y="29705"/>
                  </a:lnTo>
                  <a:lnTo>
                    <a:pt x="23456" y="33439"/>
                  </a:lnTo>
                  <a:lnTo>
                    <a:pt x="29248" y="36182"/>
                  </a:lnTo>
                  <a:lnTo>
                    <a:pt x="32258" y="43192"/>
                  </a:lnTo>
                  <a:lnTo>
                    <a:pt x="32321" y="43332"/>
                  </a:lnTo>
                  <a:lnTo>
                    <a:pt x="33350" y="44005"/>
                  </a:lnTo>
                  <a:lnTo>
                    <a:pt x="34150" y="44932"/>
                  </a:lnTo>
                  <a:lnTo>
                    <a:pt x="34810" y="46024"/>
                  </a:lnTo>
                  <a:lnTo>
                    <a:pt x="35775" y="46748"/>
                  </a:lnTo>
                  <a:lnTo>
                    <a:pt x="36563" y="47675"/>
                  </a:lnTo>
                  <a:lnTo>
                    <a:pt x="37287" y="48691"/>
                  </a:lnTo>
                  <a:lnTo>
                    <a:pt x="42252" y="48844"/>
                  </a:lnTo>
                  <a:lnTo>
                    <a:pt x="44970" y="52285"/>
                  </a:lnTo>
                  <a:lnTo>
                    <a:pt x="46875" y="56896"/>
                  </a:lnTo>
                  <a:lnTo>
                    <a:pt x="47891" y="57581"/>
                  </a:lnTo>
                  <a:lnTo>
                    <a:pt x="48679" y="58521"/>
                  </a:lnTo>
                  <a:lnTo>
                    <a:pt x="49377" y="59588"/>
                  </a:lnTo>
                  <a:lnTo>
                    <a:pt x="50304" y="60325"/>
                  </a:lnTo>
                  <a:lnTo>
                    <a:pt x="51066" y="61264"/>
                  </a:lnTo>
                  <a:lnTo>
                    <a:pt x="51930" y="62230"/>
                  </a:lnTo>
                  <a:lnTo>
                    <a:pt x="55410" y="62230"/>
                  </a:lnTo>
                  <a:lnTo>
                    <a:pt x="57861" y="63982"/>
                  </a:lnTo>
                  <a:lnTo>
                    <a:pt x="59029" y="67767"/>
                  </a:lnTo>
                  <a:lnTo>
                    <a:pt x="64071" y="67767"/>
                  </a:lnTo>
                  <a:lnTo>
                    <a:pt x="66751" y="71323"/>
                  </a:lnTo>
                  <a:lnTo>
                    <a:pt x="68719" y="75907"/>
                  </a:lnTo>
                  <a:lnTo>
                    <a:pt x="71539" y="75488"/>
                  </a:lnTo>
                  <a:lnTo>
                    <a:pt x="73317" y="74510"/>
                  </a:lnTo>
                  <a:close/>
                </a:path>
              </a:pathLst>
            </a:custGeom>
            <a:solidFill>
              <a:srgbClr val="78D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998582" y="3449738"/>
              <a:ext cx="75565" cy="158115"/>
            </a:xfrm>
            <a:custGeom>
              <a:avLst/>
              <a:gdLst/>
              <a:ahLst/>
              <a:cxnLst/>
              <a:rect l="l" t="t" r="r" b="b"/>
              <a:pathLst>
                <a:path w="75564" h="158114">
                  <a:moveTo>
                    <a:pt x="75031" y="24739"/>
                  </a:moveTo>
                  <a:lnTo>
                    <a:pt x="73367" y="24396"/>
                  </a:lnTo>
                  <a:lnTo>
                    <a:pt x="71716" y="23926"/>
                  </a:lnTo>
                  <a:lnTo>
                    <a:pt x="71120" y="22847"/>
                  </a:lnTo>
                  <a:lnTo>
                    <a:pt x="74307" y="14922"/>
                  </a:lnTo>
                  <a:lnTo>
                    <a:pt x="71678" y="7378"/>
                  </a:lnTo>
                  <a:lnTo>
                    <a:pt x="72377" y="0"/>
                  </a:lnTo>
                  <a:lnTo>
                    <a:pt x="40500" y="44996"/>
                  </a:lnTo>
                  <a:lnTo>
                    <a:pt x="24358" y="80518"/>
                  </a:lnTo>
                  <a:lnTo>
                    <a:pt x="7251" y="124841"/>
                  </a:lnTo>
                  <a:lnTo>
                    <a:pt x="0" y="152019"/>
                  </a:lnTo>
                  <a:lnTo>
                    <a:pt x="1803" y="151320"/>
                  </a:lnTo>
                  <a:lnTo>
                    <a:pt x="3733" y="150139"/>
                  </a:lnTo>
                  <a:lnTo>
                    <a:pt x="6883" y="157226"/>
                  </a:lnTo>
                  <a:lnTo>
                    <a:pt x="10299" y="157683"/>
                  </a:lnTo>
                  <a:lnTo>
                    <a:pt x="13970" y="157556"/>
                  </a:lnTo>
                  <a:lnTo>
                    <a:pt x="16306" y="150139"/>
                  </a:lnTo>
                  <a:lnTo>
                    <a:pt x="22644" y="130073"/>
                  </a:lnTo>
                  <a:lnTo>
                    <a:pt x="44488" y="77457"/>
                  </a:lnTo>
                  <a:lnTo>
                    <a:pt x="66179" y="39395"/>
                  </a:lnTo>
                  <a:lnTo>
                    <a:pt x="70459" y="32956"/>
                  </a:lnTo>
                  <a:lnTo>
                    <a:pt x="74244" y="26212"/>
                  </a:lnTo>
                  <a:lnTo>
                    <a:pt x="74510" y="25666"/>
                  </a:lnTo>
                  <a:lnTo>
                    <a:pt x="74815" y="25222"/>
                  </a:lnTo>
                  <a:lnTo>
                    <a:pt x="75031" y="24739"/>
                  </a:lnTo>
                  <a:close/>
                </a:path>
              </a:pathLst>
            </a:custGeom>
            <a:solidFill>
              <a:srgbClr val="7FC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17314" y="4562081"/>
              <a:ext cx="76200" cy="138430"/>
            </a:xfrm>
            <a:custGeom>
              <a:avLst/>
              <a:gdLst/>
              <a:ahLst/>
              <a:cxnLst/>
              <a:rect l="l" t="t" r="r" b="b"/>
              <a:pathLst>
                <a:path w="76200" h="138429">
                  <a:moveTo>
                    <a:pt x="75869" y="127444"/>
                  </a:moveTo>
                  <a:lnTo>
                    <a:pt x="75539" y="126415"/>
                  </a:lnTo>
                  <a:lnTo>
                    <a:pt x="74752" y="123990"/>
                  </a:lnTo>
                  <a:lnTo>
                    <a:pt x="73939" y="121119"/>
                  </a:lnTo>
                  <a:lnTo>
                    <a:pt x="73329" y="119773"/>
                  </a:lnTo>
                  <a:lnTo>
                    <a:pt x="73329" y="127101"/>
                  </a:lnTo>
                  <a:lnTo>
                    <a:pt x="70459" y="128828"/>
                  </a:lnTo>
                  <a:lnTo>
                    <a:pt x="69634" y="133565"/>
                  </a:lnTo>
                  <a:lnTo>
                    <a:pt x="70459" y="128816"/>
                  </a:lnTo>
                  <a:lnTo>
                    <a:pt x="73329" y="127101"/>
                  </a:lnTo>
                  <a:lnTo>
                    <a:pt x="73329" y="119773"/>
                  </a:lnTo>
                  <a:lnTo>
                    <a:pt x="59436" y="74028"/>
                  </a:lnTo>
                  <a:lnTo>
                    <a:pt x="56337" y="37846"/>
                  </a:lnTo>
                  <a:lnTo>
                    <a:pt x="56235" y="34290"/>
                  </a:lnTo>
                  <a:lnTo>
                    <a:pt x="56134" y="30467"/>
                  </a:lnTo>
                  <a:lnTo>
                    <a:pt x="56095" y="20383"/>
                  </a:lnTo>
                  <a:lnTo>
                    <a:pt x="56095" y="20002"/>
                  </a:lnTo>
                  <a:lnTo>
                    <a:pt x="58191" y="13550"/>
                  </a:lnTo>
                  <a:lnTo>
                    <a:pt x="58064" y="8267"/>
                  </a:lnTo>
                  <a:lnTo>
                    <a:pt x="58026" y="6819"/>
                  </a:lnTo>
                  <a:lnTo>
                    <a:pt x="58013" y="6350"/>
                  </a:lnTo>
                  <a:lnTo>
                    <a:pt x="58077" y="5880"/>
                  </a:lnTo>
                  <a:lnTo>
                    <a:pt x="58039" y="5410"/>
                  </a:lnTo>
                  <a:lnTo>
                    <a:pt x="51866" y="5524"/>
                  </a:lnTo>
                  <a:lnTo>
                    <a:pt x="45681" y="0"/>
                  </a:lnTo>
                  <a:lnTo>
                    <a:pt x="39497" y="5207"/>
                  </a:lnTo>
                  <a:lnTo>
                    <a:pt x="39687" y="5308"/>
                  </a:lnTo>
                  <a:lnTo>
                    <a:pt x="39319" y="5308"/>
                  </a:lnTo>
                  <a:lnTo>
                    <a:pt x="35179" y="14173"/>
                  </a:lnTo>
                  <a:lnTo>
                    <a:pt x="30607" y="22542"/>
                  </a:lnTo>
                  <a:lnTo>
                    <a:pt x="25438" y="30467"/>
                  </a:lnTo>
                  <a:lnTo>
                    <a:pt x="19558" y="37846"/>
                  </a:lnTo>
                  <a:lnTo>
                    <a:pt x="18910" y="45389"/>
                  </a:lnTo>
                  <a:lnTo>
                    <a:pt x="18275" y="53670"/>
                  </a:lnTo>
                  <a:lnTo>
                    <a:pt x="18186" y="55029"/>
                  </a:lnTo>
                  <a:lnTo>
                    <a:pt x="18148" y="55537"/>
                  </a:lnTo>
                  <a:lnTo>
                    <a:pt x="16776" y="64236"/>
                  </a:lnTo>
                  <a:lnTo>
                    <a:pt x="13893" y="72580"/>
                  </a:lnTo>
                  <a:lnTo>
                    <a:pt x="11087" y="78397"/>
                  </a:lnTo>
                  <a:lnTo>
                    <a:pt x="15392" y="82664"/>
                  </a:lnTo>
                  <a:lnTo>
                    <a:pt x="15570" y="86296"/>
                  </a:lnTo>
                  <a:lnTo>
                    <a:pt x="15595" y="86855"/>
                  </a:lnTo>
                  <a:lnTo>
                    <a:pt x="15697" y="89077"/>
                  </a:lnTo>
                  <a:lnTo>
                    <a:pt x="11633" y="87591"/>
                  </a:lnTo>
                  <a:lnTo>
                    <a:pt x="7175" y="86296"/>
                  </a:lnTo>
                  <a:lnTo>
                    <a:pt x="2921" y="86855"/>
                  </a:lnTo>
                  <a:lnTo>
                    <a:pt x="787" y="93853"/>
                  </a:lnTo>
                  <a:lnTo>
                    <a:pt x="12" y="100901"/>
                  </a:lnTo>
                  <a:lnTo>
                    <a:pt x="0" y="101041"/>
                  </a:lnTo>
                  <a:lnTo>
                    <a:pt x="342" y="108419"/>
                  </a:lnTo>
                  <a:lnTo>
                    <a:pt x="342" y="109334"/>
                  </a:lnTo>
                  <a:lnTo>
                    <a:pt x="4546" y="119557"/>
                  </a:lnTo>
                  <a:lnTo>
                    <a:pt x="4940" y="119684"/>
                  </a:lnTo>
                  <a:lnTo>
                    <a:pt x="12509" y="113982"/>
                  </a:lnTo>
                  <a:lnTo>
                    <a:pt x="21729" y="74028"/>
                  </a:lnTo>
                  <a:lnTo>
                    <a:pt x="22263" y="60159"/>
                  </a:lnTo>
                  <a:lnTo>
                    <a:pt x="22148" y="53670"/>
                  </a:lnTo>
                  <a:lnTo>
                    <a:pt x="23837" y="49263"/>
                  </a:lnTo>
                  <a:lnTo>
                    <a:pt x="45262" y="20383"/>
                  </a:lnTo>
                  <a:lnTo>
                    <a:pt x="47167" y="26390"/>
                  </a:lnTo>
                  <a:lnTo>
                    <a:pt x="46570" y="30467"/>
                  </a:lnTo>
                  <a:lnTo>
                    <a:pt x="46469" y="55537"/>
                  </a:lnTo>
                  <a:lnTo>
                    <a:pt x="47840" y="72580"/>
                  </a:lnTo>
                  <a:lnTo>
                    <a:pt x="47904" y="73418"/>
                  </a:lnTo>
                  <a:lnTo>
                    <a:pt x="58420" y="116687"/>
                  </a:lnTo>
                  <a:lnTo>
                    <a:pt x="68084" y="137896"/>
                  </a:lnTo>
                  <a:lnTo>
                    <a:pt x="68237" y="138163"/>
                  </a:lnTo>
                  <a:lnTo>
                    <a:pt x="68414" y="138417"/>
                  </a:lnTo>
                  <a:lnTo>
                    <a:pt x="70891" y="138087"/>
                  </a:lnTo>
                  <a:lnTo>
                    <a:pt x="72732" y="136931"/>
                  </a:lnTo>
                  <a:lnTo>
                    <a:pt x="73190" y="131279"/>
                  </a:lnTo>
                  <a:lnTo>
                    <a:pt x="73533" y="128803"/>
                  </a:lnTo>
                  <a:lnTo>
                    <a:pt x="75869" y="127444"/>
                  </a:lnTo>
                  <a:close/>
                </a:path>
              </a:pathLst>
            </a:custGeom>
            <a:solidFill>
              <a:srgbClr val="B7C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893333" y="3745495"/>
              <a:ext cx="67945" cy="168910"/>
            </a:xfrm>
            <a:custGeom>
              <a:avLst/>
              <a:gdLst/>
              <a:ahLst/>
              <a:cxnLst/>
              <a:rect l="l" t="t" r="r" b="b"/>
              <a:pathLst>
                <a:path w="67945" h="168910">
                  <a:moveTo>
                    <a:pt x="3111" y="0"/>
                  </a:moveTo>
                  <a:lnTo>
                    <a:pt x="0" y="4292"/>
                  </a:lnTo>
                  <a:lnTo>
                    <a:pt x="1244" y="9461"/>
                  </a:lnTo>
                  <a:lnTo>
                    <a:pt x="1015" y="14300"/>
                  </a:lnTo>
                  <a:lnTo>
                    <a:pt x="895" y="20942"/>
                  </a:lnTo>
                  <a:lnTo>
                    <a:pt x="787" y="26898"/>
                  </a:lnTo>
                  <a:lnTo>
                    <a:pt x="717" y="41655"/>
                  </a:lnTo>
                  <a:lnTo>
                    <a:pt x="1417" y="61542"/>
                  </a:lnTo>
                  <a:lnTo>
                    <a:pt x="6079" y="107670"/>
                  </a:lnTo>
                  <a:lnTo>
                    <a:pt x="13401" y="149877"/>
                  </a:lnTo>
                  <a:lnTo>
                    <a:pt x="17691" y="163207"/>
                  </a:lnTo>
                  <a:lnTo>
                    <a:pt x="34953" y="163207"/>
                  </a:lnTo>
                  <a:lnTo>
                    <a:pt x="36791" y="164845"/>
                  </a:lnTo>
                  <a:lnTo>
                    <a:pt x="37160" y="168490"/>
                  </a:lnTo>
                  <a:lnTo>
                    <a:pt x="45290" y="156928"/>
                  </a:lnTo>
                  <a:lnTo>
                    <a:pt x="45800" y="156082"/>
                  </a:lnTo>
                  <a:lnTo>
                    <a:pt x="28752" y="156082"/>
                  </a:lnTo>
                  <a:lnTo>
                    <a:pt x="26288" y="153263"/>
                  </a:lnTo>
                  <a:lnTo>
                    <a:pt x="20162" y="111648"/>
                  </a:lnTo>
                  <a:lnTo>
                    <a:pt x="16604" y="69011"/>
                  </a:lnTo>
                  <a:lnTo>
                    <a:pt x="6730" y="69011"/>
                  </a:lnTo>
                  <a:lnTo>
                    <a:pt x="3705" y="57498"/>
                  </a:lnTo>
                  <a:lnTo>
                    <a:pt x="3084" y="45677"/>
                  </a:lnTo>
                  <a:lnTo>
                    <a:pt x="3181" y="41187"/>
                  </a:lnTo>
                  <a:lnTo>
                    <a:pt x="3250" y="37961"/>
                  </a:lnTo>
                  <a:lnTo>
                    <a:pt x="3346" y="33505"/>
                  </a:lnTo>
                  <a:lnTo>
                    <a:pt x="3149" y="26898"/>
                  </a:lnTo>
                  <a:lnTo>
                    <a:pt x="3044" y="23393"/>
                  </a:lnTo>
                  <a:lnTo>
                    <a:pt x="2971" y="20942"/>
                  </a:lnTo>
                  <a:lnTo>
                    <a:pt x="15508" y="20942"/>
                  </a:lnTo>
                  <a:lnTo>
                    <a:pt x="15560" y="10337"/>
                  </a:lnTo>
                  <a:lnTo>
                    <a:pt x="3962" y="10337"/>
                  </a:lnTo>
                  <a:lnTo>
                    <a:pt x="3111" y="0"/>
                  </a:lnTo>
                  <a:close/>
                </a:path>
                <a:path w="67945" h="168910">
                  <a:moveTo>
                    <a:pt x="57073" y="103479"/>
                  </a:moveTo>
                  <a:lnTo>
                    <a:pt x="28752" y="156082"/>
                  </a:lnTo>
                  <a:lnTo>
                    <a:pt x="45800" y="156082"/>
                  </a:lnTo>
                  <a:lnTo>
                    <a:pt x="52625" y="144770"/>
                  </a:lnTo>
                  <a:lnTo>
                    <a:pt x="59498" y="132264"/>
                  </a:lnTo>
                  <a:lnTo>
                    <a:pt x="66243" y="119659"/>
                  </a:lnTo>
                  <a:lnTo>
                    <a:pt x="67611" y="111648"/>
                  </a:lnTo>
                  <a:lnTo>
                    <a:pt x="67716" y="111036"/>
                  </a:lnTo>
                  <a:lnTo>
                    <a:pt x="61810" y="107670"/>
                  </a:lnTo>
                  <a:lnTo>
                    <a:pt x="57073" y="103479"/>
                  </a:lnTo>
                  <a:close/>
                </a:path>
                <a:path w="67945" h="168910">
                  <a:moveTo>
                    <a:pt x="15508" y="20942"/>
                  </a:moveTo>
                  <a:lnTo>
                    <a:pt x="2971" y="20942"/>
                  </a:lnTo>
                  <a:lnTo>
                    <a:pt x="10236" y="23393"/>
                  </a:lnTo>
                  <a:lnTo>
                    <a:pt x="13373" y="26898"/>
                  </a:lnTo>
                  <a:lnTo>
                    <a:pt x="12709" y="41187"/>
                  </a:lnTo>
                  <a:lnTo>
                    <a:pt x="12687" y="41655"/>
                  </a:lnTo>
                  <a:lnTo>
                    <a:pt x="12820" y="45677"/>
                  </a:lnTo>
                  <a:lnTo>
                    <a:pt x="12941" y="49339"/>
                  </a:lnTo>
                  <a:lnTo>
                    <a:pt x="13004" y="62217"/>
                  </a:lnTo>
                  <a:lnTo>
                    <a:pt x="12369" y="66941"/>
                  </a:lnTo>
                  <a:lnTo>
                    <a:pt x="6730" y="69011"/>
                  </a:lnTo>
                  <a:lnTo>
                    <a:pt x="16604" y="69011"/>
                  </a:lnTo>
                  <a:lnTo>
                    <a:pt x="15429" y="41655"/>
                  </a:lnTo>
                  <a:lnTo>
                    <a:pt x="15508" y="20942"/>
                  </a:lnTo>
                  <a:close/>
                </a:path>
                <a:path w="67945" h="168910">
                  <a:moveTo>
                    <a:pt x="15582" y="5740"/>
                  </a:moveTo>
                  <a:lnTo>
                    <a:pt x="14503" y="6273"/>
                  </a:lnTo>
                  <a:lnTo>
                    <a:pt x="13449" y="6921"/>
                  </a:lnTo>
                  <a:lnTo>
                    <a:pt x="3962" y="10337"/>
                  </a:lnTo>
                  <a:lnTo>
                    <a:pt x="15560" y="10337"/>
                  </a:lnTo>
                  <a:lnTo>
                    <a:pt x="15582" y="5740"/>
                  </a:lnTo>
                  <a:close/>
                </a:path>
              </a:pathLst>
            </a:custGeom>
            <a:solidFill>
              <a:srgbClr val="6DE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942295" y="4252607"/>
              <a:ext cx="127000" cy="86995"/>
            </a:xfrm>
            <a:custGeom>
              <a:avLst/>
              <a:gdLst/>
              <a:ahLst/>
              <a:cxnLst/>
              <a:rect l="l" t="t" r="r" b="b"/>
              <a:pathLst>
                <a:path w="127000" h="86995">
                  <a:moveTo>
                    <a:pt x="126390" y="72936"/>
                  </a:moveTo>
                  <a:lnTo>
                    <a:pt x="125145" y="72936"/>
                  </a:lnTo>
                  <a:lnTo>
                    <a:pt x="125590" y="72567"/>
                  </a:lnTo>
                  <a:lnTo>
                    <a:pt x="126136" y="72567"/>
                  </a:lnTo>
                  <a:lnTo>
                    <a:pt x="125056" y="70700"/>
                  </a:lnTo>
                  <a:lnTo>
                    <a:pt x="122872" y="66916"/>
                  </a:lnTo>
                  <a:lnTo>
                    <a:pt x="121716" y="65874"/>
                  </a:lnTo>
                  <a:lnTo>
                    <a:pt x="121716" y="75717"/>
                  </a:lnTo>
                  <a:lnTo>
                    <a:pt x="119329" y="79997"/>
                  </a:lnTo>
                  <a:lnTo>
                    <a:pt x="118097" y="85140"/>
                  </a:lnTo>
                  <a:lnTo>
                    <a:pt x="119316" y="79997"/>
                  </a:lnTo>
                  <a:lnTo>
                    <a:pt x="121716" y="75717"/>
                  </a:lnTo>
                  <a:lnTo>
                    <a:pt x="121716" y="65874"/>
                  </a:lnTo>
                  <a:lnTo>
                    <a:pt x="91224" y="30238"/>
                  </a:lnTo>
                  <a:lnTo>
                    <a:pt x="70586" y="0"/>
                  </a:lnTo>
                  <a:lnTo>
                    <a:pt x="68122" y="3619"/>
                  </a:lnTo>
                  <a:lnTo>
                    <a:pt x="62801" y="4838"/>
                  </a:lnTo>
                  <a:lnTo>
                    <a:pt x="63284" y="10909"/>
                  </a:lnTo>
                  <a:lnTo>
                    <a:pt x="72059" y="27012"/>
                  </a:lnTo>
                  <a:lnTo>
                    <a:pt x="82003" y="42037"/>
                  </a:lnTo>
                  <a:lnTo>
                    <a:pt x="93078" y="56108"/>
                  </a:lnTo>
                  <a:lnTo>
                    <a:pt x="105156" y="69265"/>
                  </a:lnTo>
                  <a:lnTo>
                    <a:pt x="103225" y="70650"/>
                  </a:lnTo>
                  <a:lnTo>
                    <a:pt x="101701" y="70002"/>
                  </a:lnTo>
                  <a:lnTo>
                    <a:pt x="100190" y="69418"/>
                  </a:lnTo>
                  <a:lnTo>
                    <a:pt x="77533" y="62369"/>
                  </a:lnTo>
                  <a:lnTo>
                    <a:pt x="55067" y="58369"/>
                  </a:lnTo>
                  <a:lnTo>
                    <a:pt x="55854" y="58369"/>
                  </a:lnTo>
                  <a:lnTo>
                    <a:pt x="31305" y="56667"/>
                  </a:lnTo>
                  <a:lnTo>
                    <a:pt x="6972" y="57010"/>
                  </a:lnTo>
                  <a:lnTo>
                    <a:pt x="2197" y="57010"/>
                  </a:lnTo>
                  <a:lnTo>
                    <a:pt x="0" y="59499"/>
                  </a:lnTo>
                  <a:lnTo>
                    <a:pt x="26987" y="59499"/>
                  </a:lnTo>
                  <a:lnTo>
                    <a:pt x="26847" y="60566"/>
                  </a:lnTo>
                  <a:lnTo>
                    <a:pt x="26454" y="61455"/>
                  </a:lnTo>
                  <a:lnTo>
                    <a:pt x="25933" y="62369"/>
                  </a:lnTo>
                  <a:lnTo>
                    <a:pt x="26758" y="62369"/>
                  </a:lnTo>
                  <a:lnTo>
                    <a:pt x="25349" y="62776"/>
                  </a:lnTo>
                  <a:lnTo>
                    <a:pt x="25704" y="62776"/>
                  </a:lnTo>
                  <a:lnTo>
                    <a:pt x="24079" y="65328"/>
                  </a:lnTo>
                  <a:lnTo>
                    <a:pt x="21399" y="67221"/>
                  </a:lnTo>
                  <a:lnTo>
                    <a:pt x="22174" y="70700"/>
                  </a:lnTo>
                  <a:lnTo>
                    <a:pt x="45224" y="72136"/>
                  </a:lnTo>
                  <a:lnTo>
                    <a:pt x="68122" y="74663"/>
                  </a:lnTo>
                  <a:lnTo>
                    <a:pt x="90779" y="79032"/>
                  </a:lnTo>
                  <a:lnTo>
                    <a:pt x="113093" y="85953"/>
                  </a:lnTo>
                  <a:lnTo>
                    <a:pt x="114820" y="86601"/>
                  </a:lnTo>
                  <a:lnTo>
                    <a:pt x="116535" y="86601"/>
                  </a:lnTo>
                  <a:lnTo>
                    <a:pt x="118300" y="86804"/>
                  </a:lnTo>
                  <a:lnTo>
                    <a:pt x="119011" y="86880"/>
                  </a:lnTo>
                  <a:lnTo>
                    <a:pt x="126390" y="72936"/>
                  </a:lnTo>
                  <a:close/>
                </a:path>
              </a:pathLst>
            </a:custGeom>
            <a:solidFill>
              <a:srgbClr val="B7C5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75569" y="3737450"/>
              <a:ext cx="131445" cy="97790"/>
            </a:xfrm>
            <a:custGeom>
              <a:avLst/>
              <a:gdLst/>
              <a:ahLst/>
              <a:cxnLst/>
              <a:rect l="l" t="t" r="r" b="b"/>
              <a:pathLst>
                <a:path w="131445" h="97789">
                  <a:moveTo>
                    <a:pt x="126377" y="0"/>
                  </a:moveTo>
                  <a:lnTo>
                    <a:pt x="119722" y="673"/>
                  </a:lnTo>
                  <a:lnTo>
                    <a:pt x="116446" y="2692"/>
                  </a:lnTo>
                  <a:lnTo>
                    <a:pt x="117030" y="6769"/>
                  </a:lnTo>
                  <a:lnTo>
                    <a:pt x="118643" y="18021"/>
                  </a:lnTo>
                  <a:lnTo>
                    <a:pt x="111404" y="22326"/>
                  </a:lnTo>
                  <a:lnTo>
                    <a:pt x="98767" y="27889"/>
                  </a:lnTo>
                  <a:lnTo>
                    <a:pt x="94259" y="30378"/>
                  </a:lnTo>
                  <a:lnTo>
                    <a:pt x="91528" y="40436"/>
                  </a:lnTo>
                  <a:lnTo>
                    <a:pt x="83451" y="45516"/>
                  </a:lnTo>
                  <a:lnTo>
                    <a:pt x="89230" y="37706"/>
                  </a:lnTo>
                  <a:lnTo>
                    <a:pt x="89001" y="31038"/>
                  </a:lnTo>
                  <a:lnTo>
                    <a:pt x="89573" y="24460"/>
                  </a:lnTo>
                  <a:lnTo>
                    <a:pt x="83502" y="25514"/>
                  </a:lnTo>
                  <a:lnTo>
                    <a:pt x="80467" y="31445"/>
                  </a:lnTo>
                  <a:lnTo>
                    <a:pt x="76174" y="35217"/>
                  </a:lnTo>
                  <a:lnTo>
                    <a:pt x="62874" y="45772"/>
                  </a:lnTo>
                  <a:lnTo>
                    <a:pt x="48909" y="54964"/>
                  </a:lnTo>
                  <a:lnTo>
                    <a:pt x="34460" y="63172"/>
                  </a:lnTo>
                  <a:lnTo>
                    <a:pt x="19710" y="70777"/>
                  </a:lnTo>
                  <a:lnTo>
                    <a:pt x="22034" y="74714"/>
                  </a:lnTo>
                  <a:lnTo>
                    <a:pt x="28308" y="68237"/>
                  </a:lnTo>
                  <a:lnTo>
                    <a:pt x="29019" y="79743"/>
                  </a:lnTo>
                  <a:lnTo>
                    <a:pt x="22885" y="77571"/>
                  </a:lnTo>
                  <a:lnTo>
                    <a:pt x="13309" y="82359"/>
                  </a:lnTo>
                  <a:lnTo>
                    <a:pt x="0" y="88023"/>
                  </a:lnTo>
                  <a:lnTo>
                    <a:pt x="1384" y="91020"/>
                  </a:lnTo>
                  <a:lnTo>
                    <a:pt x="6045" y="93027"/>
                  </a:lnTo>
                  <a:lnTo>
                    <a:pt x="2793" y="97751"/>
                  </a:lnTo>
                  <a:lnTo>
                    <a:pt x="59866" y="75368"/>
                  </a:lnTo>
                  <a:lnTo>
                    <a:pt x="103049" y="41424"/>
                  </a:lnTo>
                  <a:lnTo>
                    <a:pt x="121259" y="19075"/>
                  </a:lnTo>
                  <a:lnTo>
                    <a:pt x="120370" y="18592"/>
                  </a:lnTo>
                  <a:lnTo>
                    <a:pt x="120573" y="17614"/>
                  </a:lnTo>
                  <a:lnTo>
                    <a:pt x="120929" y="17792"/>
                  </a:lnTo>
                  <a:lnTo>
                    <a:pt x="121323" y="18986"/>
                  </a:lnTo>
                  <a:lnTo>
                    <a:pt x="125107" y="14020"/>
                  </a:lnTo>
                  <a:lnTo>
                    <a:pt x="129959" y="9893"/>
                  </a:lnTo>
                  <a:lnTo>
                    <a:pt x="131317" y="3022"/>
                  </a:lnTo>
                  <a:lnTo>
                    <a:pt x="128752" y="1803"/>
                  </a:lnTo>
                  <a:lnTo>
                    <a:pt x="126377" y="0"/>
                  </a:lnTo>
                  <a:close/>
                </a:path>
              </a:pathLst>
            </a:custGeom>
            <a:solidFill>
              <a:srgbClr val="D2B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981589" y="4341914"/>
              <a:ext cx="99060" cy="79375"/>
            </a:xfrm>
            <a:custGeom>
              <a:avLst/>
              <a:gdLst/>
              <a:ahLst/>
              <a:cxnLst/>
              <a:rect l="l" t="t" r="r" b="b"/>
              <a:pathLst>
                <a:path w="99060" h="79375">
                  <a:moveTo>
                    <a:pt x="99060" y="35623"/>
                  </a:moveTo>
                  <a:lnTo>
                    <a:pt x="98856" y="34848"/>
                  </a:lnTo>
                  <a:lnTo>
                    <a:pt x="98120" y="32753"/>
                  </a:lnTo>
                  <a:lnTo>
                    <a:pt x="97688" y="29070"/>
                  </a:lnTo>
                  <a:lnTo>
                    <a:pt x="96418" y="27952"/>
                  </a:lnTo>
                  <a:lnTo>
                    <a:pt x="96418" y="35483"/>
                  </a:lnTo>
                  <a:lnTo>
                    <a:pt x="95072" y="33388"/>
                  </a:lnTo>
                  <a:lnTo>
                    <a:pt x="96075" y="34848"/>
                  </a:lnTo>
                  <a:lnTo>
                    <a:pt x="96418" y="35483"/>
                  </a:lnTo>
                  <a:lnTo>
                    <a:pt x="96418" y="27952"/>
                  </a:lnTo>
                  <a:lnTo>
                    <a:pt x="92837" y="24777"/>
                  </a:lnTo>
                  <a:lnTo>
                    <a:pt x="90170" y="31877"/>
                  </a:lnTo>
                  <a:lnTo>
                    <a:pt x="93827" y="32372"/>
                  </a:lnTo>
                  <a:lnTo>
                    <a:pt x="90157" y="31889"/>
                  </a:lnTo>
                  <a:lnTo>
                    <a:pt x="88849" y="31699"/>
                  </a:lnTo>
                  <a:lnTo>
                    <a:pt x="88544" y="31800"/>
                  </a:lnTo>
                  <a:lnTo>
                    <a:pt x="85293" y="27432"/>
                  </a:lnTo>
                  <a:lnTo>
                    <a:pt x="91338" y="19888"/>
                  </a:lnTo>
                  <a:lnTo>
                    <a:pt x="91617" y="19888"/>
                  </a:lnTo>
                  <a:lnTo>
                    <a:pt x="89941" y="19304"/>
                  </a:lnTo>
                  <a:lnTo>
                    <a:pt x="88607" y="19304"/>
                  </a:lnTo>
                  <a:lnTo>
                    <a:pt x="90703" y="18681"/>
                  </a:lnTo>
                  <a:lnTo>
                    <a:pt x="90932" y="18796"/>
                  </a:lnTo>
                  <a:lnTo>
                    <a:pt x="91147" y="18897"/>
                  </a:lnTo>
                  <a:lnTo>
                    <a:pt x="91363" y="19037"/>
                  </a:lnTo>
                  <a:lnTo>
                    <a:pt x="91224" y="19113"/>
                  </a:lnTo>
                  <a:lnTo>
                    <a:pt x="91452" y="19189"/>
                  </a:lnTo>
                  <a:lnTo>
                    <a:pt x="91605" y="19138"/>
                  </a:lnTo>
                  <a:lnTo>
                    <a:pt x="91452" y="19075"/>
                  </a:lnTo>
                  <a:lnTo>
                    <a:pt x="91541" y="18948"/>
                  </a:lnTo>
                  <a:lnTo>
                    <a:pt x="91795" y="18897"/>
                  </a:lnTo>
                  <a:lnTo>
                    <a:pt x="91643" y="18834"/>
                  </a:lnTo>
                  <a:lnTo>
                    <a:pt x="91795" y="18872"/>
                  </a:lnTo>
                  <a:lnTo>
                    <a:pt x="91465" y="16891"/>
                  </a:lnTo>
                  <a:lnTo>
                    <a:pt x="91351" y="16268"/>
                  </a:lnTo>
                  <a:lnTo>
                    <a:pt x="93281" y="10744"/>
                  </a:lnTo>
                  <a:lnTo>
                    <a:pt x="93332" y="10604"/>
                  </a:lnTo>
                  <a:lnTo>
                    <a:pt x="86715" y="14909"/>
                  </a:lnTo>
                  <a:lnTo>
                    <a:pt x="86715" y="16891"/>
                  </a:lnTo>
                  <a:lnTo>
                    <a:pt x="85661" y="17856"/>
                  </a:lnTo>
                  <a:lnTo>
                    <a:pt x="86715" y="16891"/>
                  </a:lnTo>
                  <a:lnTo>
                    <a:pt x="86715" y="14909"/>
                  </a:lnTo>
                  <a:lnTo>
                    <a:pt x="82181" y="17856"/>
                  </a:lnTo>
                  <a:lnTo>
                    <a:pt x="77012" y="16751"/>
                  </a:lnTo>
                  <a:lnTo>
                    <a:pt x="71323" y="15621"/>
                  </a:lnTo>
                  <a:lnTo>
                    <a:pt x="73482" y="10744"/>
                  </a:lnTo>
                  <a:lnTo>
                    <a:pt x="75539" y="8978"/>
                  </a:lnTo>
                  <a:lnTo>
                    <a:pt x="83743" y="9537"/>
                  </a:lnTo>
                  <a:lnTo>
                    <a:pt x="86448" y="8978"/>
                  </a:lnTo>
                  <a:lnTo>
                    <a:pt x="88112" y="8636"/>
                  </a:lnTo>
                  <a:lnTo>
                    <a:pt x="94195" y="8026"/>
                  </a:lnTo>
                  <a:lnTo>
                    <a:pt x="95681" y="7086"/>
                  </a:lnTo>
                  <a:lnTo>
                    <a:pt x="95567" y="5016"/>
                  </a:lnTo>
                  <a:lnTo>
                    <a:pt x="95516" y="3873"/>
                  </a:lnTo>
                  <a:lnTo>
                    <a:pt x="94615" y="2514"/>
                  </a:lnTo>
                  <a:lnTo>
                    <a:pt x="91719" y="0"/>
                  </a:lnTo>
                  <a:lnTo>
                    <a:pt x="88722" y="381"/>
                  </a:lnTo>
                  <a:lnTo>
                    <a:pt x="86817" y="381"/>
                  </a:lnTo>
                  <a:lnTo>
                    <a:pt x="90792" y="5689"/>
                  </a:lnTo>
                  <a:lnTo>
                    <a:pt x="83032" y="5689"/>
                  </a:lnTo>
                  <a:lnTo>
                    <a:pt x="79578" y="5994"/>
                  </a:lnTo>
                  <a:lnTo>
                    <a:pt x="73685" y="7416"/>
                  </a:lnTo>
                  <a:lnTo>
                    <a:pt x="69621" y="9740"/>
                  </a:lnTo>
                  <a:lnTo>
                    <a:pt x="70243" y="15621"/>
                  </a:lnTo>
                  <a:lnTo>
                    <a:pt x="70307" y="16268"/>
                  </a:lnTo>
                  <a:lnTo>
                    <a:pt x="70370" y="16891"/>
                  </a:lnTo>
                  <a:lnTo>
                    <a:pt x="70497" y="18072"/>
                  </a:lnTo>
                  <a:lnTo>
                    <a:pt x="72390" y="18910"/>
                  </a:lnTo>
                  <a:lnTo>
                    <a:pt x="70485" y="18084"/>
                  </a:lnTo>
                  <a:lnTo>
                    <a:pt x="69621" y="9740"/>
                  </a:lnTo>
                  <a:lnTo>
                    <a:pt x="73672" y="7416"/>
                  </a:lnTo>
                  <a:lnTo>
                    <a:pt x="79565" y="5994"/>
                  </a:lnTo>
                  <a:lnTo>
                    <a:pt x="83019" y="5689"/>
                  </a:lnTo>
                  <a:lnTo>
                    <a:pt x="75069" y="5981"/>
                  </a:lnTo>
                  <a:lnTo>
                    <a:pt x="67284" y="6527"/>
                  </a:lnTo>
                  <a:lnTo>
                    <a:pt x="59613" y="7264"/>
                  </a:lnTo>
                  <a:lnTo>
                    <a:pt x="49618" y="8470"/>
                  </a:lnTo>
                  <a:lnTo>
                    <a:pt x="47193" y="8305"/>
                  </a:lnTo>
                  <a:lnTo>
                    <a:pt x="44805" y="8559"/>
                  </a:lnTo>
                  <a:lnTo>
                    <a:pt x="43649" y="8686"/>
                  </a:lnTo>
                  <a:lnTo>
                    <a:pt x="42532" y="9194"/>
                  </a:lnTo>
                  <a:lnTo>
                    <a:pt x="41617" y="12903"/>
                  </a:lnTo>
                  <a:lnTo>
                    <a:pt x="42735" y="14490"/>
                  </a:lnTo>
                  <a:lnTo>
                    <a:pt x="48831" y="17500"/>
                  </a:lnTo>
                  <a:lnTo>
                    <a:pt x="53733" y="19392"/>
                  </a:lnTo>
                  <a:lnTo>
                    <a:pt x="63741" y="19138"/>
                  </a:lnTo>
                  <a:lnTo>
                    <a:pt x="68478" y="19215"/>
                  </a:lnTo>
                  <a:lnTo>
                    <a:pt x="74587" y="19215"/>
                  </a:lnTo>
                  <a:lnTo>
                    <a:pt x="73393" y="19050"/>
                  </a:lnTo>
                  <a:lnTo>
                    <a:pt x="74587" y="19215"/>
                  </a:lnTo>
                  <a:lnTo>
                    <a:pt x="75425" y="19329"/>
                  </a:lnTo>
                  <a:lnTo>
                    <a:pt x="76504" y="19329"/>
                  </a:lnTo>
                  <a:lnTo>
                    <a:pt x="77558" y="19519"/>
                  </a:lnTo>
                  <a:lnTo>
                    <a:pt x="78155" y="19519"/>
                  </a:lnTo>
                  <a:lnTo>
                    <a:pt x="82829" y="20370"/>
                  </a:lnTo>
                  <a:lnTo>
                    <a:pt x="76415" y="19405"/>
                  </a:lnTo>
                  <a:lnTo>
                    <a:pt x="67030" y="24803"/>
                  </a:lnTo>
                  <a:lnTo>
                    <a:pt x="57683" y="28333"/>
                  </a:lnTo>
                  <a:lnTo>
                    <a:pt x="48412" y="30721"/>
                  </a:lnTo>
                  <a:lnTo>
                    <a:pt x="35801" y="33388"/>
                  </a:lnTo>
                  <a:lnTo>
                    <a:pt x="32321" y="33578"/>
                  </a:lnTo>
                  <a:lnTo>
                    <a:pt x="29171" y="35433"/>
                  </a:lnTo>
                  <a:lnTo>
                    <a:pt x="29070" y="35839"/>
                  </a:lnTo>
                  <a:lnTo>
                    <a:pt x="30886" y="38328"/>
                  </a:lnTo>
                  <a:lnTo>
                    <a:pt x="34036" y="40614"/>
                  </a:lnTo>
                  <a:lnTo>
                    <a:pt x="27546" y="47523"/>
                  </a:lnTo>
                  <a:lnTo>
                    <a:pt x="25247" y="53708"/>
                  </a:lnTo>
                  <a:lnTo>
                    <a:pt x="19367" y="49098"/>
                  </a:lnTo>
                  <a:lnTo>
                    <a:pt x="14287" y="54508"/>
                  </a:lnTo>
                  <a:lnTo>
                    <a:pt x="19011" y="55448"/>
                  </a:lnTo>
                  <a:lnTo>
                    <a:pt x="16814" y="58102"/>
                  </a:lnTo>
                  <a:lnTo>
                    <a:pt x="12915" y="62814"/>
                  </a:lnTo>
                  <a:lnTo>
                    <a:pt x="10947" y="69481"/>
                  </a:lnTo>
                  <a:lnTo>
                    <a:pt x="2705" y="73444"/>
                  </a:lnTo>
                  <a:lnTo>
                    <a:pt x="939" y="75984"/>
                  </a:lnTo>
                  <a:lnTo>
                    <a:pt x="0" y="79006"/>
                  </a:lnTo>
                  <a:lnTo>
                    <a:pt x="66802" y="40093"/>
                  </a:lnTo>
                  <a:lnTo>
                    <a:pt x="74612" y="36880"/>
                  </a:lnTo>
                  <a:lnTo>
                    <a:pt x="82626" y="34036"/>
                  </a:lnTo>
                  <a:lnTo>
                    <a:pt x="77978" y="40093"/>
                  </a:lnTo>
                  <a:lnTo>
                    <a:pt x="72478" y="44932"/>
                  </a:lnTo>
                  <a:lnTo>
                    <a:pt x="66662" y="49276"/>
                  </a:lnTo>
                  <a:lnTo>
                    <a:pt x="61023" y="53848"/>
                  </a:lnTo>
                  <a:lnTo>
                    <a:pt x="56045" y="58420"/>
                  </a:lnTo>
                  <a:lnTo>
                    <a:pt x="51511" y="63461"/>
                  </a:lnTo>
                  <a:lnTo>
                    <a:pt x="45567" y="69519"/>
                  </a:lnTo>
                  <a:lnTo>
                    <a:pt x="44450" y="71069"/>
                  </a:lnTo>
                  <a:lnTo>
                    <a:pt x="45669" y="75323"/>
                  </a:lnTo>
                  <a:lnTo>
                    <a:pt x="47663" y="75996"/>
                  </a:lnTo>
                  <a:lnTo>
                    <a:pt x="52730" y="76542"/>
                  </a:lnTo>
                  <a:lnTo>
                    <a:pt x="55181" y="75006"/>
                  </a:lnTo>
                  <a:lnTo>
                    <a:pt x="64236" y="70700"/>
                  </a:lnTo>
                  <a:lnTo>
                    <a:pt x="68986" y="65227"/>
                  </a:lnTo>
                  <a:lnTo>
                    <a:pt x="77304" y="56134"/>
                  </a:lnTo>
                  <a:lnTo>
                    <a:pt x="81026" y="52705"/>
                  </a:lnTo>
                  <a:lnTo>
                    <a:pt x="84607" y="49136"/>
                  </a:lnTo>
                  <a:lnTo>
                    <a:pt x="87198" y="43103"/>
                  </a:lnTo>
                  <a:lnTo>
                    <a:pt x="92341" y="40538"/>
                  </a:lnTo>
                  <a:lnTo>
                    <a:pt x="96951" y="37236"/>
                  </a:lnTo>
                  <a:lnTo>
                    <a:pt x="96570" y="35852"/>
                  </a:lnTo>
                  <a:lnTo>
                    <a:pt x="96685" y="36169"/>
                  </a:lnTo>
                  <a:lnTo>
                    <a:pt x="96774" y="36423"/>
                  </a:lnTo>
                  <a:lnTo>
                    <a:pt x="96837" y="36715"/>
                  </a:lnTo>
                  <a:lnTo>
                    <a:pt x="96951" y="37236"/>
                  </a:lnTo>
                  <a:lnTo>
                    <a:pt x="97688" y="36715"/>
                  </a:lnTo>
                  <a:lnTo>
                    <a:pt x="98412" y="36169"/>
                  </a:lnTo>
                  <a:lnTo>
                    <a:pt x="99060" y="35623"/>
                  </a:lnTo>
                  <a:close/>
                </a:path>
              </a:pathLst>
            </a:custGeom>
            <a:solidFill>
              <a:srgbClr val="C3C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98091" y="3720718"/>
              <a:ext cx="104775" cy="46990"/>
            </a:xfrm>
            <a:custGeom>
              <a:avLst/>
              <a:gdLst/>
              <a:ahLst/>
              <a:cxnLst/>
              <a:rect l="l" t="t" r="r" b="b"/>
              <a:pathLst>
                <a:path w="104775" h="46989">
                  <a:moveTo>
                    <a:pt x="104165" y="38633"/>
                  </a:moveTo>
                  <a:lnTo>
                    <a:pt x="103098" y="37541"/>
                  </a:lnTo>
                  <a:lnTo>
                    <a:pt x="102971" y="37414"/>
                  </a:lnTo>
                  <a:lnTo>
                    <a:pt x="102527" y="36969"/>
                  </a:lnTo>
                  <a:lnTo>
                    <a:pt x="102222" y="36868"/>
                  </a:lnTo>
                  <a:lnTo>
                    <a:pt x="101739" y="36969"/>
                  </a:lnTo>
                  <a:lnTo>
                    <a:pt x="100088" y="37325"/>
                  </a:lnTo>
                  <a:lnTo>
                    <a:pt x="98475" y="36969"/>
                  </a:lnTo>
                  <a:lnTo>
                    <a:pt x="100088" y="37325"/>
                  </a:lnTo>
                  <a:lnTo>
                    <a:pt x="101727" y="36969"/>
                  </a:lnTo>
                  <a:lnTo>
                    <a:pt x="97574" y="34150"/>
                  </a:lnTo>
                  <a:lnTo>
                    <a:pt x="97574" y="36969"/>
                  </a:lnTo>
                  <a:lnTo>
                    <a:pt x="96901" y="37134"/>
                  </a:lnTo>
                  <a:lnTo>
                    <a:pt x="96901" y="38633"/>
                  </a:lnTo>
                  <a:lnTo>
                    <a:pt x="96583" y="38417"/>
                  </a:lnTo>
                  <a:lnTo>
                    <a:pt x="96062" y="38188"/>
                  </a:lnTo>
                  <a:lnTo>
                    <a:pt x="96075" y="37541"/>
                  </a:lnTo>
                  <a:lnTo>
                    <a:pt x="95910" y="37541"/>
                  </a:lnTo>
                  <a:lnTo>
                    <a:pt x="96088" y="37477"/>
                  </a:lnTo>
                  <a:lnTo>
                    <a:pt x="96215" y="37414"/>
                  </a:lnTo>
                  <a:lnTo>
                    <a:pt x="96367" y="37350"/>
                  </a:lnTo>
                  <a:lnTo>
                    <a:pt x="96520" y="37350"/>
                  </a:lnTo>
                  <a:lnTo>
                    <a:pt x="96786" y="38188"/>
                  </a:lnTo>
                  <a:lnTo>
                    <a:pt x="96850" y="38417"/>
                  </a:lnTo>
                  <a:lnTo>
                    <a:pt x="96901" y="38633"/>
                  </a:lnTo>
                  <a:lnTo>
                    <a:pt x="96901" y="37134"/>
                  </a:lnTo>
                  <a:lnTo>
                    <a:pt x="96710" y="37198"/>
                  </a:lnTo>
                  <a:lnTo>
                    <a:pt x="96570" y="37198"/>
                  </a:lnTo>
                  <a:lnTo>
                    <a:pt x="96862" y="37134"/>
                  </a:lnTo>
                  <a:lnTo>
                    <a:pt x="97548" y="36969"/>
                  </a:lnTo>
                  <a:lnTo>
                    <a:pt x="97574" y="34150"/>
                  </a:lnTo>
                  <a:lnTo>
                    <a:pt x="94703" y="32194"/>
                  </a:lnTo>
                  <a:lnTo>
                    <a:pt x="94703" y="38468"/>
                  </a:lnTo>
                  <a:lnTo>
                    <a:pt x="92748" y="40576"/>
                  </a:lnTo>
                  <a:lnTo>
                    <a:pt x="88887" y="41656"/>
                  </a:lnTo>
                  <a:lnTo>
                    <a:pt x="92735" y="40563"/>
                  </a:lnTo>
                  <a:lnTo>
                    <a:pt x="94703" y="38468"/>
                  </a:lnTo>
                  <a:lnTo>
                    <a:pt x="94703" y="32194"/>
                  </a:lnTo>
                  <a:lnTo>
                    <a:pt x="84493" y="27381"/>
                  </a:lnTo>
                  <a:lnTo>
                    <a:pt x="73901" y="24142"/>
                  </a:lnTo>
                  <a:lnTo>
                    <a:pt x="62877" y="22174"/>
                  </a:lnTo>
                  <a:lnTo>
                    <a:pt x="56476" y="21259"/>
                  </a:lnTo>
                  <a:lnTo>
                    <a:pt x="50431" y="19545"/>
                  </a:lnTo>
                  <a:lnTo>
                    <a:pt x="45008" y="16090"/>
                  </a:lnTo>
                  <a:lnTo>
                    <a:pt x="40462" y="9969"/>
                  </a:lnTo>
                  <a:lnTo>
                    <a:pt x="36398" y="2108"/>
                  </a:lnTo>
                  <a:lnTo>
                    <a:pt x="28625" y="0"/>
                  </a:lnTo>
                  <a:lnTo>
                    <a:pt x="0" y="21259"/>
                  </a:lnTo>
                  <a:lnTo>
                    <a:pt x="88" y="22174"/>
                  </a:lnTo>
                  <a:lnTo>
                    <a:pt x="1193" y="30162"/>
                  </a:lnTo>
                  <a:lnTo>
                    <a:pt x="4965" y="36969"/>
                  </a:lnTo>
                  <a:lnTo>
                    <a:pt x="5080" y="37198"/>
                  </a:lnTo>
                  <a:lnTo>
                    <a:pt x="11252" y="42011"/>
                  </a:lnTo>
                  <a:lnTo>
                    <a:pt x="19278" y="44119"/>
                  </a:lnTo>
                  <a:lnTo>
                    <a:pt x="24460" y="44462"/>
                  </a:lnTo>
                  <a:lnTo>
                    <a:pt x="29692" y="43395"/>
                  </a:lnTo>
                  <a:lnTo>
                    <a:pt x="37198" y="46596"/>
                  </a:lnTo>
                  <a:lnTo>
                    <a:pt x="39916" y="45377"/>
                  </a:lnTo>
                  <a:lnTo>
                    <a:pt x="41706" y="43395"/>
                  </a:lnTo>
                  <a:lnTo>
                    <a:pt x="46990" y="37541"/>
                  </a:lnTo>
                  <a:lnTo>
                    <a:pt x="47853" y="37541"/>
                  </a:lnTo>
                  <a:lnTo>
                    <a:pt x="53949" y="38569"/>
                  </a:lnTo>
                  <a:lnTo>
                    <a:pt x="60744" y="38354"/>
                  </a:lnTo>
                  <a:lnTo>
                    <a:pt x="68338" y="39039"/>
                  </a:lnTo>
                  <a:lnTo>
                    <a:pt x="75590" y="41059"/>
                  </a:lnTo>
                  <a:lnTo>
                    <a:pt x="89750" y="46482"/>
                  </a:lnTo>
                  <a:lnTo>
                    <a:pt x="91719" y="43383"/>
                  </a:lnTo>
                  <a:lnTo>
                    <a:pt x="95897" y="42811"/>
                  </a:lnTo>
                  <a:lnTo>
                    <a:pt x="96926" y="38633"/>
                  </a:lnTo>
                  <a:lnTo>
                    <a:pt x="104165" y="38633"/>
                  </a:lnTo>
                  <a:close/>
                </a:path>
              </a:pathLst>
            </a:custGeom>
            <a:solidFill>
              <a:srgbClr val="A0C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076484" y="3683276"/>
              <a:ext cx="106045" cy="66675"/>
            </a:xfrm>
            <a:custGeom>
              <a:avLst/>
              <a:gdLst/>
              <a:ahLst/>
              <a:cxnLst/>
              <a:rect l="l" t="t" r="r" b="b"/>
              <a:pathLst>
                <a:path w="106045" h="66675">
                  <a:moveTo>
                    <a:pt x="62344" y="0"/>
                  </a:moveTo>
                  <a:lnTo>
                    <a:pt x="45107" y="14646"/>
                  </a:lnTo>
                  <a:lnTo>
                    <a:pt x="36537" y="22040"/>
                  </a:lnTo>
                  <a:lnTo>
                    <a:pt x="28079" y="29591"/>
                  </a:lnTo>
                  <a:lnTo>
                    <a:pt x="23329" y="33921"/>
                  </a:lnTo>
                  <a:lnTo>
                    <a:pt x="17843" y="36677"/>
                  </a:lnTo>
                  <a:lnTo>
                    <a:pt x="10655" y="42392"/>
                  </a:lnTo>
                  <a:lnTo>
                    <a:pt x="7975" y="43840"/>
                  </a:lnTo>
                  <a:lnTo>
                    <a:pt x="2997" y="50279"/>
                  </a:lnTo>
                  <a:lnTo>
                    <a:pt x="0" y="54927"/>
                  </a:lnTo>
                  <a:lnTo>
                    <a:pt x="7327" y="65659"/>
                  </a:lnTo>
                  <a:lnTo>
                    <a:pt x="11658" y="66052"/>
                  </a:lnTo>
                  <a:lnTo>
                    <a:pt x="23812" y="60337"/>
                  </a:lnTo>
                  <a:lnTo>
                    <a:pt x="29699" y="54927"/>
                  </a:lnTo>
                  <a:lnTo>
                    <a:pt x="36868" y="51498"/>
                  </a:lnTo>
                  <a:lnTo>
                    <a:pt x="64755" y="37636"/>
                  </a:lnTo>
                  <a:lnTo>
                    <a:pt x="79003" y="31617"/>
                  </a:lnTo>
                  <a:lnTo>
                    <a:pt x="93852" y="27355"/>
                  </a:lnTo>
                  <a:lnTo>
                    <a:pt x="97616" y="20969"/>
                  </a:lnTo>
                  <a:lnTo>
                    <a:pt x="95007" y="16935"/>
                  </a:lnTo>
                  <a:lnTo>
                    <a:pt x="90490" y="13596"/>
                  </a:lnTo>
                  <a:lnTo>
                    <a:pt x="88531" y="9296"/>
                  </a:lnTo>
                  <a:lnTo>
                    <a:pt x="89736" y="8980"/>
                  </a:lnTo>
                  <a:lnTo>
                    <a:pt x="64487" y="8980"/>
                  </a:lnTo>
                  <a:lnTo>
                    <a:pt x="62344" y="0"/>
                  </a:lnTo>
                  <a:close/>
                </a:path>
                <a:path w="106045" h="66675">
                  <a:moveTo>
                    <a:pt x="92835" y="8167"/>
                  </a:moveTo>
                  <a:lnTo>
                    <a:pt x="70631" y="8167"/>
                  </a:lnTo>
                  <a:lnTo>
                    <a:pt x="64163" y="8980"/>
                  </a:lnTo>
                  <a:lnTo>
                    <a:pt x="89736" y="8980"/>
                  </a:lnTo>
                  <a:lnTo>
                    <a:pt x="92835" y="8167"/>
                  </a:lnTo>
                  <a:close/>
                </a:path>
                <a:path w="106045" h="66675">
                  <a:moveTo>
                    <a:pt x="98615" y="5344"/>
                  </a:moveTo>
                  <a:lnTo>
                    <a:pt x="90659" y="5715"/>
                  </a:lnTo>
                  <a:lnTo>
                    <a:pt x="91126" y="5715"/>
                  </a:lnTo>
                  <a:lnTo>
                    <a:pt x="84179" y="6645"/>
                  </a:lnTo>
                  <a:lnTo>
                    <a:pt x="76960" y="8167"/>
                  </a:lnTo>
                  <a:lnTo>
                    <a:pt x="92835" y="8167"/>
                  </a:lnTo>
                  <a:lnTo>
                    <a:pt x="97763" y="8980"/>
                  </a:lnTo>
                  <a:lnTo>
                    <a:pt x="101958" y="8980"/>
                  </a:lnTo>
                  <a:lnTo>
                    <a:pt x="105905" y="5715"/>
                  </a:lnTo>
                  <a:lnTo>
                    <a:pt x="98615" y="5344"/>
                  </a:lnTo>
                  <a:close/>
                </a:path>
              </a:pathLst>
            </a:custGeom>
            <a:solidFill>
              <a:srgbClr val="C1B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149868" y="3409733"/>
              <a:ext cx="38735" cy="193040"/>
            </a:xfrm>
            <a:custGeom>
              <a:avLst/>
              <a:gdLst/>
              <a:ahLst/>
              <a:cxnLst/>
              <a:rect l="l" t="t" r="r" b="b"/>
              <a:pathLst>
                <a:path w="38735" h="193039">
                  <a:moveTo>
                    <a:pt x="38176" y="106756"/>
                  </a:moveTo>
                  <a:lnTo>
                    <a:pt x="36969" y="80860"/>
                  </a:lnTo>
                  <a:lnTo>
                    <a:pt x="36880" y="78790"/>
                  </a:lnTo>
                  <a:lnTo>
                    <a:pt x="34086" y="59359"/>
                  </a:lnTo>
                  <a:lnTo>
                    <a:pt x="25565" y="20726"/>
                  </a:lnTo>
                  <a:lnTo>
                    <a:pt x="11620" y="0"/>
                  </a:lnTo>
                  <a:lnTo>
                    <a:pt x="11607" y="2082"/>
                  </a:lnTo>
                  <a:lnTo>
                    <a:pt x="11760" y="6946"/>
                  </a:lnTo>
                  <a:lnTo>
                    <a:pt x="11874" y="10769"/>
                  </a:lnTo>
                  <a:lnTo>
                    <a:pt x="14617" y="14478"/>
                  </a:lnTo>
                  <a:lnTo>
                    <a:pt x="12255" y="18415"/>
                  </a:lnTo>
                  <a:lnTo>
                    <a:pt x="15240" y="26390"/>
                  </a:lnTo>
                  <a:lnTo>
                    <a:pt x="14160" y="33058"/>
                  </a:lnTo>
                  <a:lnTo>
                    <a:pt x="4229" y="41630"/>
                  </a:lnTo>
                  <a:lnTo>
                    <a:pt x="2070" y="46139"/>
                  </a:lnTo>
                  <a:lnTo>
                    <a:pt x="1841" y="46634"/>
                  </a:lnTo>
                  <a:lnTo>
                    <a:pt x="1841" y="61366"/>
                  </a:lnTo>
                  <a:lnTo>
                    <a:pt x="1701" y="60833"/>
                  </a:lnTo>
                  <a:lnTo>
                    <a:pt x="1841" y="61366"/>
                  </a:lnTo>
                  <a:lnTo>
                    <a:pt x="1841" y="46634"/>
                  </a:lnTo>
                  <a:lnTo>
                    <a:pt x="0" y="50558"/>
                  </a:lnTo>
                  <a:lnTo>
                    <a:pt x="88" y="56311"/>
                  </a:lnTo>
                  <a:lnTo>
                    <a:pt x="177" y="62738"/>
                  </a:lnTo>
                  <a:lnTo>
                    <a:pt x="215" y="64528"/>
                  </a:lnTo>
                  <a:lnTo>
                    <a:pt x="1536" y="64604"/>
                  </a:lnTo>
                  <a:lnTo>
                    <a:pt x="2209" y="64630"/>
                  </a:lnTo>
                  <a:lnTo>
                    <a:pt x="3886" y="64795"/>
                  </a:lnTo>
                  <a:lnTo>
                    <a:pt x="5270" y="64795"/>
                  </a:lnTo>
                  <a:lnTo>
                    <a:pt x="5549" y="63322"/>
                  </a:lnTo>
                  <a:lnTo>
                    <a:pt x="6400" y="62382"/>
                  </a:lnTo>
                  <a:lnTo>
                    <a:pt x="7467" y="62039"/>
                  </a:lnTo>
                  <a:lnTo>
                    <a:pt x="9791" y="60833"/>
                  </a:lnTo>
                  <a:lnTo>
                    <a:pt x="12522" y="59359"/>
                  </a:lnTo>
                  <a:lnTo>
                    <a:pt x="13970" y="53073"/>
                  </a:lnTo>
                  <a:lnTo>
                    <a:pt x="18503" y="48920"/>
                  </a:lnTo>
                  <a:lnTo>
                    <a:pt x="23152" y="55486"/>
                  </a:lnTo>
                  <a:lnTo>
                    <a:pt x="23063" y="63322"/>
                  </a:lnTo>
                  <a:lnTo>
                    <a:pt x="24536" y="70015"/>
                  </a:lnTo>
                  <a:lnTo>
                    <a:pt x="28016" y="75438"/>
                  </a:lnTo>
                  <a:lnTo>
                    <a:pt x="27978" y="80860"/>
                  </a:lnTo>
                  <a:lnTo>
                    <a:pt x="24549" y="86283"/>
                  </a:lnTo>
                  <a:lnTo>
                    <a:pt x="24472" y="86448"/>
                  </a:lnTo>
                  <a:lnTo>
                    <a:pt x="25831" y="94361"/>
                  </a:lnTo>
                  <a:lnTo>
                    <a:pt x="26644" y="102336"/>
                  </a:lnTo>
                  <a:lnTo>
                    <a:pt x="26733" y="121551"/>
                  </a:lnTo>
                  <a:lnTo>
                    <a:pt x="27025" y="124777"/>
                  </a:lnTo>
                  <a:lnTo>
                    <a:pt x="24409" y="127000"/>
                  </a:lnTo>
                  <a:lnTo>
                    <a:pt x="17068" y="164947"/>
                  </a:lnTo>
                  <a:lnTo>
                    <a:pt x="17157" y="171005"/>
                  </a:lnTo>
                  <a:lnTo>
                    <a:pt x="20180" y="177025"/>
                  </a:lnTo>
                  <a:lnTo>
                    <a:pt x="15608" y="186232"/>
                  </a:lnTo>
                  <a:lnTo>
                    <a:pt x="13881" y="184327"/>
                  </a:lnTo>
                  <a:lnTo>
                    <a:pt x="12141" y="183819"/>
                  </a:lnTo>
                  <a:lnTo>
                    <a:pt x="13614" y="192570"/>
                  </a:lnTo>
                  <a:lnTo>
                    <a:pt x="18122" y="188391"/>
                  </a:lnTo>
                  <a:lnTo>
                    <a:pt x="22034" y="186791"/>
                  </a:lnTo>
                  <a:lnTo>
                    <a:pt x="22199" y="186232"/>
                  </a:lnTo>
                  <a:lnTo>
                    <a:pt x="29895" y="160540"/>
                  </a:lnTo>
                  <a:lnTo>
                    <a:pt x="35560" y="133934"/>
                  </a:lnTo>
                  <a:lnTo>
                    <a:pt x="38176" y="106756"/>
                  </a:lnTo>
                  <a:close/>
                </a:path>
              </a:pathLst>
            </a:custGeom>
            <a:solidFill>
              <a:srgbClr val="79E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974141" y="4396460"/>
              <a:ext cx="102235" cy="106045"/>
            </a:xfrm>
            <a:custGeom>
              <a:avLst/>
              <a:gdLst/>
              <a:ahLst/>
              <a:cxnLst/>
              <a:rect l="l" t="t" r="r" b="b"/>
              <a:pathLst>
                <a:path w="102235" h="106045">
                  <a:moveTo>
                    <a:pt x="94335" y="0"/>
                  </a:moveTo>
                  <a:lnTo>
                    <a:pt x="94105" y="0"/>
                  </a:lnTo>
                  <a:lnTo>
                    <a:pt x="88067" y="5857"/>
                  </a:lnTo>
                  <a:lnTo>
                    <a:pt x="82342" y="12096"/>
                  </a:lnTo>
                  <a:lnTo>
                    <a:pt x="76932" y="18688"/>
                  </a:lnTo>
                  <a:lnTo>
                    <a:pt x="71881" y="25692"/>
                  </a:lnTo>
                  <a:lnTo>
                    <a:pt x="67658" y="31965"/>
                  </a:lnTo>
                  <a:lnTo>
                    <a:pt x="67466" y="32219"/>
                  </a:lnTo>
                  <a:lnTo>
                    <a:pt x="62280" y="37719"/>
                  </a:lnTo>
                  <a:lnTo>
                    <a:pt x="28601" y="67930"/>
                  </a:lnTo>
                  <a:lnTo>
                    <a:pt x="14258" y="80391"/>
                  </a:lnTo>
                  <a:lnTo>
                    <a:pt x="0" y="92252"/>
                  </a:lnTo>
                  <a:lnTo>
                    <a:pt x="7150" y="95389"/>
                  </a:lnTo>
                  <a:lnTo>
                    <a:pt x="2882" y="103098"/>
                  </a:lnTo>
                  <a:lnTo>
                    <a:pt x="2768" y="104457"/>
                  </a:lnTo>
                  <a:lnTo>
                    <a:pt x="2438" y="105676"/>
                  </a:lnTo>
                  <a:lnTo>
                    <a:pt x="17350" y="96620"/>
                  </a:lnTo>
                  <a:lnTo>
                    <a:pt x="31461" y="85664"/>
                  </a:lnTo>
                  <a:lnTo>
                    <a:pt x="45547" y="73599"/>
                  </a:lnTo>
                  <a:lnTo>
                    <a:pt x="60388" y="61201"/>
                  </a:lnTo>
                  <a:lnTo>
                    <a:pt x="74873" y="61201"/>
                  </a:lnTo>
                  <a:lnTo>
                    <a:pt x="79533" y="51361"/>
                  </a:lnTo>
                  <a:lnTo>
                    <a:pt x="87258" y="37719"/>
                  </a:lnTo>
                  <a:lnTo>
                    <a:pt x="88899" y="35090"/>
                  </a:lnTo>
                  <a:lnTo>
                    <a:pt x="90043" y="32219"/>
                  </a:lnTo>
                  <a:lnTo>
                    <a:pt x="90144" y="31965"/>
                  </a:lnTo>
                  <a:lnTo>
                    <a:pt x="92265" y="30086"/>
                  </a:lnTo>
                  <a:lnTo>
                    <a:pt x="94589" y="27990"/>
                  </a:lnTo>
                  <a:lnTo>
                    <a:pt x="98693" y="27990"/>
                  </a:lnTo>
                  <a:lnTo>
                    <a:pt x="97949" y="27103"/>
                  </a:lnTo>
                  <a:lnTo>
                    <a:pt x="94715" y="21704"/>
                  </a:lnTo>
                  <a:lnTo>
                    <a:pt x="90695" y="18288"/>
                  </a:lnTo>
                  <a:lnTo>
                    <a:pt x="82867" y="18288"/>
                  </a:lnTo>
                  <a:lnTo>
                    <a:pt x="90322" y="13423"/>
                  </a:lnTo>
                  <a:lnTo>
                    <a:pt x="95275" y="8788"/>
                  </a:lnTo>
                  <a:lnTo>
                    <a:pt x="94335" y="0"/>
                  </a:lnTo>
                  <a:close/>
                </a:path>
                <a:path w="102235" h="106045">
                  <a:moveTo>
                    <a:pt x="74873" y="61201"/>
                  </a:moveTo>
                  <a:lnTo>
                    <a:pt x="60388" y="61201"/>
                  </a:lnTo>
                  <a:lnTo>
                    <a:pt x="53797" y="78740"/>
                  </a:lnTo>
                  <a:lnTo>
                    <a:pt x="57505" y="79603"/>
                  </a:lnTo>
                  <a:lnTo>
                    <a:pt x="61340" y="80391"/>
                  </a:lnTo>
                  <a:lnTo>
                    <a:pt x="54635" y="90906"/>
                  </a:lnTo>
                  <a:lnTo>
                    <a:pt x="57365" y="93141"/>
                  </a:lnTo>
                  <a:lnTo>
                    <a:pt x="60807" y="95072"/>
                  </a:lnTo>
                  <a:lnTo>
                    <a:pt x="66607" y="80391"/>
                  </a:lnTo>
                  <a:lnTo>
                    <a:pt x="72775" y="65632"/>
                  </a:lnTo>
                  <a:lnTo>
                    <a:pt x="74873" y="61201"/>
                  </a:lnTo>
                  <a:close/>
                </a:path>
                <a:path w="102235" h="106045">
                  <a:moveTo>
                    <a:pt x="100940" y="32219"/>
                  </a:moveTo>
                  <a:lnTo>
                    <a:pt x="97002" y="32219"/>
                  </a:lnTo>
                  <a:lnTo>
                    <a:pt x="99504" y="33375"/>
                  </a:lnTo>
                  <a:lnTo>
                    <a:pt x="100940" y="32219"/>
                  </a:lnTo>
                  <a:close/>
                </a:path>
                <a:path w="102235" h="106045">
                  <a:moveTo>
                    <a:pt x="98693" y="27990"/>
                  </a:moveTo>
                  <a:lnTo>
                    <a:pt x="94589" y="27990"/>
                  </a:lnTo>
                  <a:lnTo>
                    <a:pt x="94283" y="30086"/>
                  </a:lnTo>
                  <a:lnTo>
                    <a:pt x="94198" y="31597"/>
                  </a:lnTo>
                  <a:lnTo>
                    <a:pt x="94665" y="32562"/>
                  </a:lnTo>
                  <a:lnTo>
                    <a:pt x="97002" y="32219"/>
                  </a:lnTo>
                  <a:lnTo>
                    <a:pt x="100940" y="32219"/>
                  </a:lnTo>
                  <a:lnTo>
                    <a:pt x="101714" y="31597"/>
                  </a:lnTo>
                  <a:lnTo>
                    <a:pt x="98693" y="27990"/>
                  </a:lnTo>
                  <a:close/>
                </a:path>
                <a:path w="102235" h="106045">
                  <a:moveTo>
                    <a:pt x="90268" y="17924"/>
                  </a:moveTo>
                  <a:lnTo>
                    <a:pt x="82867" y="18288"/>
                  </a:lnTo>
                  <a:lnTo>
                    <a:pt x="90695" y="18288"/>
                  </a:lnTo>
                  <a:lnTo>
                    <a:pt x="90268" y="17924"/>
                  </a:lnTo>
                  <a:close/>
                </a:path>
              </a:pathLst>
            </a:custGeom>
            <a:solidFill>
              <a:srgbClr val="C5C2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98496" y="3170237"/>
              <a:ext cx="93980" cy="139065"/>
            </a:xfrm>
            <a:custGeom>
              <a:avLst/>
              <a:gdLst/>
              <a:ahLst/>
              <a:cxnLst/>
              <a:rect l="l" t="t" r="r" b="b"/>
              <a:pathLst>
                <a:path w="93980" h="139064">
                  <a:moveTo>
                    <a:pt x="93522" y="137566"/>
                  </a:moveTo>
                  <a:lnTo>
                    <a:pt x="92024" y="132473"/>
                  </a:lnTo>
                  <a:lnTo>
                    <a:pt x="92773" y="123786"/>
                  </a:lnTo>
                  <a:lnTo>
                    <a:pt x="92887" y="122478"/>
                  </a:lnTo>
                  <a:lnTo>
                    <a:pt x="93014" y="121094"/>
                  </a:lnTo>
                  <a:lnTo>
                    <a:pt x="89852" y="122199"/>
                  </a:lnTo>
                  <a:lnTo>
                    <a:pt x="89852" y="132473"/>
                  </a:lnTo>
                  <a:lnTo>
                    <a:pt x="89687" y="132473"/>
                  </a:lnTo>
                  <a:lnTo>
                    <a:pt x="89852" y="132473"/>
                  </a:lnTo>
                  <a:lnTo>
                    <a:pt x="89852" y="122199"/>
                  </a:lnTo>
                  <a:lnTo>
                    <a:pt x="85305" y="123786"/>
                  </a:lnTo>
                  <a:lnTo>
                    <a:pt x="84074" y="119748"/>
                  </a:lnTo>
                  <a:lnTo>
                    <a:pt x="84023" y="119265"/>
                  </a:lnTo>
                  <a:lnTo>
                    <a:pt x="85102" y="115493"/>
                  </a:lnTo>
                  <a:lnTo>
                    <a:pt x="89649" y="118376"/>
                  </a:lnTo>
                  <a:lnTo>
                    <a:pt x="90322" y="115493"/>
                  </a:lnTo>
                  <a:lnTo>
                    <a:pt x="90563" y="114490"/>
                  </a:lnTo>
                  <a:lnTo>
                    <a:pt x="83959" y="101396"/>
                  </a:lnTo>
                  <a:lnTo>
                    <a:pt x="83959" y="118592"/>
                  </a:lnTo>
                  <a:lnTo>
                    <a:pt x="83794" y="116928"/>
                  </a:lnTo>
                  <a:lnTo>
                    <a:pt x="83947" y="118376"/>
                  </a:lnTo>
                  <a:lnTo>
                    <a:pt x="83959" y="118592"/>
                  </a:lnTo>
                  <a:lnTo>
                    <a:pt x="83959" y="101396"/>
                  </a:lnTo>
                  <a:lnTo>
                    <a:pt x="82448" y="98399"/>
                  </a:lnTo>
                  <a:lnTo>
                    <a:pt x="82448" y="103581"/>
                  </a:lnTo>
                  <a:lnTo>
                    <a:pt x="81762" y="102260"/>
                  </a:lnTo>
                  <a:lnTo>
                    <a:pt x="82448" y="103581"/>
                  </a:lnTo>
                  <a:lnTo>
                    <a:pt x="82448" y="98399"/>
                  </a:lnTo>
                  <a:lnTo>
                    <a:pt x="78193" y="89966"/>
                  </a:lnTo>
                  <a:lnTo>
                    <a:pt x="78193" y="95351"/>
                  </a:lnTo>
                  <a:lnTo>
                    <a:pt x="77127" y="94246"/>
                  </a:lnTo>
                  <a:lnTo>
                    <a:pt x="77000" y="91528"/>
                  </a:lnTo>
                  <a:lnTo>
                    <a:pt x="76949" y="90284"/>
                  </a:lnTo>
                  <a:lnTo>
                    <a:pt x="77089" y="89369"/>
                  </a:lnTo>
                  <a:lnTo>
                    <a:pt x="77152" y="88988"/>
                  </a:lnTo>
                  <a:lnTo>
                    <a:pt x="77533" y="87769"/>
                  </a:lnTo>
                  <a:lnTo>
                    <a:pt x="77800" y="87020"/>
                  </a:lnTo>
                  <a:lnTo>
                    <a:pt x="77152" y="88988"/>
                  </a:lnTo>
                  <a:lnTo>
                    <a:pt x="77127" y="94246"/>
                  </a:lnTo>
                  <a:lnTo>
                    <a:pt x="78193" y="95351"/>
                  </a:lnTo>
                  <a:lnTo>
                    <a:pt x="78193" y="89966"/>
                  </a:lnTo>
                  <a:lnTo>
                    <a:pt x="77952" y="89484"/>
                  </a:lnTo>
                  <a:lnTo>
                    <a:pt x="77952" y="86550"/>
                  </a:lnTo>
                  <a:lnTo>
                    <a:pt x="77889" y="86753"/>
                  </a:lnTo>
                  <a:lnTo>
                    <a:pt x="77990" y="82359"/>
                  </a:lnTo>
                  <a:lnTo>
                    <a:pt x="77762" y="80987"/>
                  </a:lnTo>
                  <a:lnTo>
                    <a:pt x="76949" y="75996"/>
                  </a:lnTo>
                  <a:lnTo>
                    <a:pt x="76835" y="75298"/>
                  </a:lnTo>
                  <a:lnTo>
                    <a:pt x="75603" y="72631"/>
                  </a:lnTo>
                  <a:lnTo>
                    <a:pt x="71043" y="80987"/>
                  </a:lnTo>
                  <a:lnTo>
                    <a:pt x="69138" y="77787"/>
                  </a:lnTo>
                  <a:lnTo>
                    <a:pt x="68199" y="75996"/>
                  </a:lnTo>
                  <a:lnTo>
                    <a:pt x="65709" y="74676"/>
                  </a:lnTo>
                  <a:lnTo>
                    <a:pt x="63411" y="72631"/>
                  </a:lnTo>
                  <a:lnTo>
                    <a:pt x="64211" y="72631"/>
                  </a:lnTo>
                  <a:lnTo>
                    <a:pt x="52476" y="71183"/>
                  </a:lnTo>
                  <a:lnTo>
                    <a:pt x="48755" y="66255"/>
                  </a:lnTo>
                  <a:lnTo>
                    <a:pt x="48780" y="57264"/>
                  </a:lnTo>
                  <a:lnTo>
                    <a:pt x="45516" y="51638"/>
                  </a:lnTo>
                  <a:lnTo>
                    <a:pt x="42595" y="45707"/>
                  </a:lnTo>
                  <a:lnTo>
                    <a:pt x="38912" y="40449"/>
                  </a:lnTo>
                  <a:lnTo>
                    <a:pt x="31699" y="29743"/>
                  </a:lnTo>
                  <a:lnTo>
                    <a:pt x="24460" y="19075"/>
                  </a:lnTo>
                  <a:lnTo>
                    <a:pt x="16637" y="8978"/>
                  </a:lnTo>
                  <a:lnTo>
                    <a:pt x="7658" y="0"/>
                  </a:lnTo>
                  <a:lnTo>
                    <a:pt x="7467" y="5499"/>
                  </a:lnTo>
                  <a:lnTo>
                    <a:pt x="3200" y="6337"/>
                  </a:lnTo>
                  <a:lnTo>
                    <a:pt x="0" y="8394"/>
                  </a:lnTo>
                  <a:lnTo>
                    <a:pt x="10007" y="22453"/>
                  </a:lnTo>
                  <a:lnTo>
                    <a:pt x="20193" y="36372"/>
                  </a:lnTo>
                  <a:lnTo>
                    <a:pt x="30124" y="50507"/>
                  </a:lnTo>
                  <a:lnTo>
                    <a:pt x="42824" y="68364"/>
                  </a:lnTo>
                  <a:lnTo>
                    <a:pt x="44526" y="68364"/>
                  </a:lnTo>
                  <a:lnTo>
                    <a:pt x="46799" y="74676"/>
                  </a:lnTo>
                  <a:lnTo>
                    <a:pt x="46888" y="74904"/>
                  </a:lnTo>
                  <a:lnTo>
                    <a:pt x="49631" y="78994"/>
                  </a:lnTo>
                  <a:lnTo>
                    <a:pt x="59359" y="79438"/>
                  </a:lnTo>
                  <a:lnTo>
                    <a:pt x="60223" y="82359"/>
                  </a:lnTo>
                  <a:lnTo>
                    <a:pt x="60312" y="82651"/>
                  </a:lnTo>
                  <a:lnTo>
                    <a:pt x="57365" y="89369"/>
                  </a:lnTo>
                  <a:lnTo>
                    <a:pt x="56070" y="91528"/>
                  </a:lnTo>
                  <a:lnTo>
                    <a:pt x="48907" y="88988"/>
                  </a:lnTo>
                  <a:lnTo>
                    <a:pt x="48133" y="87769"/>
                  </a:lnTo>
                  <a:lnTo>
                    <a:pt x="46101" y="83985"/>
                  </a:lnTo>
                  <a:lnTo>
                    <a:pt x="41554" y="86766"/>
                  </a:lnTo>
                  <a:lnTo>
                    <a:pt x="43903" y="88988"/>
                  </a:lnTo>
                  <a:lnTo>
                    <a:pt x="46494" y="90957"/>
                  </a:lnTo>
                  <a:lnTo>
                    <a:pt x="51460" y="97040"/>
                  </a:lnTo>
                  <a:lnTo>
                    <a:pt x="48818" y="97497"/>
                  </a:lnTo>
                  <a:lnTo>
                    <a:pt x="46278" y="97764"/>
                  </a:lnTo>
                  <a:lnTo>
                    <a:pt x="44272" y="100304"/>
                  </a:lnTo>
                  <a:lnTo>
                    <a:pt x="46240" y="101447"/>
                  </a:lnTo>
                  <a:lnTo>
                    <a:pt x="50533" y="104533"/>
                  </a:lnTo>
                  <a:lnTo>
                    <a:pt x="54102" y="105219"/>
                  </a:lnTo>
                  <a:lnTo>
                    <a:pt x="56134" y="108572"/>
                  </a:lnTo>
                  <a:lnTo>
                    <a:pt x="57835" y="109042"/>
                  </a:lnTo>
                  <a:lnTo>
                    <a:pt x="59194" y="102260"/>
                  </a:lnTo>
                  <a:lnTo>
                    <a:pt x="62014" y="112407"/>
                  </a:lnTo>
                  <a:lnTo>
                    <a:pt x="62369" y="116141"/>
                  </a:lnTo>
                  <a:lnTo>
                    <a:pt x="71716" y="116141"/>
                  </a:lnTo>
                  <a:lnTo>
                    <a:pt x="74625" y="120777"/>
                  </a:lnTo>
                  <a:lnTo>
                    <a:pt x="72605" y="130860"/>
                  </a:lnTo>
                  <a:lnTo>
                    <a:pt x="72555" y="131127"/>
                  </a:lnTo>
                  <a:lnTo>
                    <a:pt x="72453" y="131660"/>
                  </a:lnTo>
                  <a:lnTo>
                    <a:pt x="77317" y="131127"/>
                  </a:lnTo>
                  <a:lnTo>
                    <a:pt x="80352" y="133057"/>
                  </a:lnTo>
                  <a:lnTo>
                    <a:pt x="82638" y="134073"/>
                  </a:lnTo>
                  <a:lnTo>
                    <a:pt x="84162" y="135978"/>
                  </a:lnTo>
                  <a:lnTo>
                    <a:pt x="85128" y="138252"/>
                  </a:lnTo>
                  <a:lnTo>
                    <a:pt x="85204" y="138455"/>
                  </a:lnTo>
                  <a:lnTo>
                    <a:pt x="86321" y="138455"/>
                  </a:lnTo>
                  <a:lnTo>
                    <a:pt x="86347" y="138252"/>
                  </a:lnTo>
                  <a:lnTo>
                    <a:pt x="86334" y="138468"/>
                  </a:lnTo>
                  <a:lnTo>
                    <a:pt x="87591" y="138468"/>
                  </a:lnTo>
                  <a:lnTo>
                    <a:pt x="93522" y="137566"/>
                  </a:lnTo>
                  <a:close/>
                </a:path>
              </a:pathLst>
            </a:custGeom>
            <a:solidFill>
              <a:srgbClr val="B2C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66111" y="5117083"/>
              <a:ext cx="73025" cy="92710"/>
            </a:xfrm>
            <a:custGeom>
              <a:avLst/>
              <a:gdLst/>
              <a:ahLst/>
              <a:cxnLst/>
              <a:rect l="l" t="t" r="r" b="b"/>
              <a:pathLst>
                <a:path w="73025" h="92710">
                  <a:moveTo>
                    <a:pt x="72821" y="33794"/>
                  </a:moveTo>
                  <a:lnTo>
                    <a:pt x="72567" y="30441"/>
                  </a:lnTo>
                  <a:lnTo>
                    <a:pt x="72377" y="28067"/>
                  </a:lnTo>
                  <a:lnTo>
                    <a:pt x="72351" y="27686"/>
                  </a:lnTo>
                  <a:lnTo>
                    <a:pt x="70700" y="27686"/>
                  </a:lnTo>
                  <a:lnTo>
                    <a:pt x="62560" y="30441"/>
                  </a:lnTo>
                  <a:lnTo>
                    <a:pt x="61442" y="29743"/>
                  </a:lnTo>
                  <a:lnTo>
                    <a:pt x="55448" y="19100"/>
                  </a:lnTo>
                  <a:lnTo>
                    <a:pt x="52908" y="19100"/>
                  </a:lnTo>
                  <a:lnTo>
                    <a:pt x="50673" y="29743"/>
                  </a:lnTo>
                  <a:lnTo>
                    <a:pt x="50609" y="30010"/>
                  </a:lnTo>
                  <a:lnTo>
                    <a:pt x="45707" y="38722"/>
                  </a:lnTo>
                  <a:lnTo>
                    <a:pt x="38773" y="45694"/>
                  </a:lnTo>
                  <a:lnTo>
                    <a:pt x="30289" y="51485"/>
                  </a:lnTo>
                  <a:lnTo>
                    <a:pt x="28003" y="52832"/>
                  </a:lnTo>
                  <a:lnTo>
                    <a:pt x="26047" y="55118"/>
                  </a:lnTo>
                  <a:lnTo>
                    <a:pt x="23888" y="57010"/>
                  </a:lnTo>
                  <a:lnTo>
                    <a:pt x="22720" y="59118"/>
                  </a:lnTo>
                  <a:lnTo>
                    <a:pt x="20929" y="60236"/>
                  </a:lnTo>
                  <a:lnTo>
                    <a:pt x="17322" y="57937"/>
                  </a:lnTo>
                  <a:lnTo>
                    <a:pt x="18554" y="55918"/>
                  </a:lnTo>
                  <a:lnTo>
                    <a:pt x="19024" y="52832"/>
                  </a:lnTo>
                  <a:lnTo>
                    <a:pt x="19138" y="52108"/>
                  </a:lnTo>
                  <a:lnTo>
                    <a:pt x="19685" y="50076"/>
                  </a:lnTo>
                  <a:lnTo>
                    <a:pt x="21602" y="48971"/>
                  </a:lnTo>
                  <a:lnTo>
                    <a:pt x="21501" y="45694"/>
                  </a:lnTo>
                  <a:lnTo>
                    <a:pt x="21386" y="42214"/>
                  </a:lnTo>
                  <a:lnTo>
                    <a:pt x="21361" y="41363"/>
                  </a:lnTo>
                  <a:lnTo>
                    <a:pt x="24307" y="35293"/>
                  </a:lnTo>
                  <a:lnTo>
                    <a:pt x="28892" y="30010"/>
                  </a:lnTo>
                  <a:lnTo>
                    <a:pt x="28790" y="27686"/>
                  </a:lnTo>
                  <a:lnTo>
                    <a:pt x="29197" y="25641"/>
                  </a:lnTo>
                  <a:lnTo>
                    <a:pt x="31318" y="24561"/>
                  </a:lnTo>
                  <a:lnTo>
                    <a:pt x="31216" y="22225"/>
                  </a:lnTo>
                  <a:lnTo>
                    <a:pt x="31623" y="20167"/>
                  </a:lnTo>
                  <a:lnTo>
                    <a:pt x="33769" y="19100"/>
                  </a:lnTo>
                  <a:lnTo>
                    <a:pt x="33616" y="16154"/>
                  </a:lnTo>
                  <a:lnTo>
                    <a:pt x="33540" y="14566"/>
                  </a:lnTo>
                  <a:lnTo>
                    <a:pt x="36245" y="11112"/>
                  </a:lnTo>
                  <a:lnTo>
                    <a:pt x="38950" y="2870"/>
                  </a:lnTo>
                  <a:lnTo>
                    <a:pt x="37642" y="469"/>
                  </a:lnTo>
                  <a:lnTo>
                    <a:pt x="33604" y="0"/>
                  </a:lnTo>
                  <a:lnTo>
                    <a:pt x="33718" y="2870"/>
                  </a:lnTo>
                  <a:lnTo>
                    <a:pt x="33794" y="4686"/>
                  </a:lnTo>
                  <a:lnTo>
                    <a:pt x="33210" y="8890"/>
                  </a:lnTo>
                  <a:lnTo>
                    <a:pt x="28613" y="10744"/>
                  </a:lnTo>
                  <a:lnTo>
                    <a:pt x="28689" y="13068"/>
                  </a:lnTo>
                  <a:lnTo>
                    <a:pt x="28384" y="14566"/>
                  </a:lnTo>
                  <a:lnTo>
                    <a:pt x="28270" y="15087"/>
                  </a:lnTo>
                  <a:lnTo>
                    <a:pt x="26149" y="16154"/>
                  </a:lnTo>
                  <a:lnTo>
                    <a:pt x="25425" y="22225"/>
                  </a:lnTo>
                  <a:lnTo>
                    <a:pt x="25387" y="22517"/>
                  </a:lnTo>
                  <a:lnTo>
                    <a:pt x="23202" y="28067"/>
                  </a:lnTo>
                  <a:lnTo>
                    <a:pt x="18884" y="32423"/>
                  </a:lnTo>
                  <a:lnTo>
                    <a:pt x="18897" y="35293"/>
                  </a:lnTo>
                  <a:lnTo>
                    <a:pt x="18592" y="36779"/>
                  </a:lnTo>
                  <a:lnTo>
                    <a:pt x="16510" y="37896"/>
                  </a:lnTo>
                  <a:lnTo>
                    <a:pt x="16598" y="40195"/>
                  </a:lnTo>
                  <a:lnTo>
                    <a:pt x="16179" y="42214"/>
                  </a:lnTo>
                  <a:lnTo>
                    <a:pt x="14173" y="43395"/>
                  </a:lnTo>
                  <a:lnTo>
                    <a:pt x="14160" y="46418"/>
                  </a:lnTo>
                  <a:lnTo>
                    <a:pt x="14554" y="48971"/>
                  </a:lnTo>
                  <a:lnTo>
                    <a:pt x="14655" y="49631"/>
                  </a:lnTo>
                  <a:lnTo>
                    <a:pt x="11684" y="51485"/>
                  </a:lnTo>
                  <a:lnTo>
                    <a:pt x="11760" y="52832"/>
                  </a:lnTo>
                  <a:lnTo>
                    <a:pt x="11874" y="55118"/>
                  </a:lnTo>
                  <a:lnTo>
                    <a:pt x="11976" y="59118"/>
                  </a:lnTo>
                  <a:lnTo>
                    <a:pt x="11214" y="64985"/>
                  </a:lnTo>
                  <a:lnTo>
                    <a:pt x="11201" y="65112"/>
                  </a:lnTo>
                  <a:lnTo>
                    <a:pt x="6654" y="70510"/>
                  </a:lnTo>
                  <a:lnTo>
                    <a:pt x="5791" y="71767"/>
                  </a:lnTo>
                  <a:lnTo>
                    <a:pt x="5689" y="71907"/>
                  </a:lnTo>
                  <a:lnTo>
                    <a:pt x="4419" y="73164"/>
                  </a:lnTo>
                  <a:lnTo>
                    <a:pt x="0" y="84709"/>
                  </a:lnTo>
                  <a:lnTo>
                    <a:pt x="2235" y="89001"/>
                  </a:lnTo>
                  <a:lnTo>
                    <a:pt x="15303" y="89877"/>
                  </a:lnTo>
                  <a:lnTo>
                    <a:pt x="18821" y="90601"/>
                  </a:lnTo>
                  <a:lnTo>
                    <a:pt x="30645" y="91897"/>
                  </a:lnTo>
                  <a:lnTo>
                    <a:pt x="38950" y="92303"/>
                  </a:lnTo>
                  <a:lnTo>
                    <a:pt x="47244" y="91744"/>
                  </a:lnTo>
                  <a:lnTo>
                    <a:pt x="55473" y="89712"/>
                  </a:lnTo>
                  <a:lnTo>
                    <a:pt x="56438" y="85242"/>
                  </a:lnTo>
                  <a:lnTo>
                    <a:pt x="56769" y="80772"/>
                  </a:lnTo>
                  <a:lnTo>
                    <a:pt x="56045" y="78460"/>
                  </a:lnTo>
                  <a:lnTo>
                    <a:pt x="55372" y="76314"/>
                  </a:lnTo>
                  <a:lnTo>
                    <a:pt x="48742" y="76047"/>
                  </a:lnTo>
                  <a:lnTo>
                    <a:pt x="42151" y="76784"/>
                  </a:lnTo>
                  <a:lnTo>
                    <a:pt x="35560" y="77812"/>
                  </a:lnTo>
                  <a:lnTo>
                    <a:pt x="28917" y="78460"/>
                  </a:lnTo>
                  <a:lnTo>
                    <a:pt x="27952" y="73494"/>
                  </a:lnTo>
                  <a:lnTo>
                    <a:pt x="31648" y="73494"/>
                  </a:lnTo>
                  <a:lnTo>
                    <a:pt x="33629" y="71767"/>
                  </a:lnTo>
                  <a:lnTo>
                    <a:pt x="42265" y="64985"/>
                  </a:lnTo>
                  <a:lnTo>
                    <a:pt x="48831" y="60236"/>
                  </a:lnTo>
                  <a:lnTo>
                    <a:pt x="51130" y="58572"/>
                  </a:lnTo>
                  <a:lnTo>
                    <a:pt x="59753" y="51790"/>
                  </a:lnTo>
                  <a:lnTo>
                    <a:pt x="67640" y="43853"/>
                  </a:lnTo>
                  <a:lnTo>
                    <a:pt x="69100" y="38722"/>
                  </a:lnTo>
                  <a:lnTo>
                    <a:pt x="69176" y="38442"/>
                  </a:lnTo>
                  <a:lnTo>
                    <a:pt x="72821" y="33794"/>
                  </a:lnTo>
                  <a:close/>
                </a:path>
              </a:pathLst>
            </a:custGeom>
            <a:solidFill>
              <a:srgbClr val="94B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896448" y="3609746"/>
              <a:ext cx="60960" cy="146685"/>
            </a:xfrm>
            <a:custGeom>
              <a:avLst/>
              <a:gdLst/>
              <a:ahLst/>
              <a:cxnLst/>
              <a:rect l="l" t="t" r="r" b="b"/>
              <a:pathLst>
                <a:path w="60960" h="146685">
                  <a:moveTo>
                    <a:pt x="60667" y="11201"/>
                  </a:moveTo>
                  <a:lnTo>
                    <a:pt x="57912" y="5727"/>
                  </a:lnTo>
                  <a:lnTo>
                    <a:pt x="52755" y="3492"/>
                  </a:lnTo>
                  <a:lnTo>
                    <a:pt x="48526" y="0"/>
                  </a:lnTo>
                  <a:lnTo>
                    <a:pt x="13131" y="53898"/>
                  </a:lnTo>
                  <a:lnTo>
                    <a:pt x="1816" y="107734"/>
                  </a:lnTo>
                  <a:lnTo>
                    <a:pt x="0" y="135712"/>
                  </a:lnTo>
                  <a:lnTo>
                    <a:pt x="0" y="135877"/>
                  </a:lnTo>
                  <a:lnTo>
                    <a:pt x="673" y="146456"/>
                  </a:lnTo>
                  <a:lnTo>
                    <a:pt x="1155" y="145986"/>
                  </a:lnTo>
                  <a:lnTo>
                    <a:pt x="9220" y="143078"/>
                  </a:lnTo>
                  <a:lnTo>
                    <a:pt x="10337" y="142671"/>
                  </a:lnTo>
                  <a:lnTo>
                    <a:pt x="11391" y="142024"/>
                  </a:lnTo>
                  <a:lnTo>
                    <a:pt x="12471" y="141490"/>
                  </a:lnTo>
                  <a:lnTo>
                    <a:pt x="12496" y="141338"/>
                  </a:lnTo>
                  <a:lnTo>
                    <a:pt x="13106" y="138684"/>
                  </a:lnTo>
                  <a:lnTo>
                    <a:pt x="14363" y="133134"/>
                  </a:lnTo>
                  <a:lnTo>
                    <a:pt x="15341" y="124841"/>
                  </a:lnTo>
                  <a:lnTo>
                    <a:pt x="24104" y="73279"/>
                  </a:lnTo>
                  <a:lnTo>
                    <a:pt x="40690" y="33604"/>
                  </a:lnTo>
                  <a:lnTo>
                    <a:pt x="55867" y="16268"/>
                  </a:lnTo>
                  <a:lnTo>
                    <a:pt x="60667" y="11201"/>
                  </a:lnTo>
                  <a:close/>
                </a:path>
              </a:pathLst>
            </a:custGeom>
            <a:solidFill>
              <a:srgbClr val="62F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03471" y="4348086"/>
              <a:ext cx="121920" cy="60960"/>
            </a:xfrm>
            <a:custGeom>
              <a:avLst/>
              <a:gdLst/>
              <a:ahLst/>
              <a:cxnLst/>
              <a:rect l="l" t="t" r="r" b="b"/>
              <a:pathLst>
                <a:path w="121920" h="60960">
                  <a:moveTo>
                    <a:pt x="121462" y="45097"/>
                  </a:moveTo>
                  <a:lnTo>
                    <a:pt x="93319" y="11010"/>
                  </a:lnTo>
                  <a:lnTo>
                    <a:pt x="76288" y="6299"/>
                  </a:lnTo>
                  <a:lnTo>
                    <a:pt x="66459" y="4089"/>
                  </a:lnTo>
                  <a:lnTo>
                    <a:pt x="48653" y="1524"/>
                  </a:lnTo>
                  <a:lnTo>
                    <a:pt x="30734" y="215"/>
                  </a:lnTo>
                  <a:lnTo>
                    <a:pt x="13741" y="12"/>
                  </a:lnTo>
                  <a:lnTo>
                    <a:pt x="13741" y="14998"/>
                  </a:lnTo>
                  <a:lnTo>
                    <a:pt x="11493" y="17500"/>
                  </a:lnTo>
                  <a:lnTo>
                    <a:pt x="13728" y="14998"/>
                  </a:lnTo>
                  <a:lnTo>
                    <a:pt x="13741" y="12"/>
                  </a:lnTo>
                  <a:lnTo>
                    <a:pt x="12725" y="0"/>
                  </a:lnTo>
                  <a:lnTo>
                    <a:pt x="12687" y="6286"/>
                  </a:lnTo>
                  <a:lnTo>
                    <a:pt x="7734" y="5778"/>
                  </a:lnTo>
                  <a:lnTo>
                    <a:pt x="4178" y="7404"/>
                  </a:lnTo>
                  <a:lnTo>
                    <a:pt x="7734" y="5765"/>
                  </a:lnTo>
                  <a:lnTo>
                    <a:pt x="12687" y="6286"/>
                  </a:lnTo>
                  <a:lnTo>
                    <a:pt x="12687" y="63"/>
                  </a:lnTo>
                  <a:lnTo>
                    <a:pt x="9436" y="4762"/>
                  </a:lnTo>
                  <a:lnTo>
                    <a:pt x="4813" y="4254"/>
                  </a:lnTo>
                  <a:lnTo>
                    <a:pt x="0" y="3086"/>
                  </a:lnTo>
                  <a:lnTo>
                    <a:pt x="533" y="7239"/>
                  </a:lnTo>
                  <a:lnTo>
                    <a:pt x="292" y="10693"/>
                  </a:lnTo>
                  <a:lnTo>
                    <a:pt x="1981" y="13804"/>
                  </a:lnTo>
                  <a:lnTo>
                    <a:pt x="4546" y="14160"/>
                  </a:lnTo>
                  <a:lnTo>
                    <a:pt x="5753" y="10274"/>
                  </a:lnTo>
                  <a:lnTo>
                    <a:pt x="8432" y="11328"/>
                  </a:lnTo>
                  <a:lnTo>
                    <a:pt x="9613" y="14655"/>
                  </a:lnTo>
                  <a:lnTo>
                    <a:pt x="9715" y="17957"/>
                  </a:lnTo>
                  <a:lnTo>
                    <a:pt x="8039" y="21183"/>
                  </a:lnTo>
                  <a:lnTo>
                    <a:pt x="8191" y="21183"/>
                  </a:lnTo>
                  <a:lnTo>
                    <a:pt x="52933" y="21221"/>
                  </a:lnTo>
                  <a:lnTo>
                    <a:pt x="65798" y="21399"/>
                  </a:lnTo>
                  <a:lnTo>
                    <a:pt x="105943" y="37515"/>
                  </a:lnTo>
                  <a:lnTo>
                    <a:pt x="107442" y="42252"/>
                  </a:lnTo>
                  <a:lnTo>
                    <a:pt x="105676" y="47104"/>
                  </a:lnTo>
                  <a:lnTo>
                    <a:pt x="100685" y="52146"/>
                  </a:lnTo>
                  <a:lnTo>
                    <a:pt x="99695" y="52920"/>
                  </a:lnTo>
                  <a:lnTo>
                    <a:pt x="98679" y="53632"/>
                  </a:lnTo>
                  <a:lnTo>
                    <a:pt x="97675" y="54381"/>
                  </a:lnTo>
                  <a:lnTo>
                    <a:pt x="98437" y="59397"/>
                  </a:lnTo>
                  <a:lnTo>
                    <a:pt x="101447" y="60629"/>
                  </a:lnTo>
                  <a:lnTo>
                    <a:pt x="112064" y="59397"/>
                  </a:lnTo>
                  <a:lnTo>
                    <a:pt x="112433" y="59397"/>
                  </a:lnTo>
                  <a:lnTo>
                    <a:pt x="118821" y="51816"/>
                  </a:lnTo>
                  <a:lnTo>
                    <a:pt x="121462" y="45097"/>
                  </a:lnTo>
                  <a:close/>
                </a:path>
              </a:pathLst>
            </a:custGeom>
            <a:solidFill>
              <a:srgbClr val="7ED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202967" y="3562337"/>
              <a:ext cx="71120" cy="97790"/>
            </a:xfrm>
            <a:custGeom>
              <a:avLst/>
              <a:gdLst/>
              <a:ahLst/>
              <a:cxnLst/>
              <a:rect l="l" t="t" r="r" b="b"/>
              <a:pathLst>
                <a:path w="71119" h="97789">
                  <a:moveTo>
                    <a:pt x="70637" y="69405"/>
                  </a:moveTo>
                  <a:lnTo>
                    <a:pt x="70599" y="69253"/>
                  </a:lnTo>
                  <a:lnTo>
                    <a:pt x="70421" y="68021"/>
                  </a:lnTo>
                  <a:lnTo>
                    <a:pt x="70421" y="68808"/>
                  </a:lnTo>
                  <a:lnTo>
                    <a:pt x="70421" y="68021"/>
                  </a:lnTo>
                  <a:lnTo>
                    <a:pt x="70040" y="65379"/>
                  </a:lnTo>
                  <a:lnTo>
                    <a:pt x="70040" y="68364"/>
                  </a:lnTo>
                  <a:lnTo>
                    <a:pt x="69888" y="68135"/>
                  </a:lnTo>
                  <a:lnTo>
                    <a:pt x="70040" y="68364"/>
                  </a:lnTo>
                  <a:lnTo>
                    <a:pt x="70040" y="65379"/>
                  </a:lnTo>
                  <a:lnTo>
                    <a:pt x="69875" y="64236"/>
                  </a:lnTo>
                  <a:lnTo>
                    <a:pt x="69875" y="68110"/>
                  </a:lnTo>
                  <a:lnTo>
                    <a:pt x="69342" y="67208"/>
                  </a:lnTo>
                  <a:lnTo>
                    <a:pt x="69253" y="67030"/>
                  </a:lnTo>
                  <a:lnTo>
                    <a:pt x="67094" y="63868"/>
                  </a:lnTo>
                  <a:lnTo>
                    <a:pt x="69265" y="67017"/>
                  </a:lnTo>
                  <a:lnTo>
                    <a:pt x="69342" y="67208"/>
                  </a:lnTo>
                  <a:lnTo>
                    <a:pt x="69494" y="67487"/>
                  </a:lnTo>
                  <a:lnTo>
                    <a:pt x="69875" y="68110"/>
                  </a:lnTo>
                  <a:lnTo>
                    <a:pt x="69875" y="64236"/>
                  </a:lnTo>
                  <a:lnTo>
                    <a:pt x="69824" y="63881"/>
                  </a:lnTo>
                  <a:lnTo>
                    <a:pt x="67373" y="58826"/>
                  </a:lnTo>
                  <a:lnTo>
                    <a:pt x="68224" y="53136"/>
                  </a:lnTo>
                  <a:lnTo>
                    <a:pt x="68160" y="52882"/>
                  </a:lnTo>
                  <a:lnTo>
                    <a:pt x="68033" y="52819"/>
                  </a:lnTo>
                  <a:lnTo>
                    <a:pt x="65405" y="42633"/>
                  </a:lnTo>
                  <a:lnTo>
                    <a:pt x="61696" y="32854"/>
                  </a:lnTo>
                  <a:lnTo>
                    <a:pt x="56578" y="21285"/>
                  </a:lnTo>
                  <a:lnTo>
                    <a:pt x="53238" y="13792"/>
                  </a:lnTo>
                  <a:lnTo>
                    <a:pt x="51523" y="9791"/>
                  </a:lnTo>
                  <a:lnTo>
                    <a:pt x="50596" y="8534"/>
                  </a:lnTo>
                  <a:lnTo>
                    <a:pt x="48907" y="6223"/>
                  </a:lnTo>
                  <a:lnTo>
                    <a:pt x="48717" y="2794"/>
                  </a:lnTo>
                  <a:lnTo>
                    <a:pt x="48641" y="1536"/>
                  </a:lnTo>
                  <a:lnTo>
                    <a:pt x="42545" y="0"/>
                  </a:lnTo>
                  <a:lnTo>
                    <a:pt x="37642" y="2794"/>
                  </a:lnTo>
                  <a:lnTo>
                    <a:pt x="31673" y="8255"/>
                  </a:lnTo>
                  <a:lnTo>
                    <a:pt x="30302" y="8534"/>
                  </a:lnTo>
                  <a:lnTo>
                    <a:pt x="7670" y="52311"/>
                  </a:lnTo>
                  <a:lnTo>
                    <a:pt x="0" y="82981"/>
                  </a:lnTo>
                  <a:lnTo>
                    <a:pt x="2032" y="82689"/>
                  </a:lnTo>
                  <a:lnTo>
                    <a:pt x="4318" y="80416"/>
                  </a:lnTo>
                  <a:lnTo>
                    <a:pt x="6883" y="92925"/>
                  </a:lnTo>
                  <a:lnTo>
                    <a:pt x="7188" y="92925"/>
                  </a:lnTo>
                  <a:lnTo>
                    <a:pt x="13474" y="97332"/>
                  </a:lnTo>
                  <a:lnTo>
                    <a:pt x="15976" y="95034"/>
                  </a:lnTo>
                  <a:lnTo>
                    <a:pt x="13931" y="90170"/>
                  </a:lnTo>
                  <a:lnTo>
                    <a:pt x="17437" y="88430"/>
                  </a:lnTo>
                  <a:lnTo>
                    <a:pt x="19735" y="80416"/>
                  </a:lnTo>
                  <a:lnTo>
                    <a:pt x="36652" y="30086"/>
                  </a:lnTo>
                  <a:lnTo>
                    <a:pt x="37858" y="27254"/>
                  </a:lnTo>
                  <a:lnTo>
                    <a:pt x="38506" y="24130"/>
                  </a:lnTo>
                  <a:lnTo>
                    <a:pt x="41567" y="21285"/>
                  </a:lnTo>
                  <a:lnTo>
                    <a:pt x="47675" y="31597"/>
                  </a:lnTo>
                  <a:lnTo>
                    <a:pt x="52679" y="42633"/>
                  </a:lnTo>
                  <a:lnTo>
                    <a:pt x="57518" y="53619"/>
                  </a:lnTo>
                  <a:lnTo>
                    <a:pt x="63322" y="64160"/>
                  </a:lnTo>
                  <a:lnTo>
                    <a:pt x="63741" y="63842"/>
                  </a:lnTo>
                  <a:lnTo>
                    <a:pt x="65849" y="61722"/>
                  </a:lnTo>
                  <a:lnTo>
                    <a:pt x="63741" y="63842"/>
                  </a:lnTo>
                  <a:lnTo>
                    <a:pt x="63436" y="64160"/>
                  </a:lnTo>
                  <a:lnTo>
                    <a:pt x="70599" y="69392"/>
                  </a:lnTo>
                  <a:lnTo>
                    <a:pt x="70535" y="69215"/>
                  </a:lnTo>
                  <a:lnTo>
                    <a:pt x="70599" y="69392"/>
                  </a:lnTo>
                  <a:close/>
                </a:path>
              </a:pathLst>
            </a:custGeom>
            <a:solidFill>
              <a:srgbClr val="69E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906291" y="4968811"/>
              <a:ext cx="138430" cy="24765"/>
            </a:xfrm>
            <a:custGeom>
              <a:avLst/>
              <a:gdLst/>
              <a:ahLst/>
              <a:cxnLst/>
              <a:rect l="l" t="t" r="r" b="b"/>
              <a:pathLst>
                <a:path w="138429" h="24764">
                  <a:moveTo>
                    <a:pt x="138176" y="11264"/>
                  </a:moveTo>
                  <a:lnTo>
                    <a:pt x="88328" y="203"/>
                  </a:lnTo>
                  <a:lnTo>
                    <a:pt x="72644" y="0"/>
                  </a:lnTo>
                  <a:lnTo>
                    <a:pt x="56946" y="203"/>
                  </a:lnTo>
                  <a:lnTo>
                    <a:pt x="30848" y="1549"/>
                  </a:lnTo>
                  <a:lnTo>
                    <a:pt x="20396" y="2641"/>
                  </a:lnTo>
                  <a:lnTo>
                    <a:pt x="10071" y="4787"/>
                  </a:lnTo>
                  <a:lnTo>
                    <a:pt x="25" y="8597"/>
                  </a:lnTo>
                  <a:lnTo>
                    <a:pt x="0" y="24701"/>
                  </a:lnTo>
                  <a:lnTo>
                    <a:pt x="1358" y="24485"/>
                  </a:lnTo>
                  <a:lnTo>
                    <a:pt x="21742" y="21361"/>
                  </a:lnTo>
                  <a:lnTo>
                    <a:pt x="42189" y="19011"/>
                  </a:lnTo>
                  <a:lnTo>
                    <a:pt x="62687" y="17462"/>
                  </a:lnTo>
                  <a:lnTo>
                    <a:pt x="83261" y="16751"/>
                  </a:lnTo>
                  <a:lnTo>
                    <a:pt x="94056" y="17081"/>
                  </a:lnTo>
                  <a:lnTo>
                    <a:pt x="104736" y="18211"/>
                  </a:lnTo>
                  <a:lnTo>
                    <a:pt x="115354" y="19926"/>
                  </a:lnTo>
                  <a:lnTo>
                    <a:pt x="125945" y="21996"/>
                  </a:lnTo>
                  <a:lnTo>
                    <a:pt x="138176" y="11264"/>
                  </a:lnTo>
                  <a:close/>
                </a:path>
              </a:pathLst>
            </a:custGeom>
            <a:solidFill>
              <a:srgbClr val="BAB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742042" y="3354362"/>
              <a:ext cx="33655" cy="158115"/>
            </a:xfrm>
            <a:custGeom>
              <a:avLst/>
              <a:gdLst/>
              <a:ahLst/>
              <a:cxnLst/>
              <a:rect l="l" t="t" r="r" b="b"/>
              <a:pathLst>
                <a:path w="33654" h="158114">
                  <a:moveTo>
                    <a:pt x="33235" y="4191"/>
                  </a:moveTo>
                  <a:lnTo>
                    <a:pt x="28054" y="0"/>
                  </a:lnTo>
                  <a:lnTo>
                    <a:pt x="26225" y="2222"/>
                  </a:lnTo>
                  <a:lnTo>
                    <a:pt x="23368" y="4610"/>
                  </a:lnTo>
                  <a:lnTo>
                    <a:pt x="21247" y="5829"/>
                  </a:lnTo>
                  <a:lnTo>
                    <a:pt x="21615" y="10591"/>
                  </a:lnTo>
                  <a:lnTo>
                    <a:pt x="20942" y="14757"/>
                  </a:lnTo>
                  <a:lnTo>
                    <a:pt x="16344" y="16700"/>
                  </a:lnTo>
                  <a:lnTo>
                    <a:pt x="10439" y="31127"/>
                  </a:lnTo>
                  <a:lnTo>
                    <a:pt x="9144" y="35737"/>
                  </a:lnTo>
                  <a:lnTo>
                    <a:pt x="9144" y="129438"/>
                  </a:lnTo>
                  <a:lnTo>
                    <a:pt x="6083" y="130429"/>
                  </a:lnTo>
                  <a:lnTo>
                    <a:pt x="9144" y="129438"/>
                  </a:lnTo>
                  <a:lnTo>
                    <a:pt x="9144" y="35737"/>
                  </a:lnTo>
                  <a:lnTo>
                    <a:pt x="6235" y="46062"/>
                  </a:lnTo>
                  <a:lnTo>
                    <a:pt x="3238" y="61429"/>
                  </a:lnTo>
                  <a:lnTo>
                    <a:pt x="1041" y="77114"/>
                  </a:lnTo>
                  <a:lnTo>
                    <a:pt x="0" y="91884"/>
                  </a:lnTo>
                  <a:lnTo>
                    <a:pt x="508" y="106362"/>
                  </a:lnTo>
                  <a:lnTo>
                    <a:pt x="2413" y="120637"/>
                  </a:lnTo>
                  <a:lnTo>
                    <a:pt x="5511" y="134658"/>
                  </a:lnTo>
                  <a:lnTo>
                    <a:pt x="6692" y="139204"/>
                  </a:lnTo>
                  <a:lnTo>
                    <a:pt x="6781" y="137871"/>
                  </a:lnTo>
                  <a:lnTo>
                    <a:pt x="6756" y="136512"/>
                  </a:lnTo>
                  <a:lnTo>
                    <a:pt x="6972" y="135204"/>
                  </a:lnTo>
                  <a:lnTo>
                    <a:pt x="7366" y="132803"/>
                  </a:lnTo>
                  <a:lnTo>
                    <a:pt x="8420" y="130924"/>
                  </a:lnTo>
                  <a:lnTo>
                    <a:pt x="13779" y="132054"/>
                  </a:lnTo>
                  <a:lnTo>
                    <a:pt x="13385" y="134404"/>
                  </a:lnTo>
                  <a:lnTo>
                    <a:pt x="11391" y="140373"/>
                  </a:lnTo>
                  <a:lnTo>
                    <a:pt x="11531" y="144919"/>
                  </a:lnTo>
                  <a:lnTo>
                    <a:pt x="21882" y="147040"/>
                  </a:lnTo>
                  <a:lnTo>
                    <a:pt x="23355" y="154774"/>
                  </a:lnTo>
                  <a:lnTo>
                    <a:pt x="28448" y="157949"/>
                  </a:lnTo>
                  <a:lnTo>
                    <a:pt x="26873" y="151345"/>
                  </a:lnTo>
                  <a:lnTo>
                    <a:pt x="22961" y="134899"/>
                  </a:lnTo>
                  <a:lnTo>
                    <a:pt x="22961" y="146113"/>
                  </a:lnTo>
                  <a:lnTo>
                    <a:pt x="16268" y="143230"/>
                  </a:lnTo>
                  <a:lnTo>
                    <a:pt x="15303" y="130975"/>
                  </a:lnTo>
                  <a:lnTo>
                    <a:pt x="12979" y="128219"/>
                  </a:lnTo>
                  <a:lnTo>
                    <a:pt x="15316" y="130962"/>
                  </a:lnTo>
                  <a:lnTo>
                    <a:pt x="16281" y="143217"/>
                  </a:lnTo>
                  <a:lnTo>
                    <a:pt x="22961" y="146113"/>
                  </a:lnTo>
                  <a:lnTo>
                    <a:pt x="22961" y="134899"/>
                  </a:lnTo>
                  <a:lnTo>
                    <a:pt x="22263" y="131953"/>
                  </a:lnTo>
                  <a:lnTo>
                    <a:pt x="20180" y="122186"/>
                  </a:lnTo>
                  <a:lnTo>
                    <a:pt x="18415" y="112293"/>
                  </a:lnTo>
                  <a:lnTo>
                    <a:pt x="16929" y="93611"/>
                  </a:lnTo>
                  <a:lnTo>
                    <a:pt x="17995" y="75311"/>
                  </a:lnTo>
                  <a:lnTo>
                    <a:pt x="20815" y="57251"/>
                  </a:lnTo>
                  <a:lnTo>
                    <a:pt x="25895" y="33642"/>
                  </a:lnTo>
                  <a:lnTo>
                    <a:pt x="28549" y="28422"/>
                  </a:lnTo>
                  <a:lnTo>
                    <a:pt x="28765" y="22453"/>
                  </a:lnTo>
                  <a:lnTo>
                    <a:pt x="27889" y="17741"/>
                  </a:lnTo>
                  <a:lnTo>
                    <a:pt x="30289" y="13754"/>
                  </a:lnTo>
                  <a:lnTo>
                    <a:pt x="31572" y="6896"/>
                  </a:lnTo>
                  <a:lnTo>
                    <a:pt x="33235" y="4191"/>
                  </a:lnTo>
                  <a:close/>
                </a:path>
              </a:pathLst>
            </a:custGeom>
            <a:solidFill>
              <a:srgbClr val="76E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731887" y="4052323"/>
              <a:ext cx="75565" cy="94615"/>
            </a:xfrm>
            <a:custGeom>
              <a:avLst/>
              <a:gdLst/>
              <a:ahLst/>
              <a:cxnLst/>
              <a:rect l="l" t="t" r="r" b="b"/>
              <a:pathLst>
                <a:path w="75564" h="94614">
                  <a:moveTo>
                    <a:pt x="41084" y="0"/>
                  </a:moveTo>
                  <a:lnTo>
                    <a:pt x="38506" y="1422"/>
                  </a:lnTo>
                  <a:lnTo>
                    <a:pt x="37071" y="4000"/>
                  </a:lnTo>
                  <a:lnTo>
                    <a:pt x="34188" y="10401"/>
                  </a:lnTo>
                  <a:lnTo>
                    <a:pt x="31864" y="10172"/>
                  </a:lnTo>
                  <a:lnTo>
                    <a:pt x="29197" y="8293"/>
                  </a:lnTo>
                  <a:lnTo>
                    <a:pt x="26809" y="9804"/>
                  </a:lnTo>
                  <a:lnTo>
                    <a:pt x="22351" y="10883"/>
                  </a:lnTo>
                  <a:lnTo>
                    <a:pt x="24269" y="19939"/>
                  </a:lnTo>
                  <a:lnTo>
                    <a:pt x="24815" y="28054"/>
                  </a:lnTo>
                  <a:lnTo>
                    <a:pt x="34378" y="33058"/>
                  </a:lnTo>
                  <a:lnTo>
                    <a:pt x="33959" y="36398"/>
                  </a:lnTo>
                  <a:lnTo>
                    <a:pt x="36956" y="42278"/>
                  </a:lnTo>
                  <a:lnTo>
                    <a:pt x="36144" y="45440"/>
                  </a:lnTo>
                  <a:lnTo>
                    <a:pt x="31280" y="49301"/>
                  </a:lnTo>
                  <a:lnTo>
                    <a:pt x="29260" y="50330"/>
                  </a:lnTo>
                  <a:lnTo>
                    <a:pt x="19253" y="44919"/>
                  </a:lnTo>
                  <a:lnTo>
                    <a:pt x="19037" y="45453"/>
                  </a:lnTo>
                  <a:lnTo>
                    <a:pt x="14135" y="35648"/>
                  </a:lnTo>
                  <a:lnTo>
                    <a:pt x="14274" y="42468"/>
                  </a:lnTo>
                  <a:lnTo>
                    <a:pt x="10477" y="47447"/>
                  </a:lnTo>
                  <a:lnTo>
                    <a:pt x="4559" y="57645"/>
                  </a:lnTo>
                  <a:lnTo>
                    <a:pt x="12" y="71856"/>
                  </a:lnTo>
                  <a:lnTo>
                    <a:pt x="0" y="74942"/>
                  </a:lnTo>
                  <a:lnTo>
                    <a:pt x="5956" y="79451"/>
                  </a:lnTo>
                  <a:lnTo>
                    <a:pt x="11442" y="72301"/>
                  </a:lnTo>
                  <a:lnTo>
                    <a:pt x="12357" y="69545"/>
                  </a:lnTo>
                  <a:lnTo>
                    <a:pt x="17881" y="64071"/>
                  </a:lnTo>
                  <a:lnTo>
                    <a:pt x="19049" y="57505"/>
                  </a:lnTo>
                  <a:lnTo>
                    <a:pt x="24688" y="55003"/>
                  </a:lnTo>
                  <a:lnTo>
                    <a:pt x="29019" y="62382"/>
                  </a:lnTo>
                  <a:lnTo>
                    <a:pt x="29070" y="70713"/>
                  </a:lnTo>
                  <a:lnTo>
                    <a:pt x="32588" y="82461"/>
                  </a:lnTo>
                  <a:lnTo>
                    <a:pt x="33489" y="86855"/>
                  </a:lnTo>
                  <a:lnTo>
                    <a:pt x="35293" y="92786"/>
                  </a:lnTo>
                  <a:lnTo>
                    <a:pt x="36537" y="94170"/>
                  </a:lnTo>
                  <a:lnTo>
                    <a:pt x="40944" y="94234"/>
                  </a:lnTo>
                  <a:lnTo>
                    <a:pt x="41401" y="91719"/>
                  </a:lnTo>
                  <a:lnTo>
                    <a:pt x="43408" y="87058"/>
                  </a:lnTo>
                  <a:lnTo>
                    <a:pt x="42011" y="84518"/>
                  </a:lnTo>
                  <a:lnTo>
                    <a:pt x="41071" y="74193"/>
                  </a:lnTo>
                  <a:lnTo>
                    <a:pt x="39966" y="56845"/>
                  </a:lnTo>
                  <a:lnTo>
                    <a:pt x="45986" y="62458"/>
                  </a:lnTo>
                  <a:lnTo>
                    <a:pt x="48958" y="68719"/>
                  </a:lnTo>
                  <a:lnTo>
                    <a:pt x="56895" y="72605"/>
                  </a:lnTo>
                  <a:lnTo>
                    <a:pt x="59880" y="73799"/>
                  </a:lnTo>
                  <a:lnTo>
                    <a:pt x="60934" y="61226"/>
                  </a:lnTo>
                  <a:lnTo>
                    <a:pt x="70599" y="66713"/>
                  </a:lnTo>
                  <a:lnTo>
                    <a:pt x="72199" y="66992"/>
                  </a:lnTo>
                  <a:lnTo>
                    <a:pt x="75082" y="63246"/>
                  </a:lnTo>
                  <a:lnTo>
                    <a:pt x="74561" y="61214"/>
                  </a:lnTo>
                  <a:lnTo>
                    <a:pt x="73177" y="59296"/>
                  </a:lnTo>
                  <a:lnTo>
                    <a:pt x="68833" y="54094"/>
                  </a:lnTo>
                  <a:lnTo>
                    <a:pt x="63987" y="49558"/>
                  </a:lnTo>
                  <a:lnTo>
                    <a:pt x="53682" y="41363"/>
                  </a:lnTo>
                  <a:lnTo>
                    <a:pt x="45459" y="34500"/>
                  </a:lnTo>
                  <a:lnTo>
                    <a:pt x="42133" y="29367"/>
                  </a:lnTo>
                  <a:lnTo>
                    <a:pt x="43229" y="23317"/>
                  </a:lnTo>
                  <a:lnTo>
                    <a:pt x="48272" y="13703"/>
                  </a:lnTo>
                  <a:lnTo>
                    <a:pt x="43459" y="10731"/>
                  </a:lnTo>
                  <a:lnTo>
                    <a:pt x="41998" y="5549"/>
                  </a:lnTo>
                  <a:lnTo>
                    <a:pt x="41084" y="0"/>
                  </a:lnTo>
                  <a:close/>
                </a:path>
              </a:pathLst>
            </a:custGeom>
            <a:solidFill>
              <a:srgbClr val="98D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283938" y="4671936"/>
              <a:ext cx="79375" cy="78105"/>
            </a:xfrm>
            <a:custGeom>
              <a:avLst/>
              <a:gdLst/>
              <a:ahLst/>
              <a:cxnLst/>
              <a:rect l="l" t="t" r="r" b="b"/>
              <a:pathLst>
                <a:path w="79375" h="78104">
                  <a:moveTo>
                    <a:pt x="78854" y="21386"/>
                  </a:moveTo>
                  <a:lnTo>
                    <a:pt x="44640" y="0"/>
                  </a:lnTo>
                  <a:lnTo>
                    <a:pt x="33896" y="228"/>
                  </a:lnTo>
                  <a:lnTo>
                    <a:pt x="23202" y="1422"/>
                  </a:lnTo>
                  <a:lnTo>
                    <a:pt x="8382" y="3708"/>
                  </a:lnTo>
                  <a:lnTo>
                    <a:pt x="3505" y="2794"/>
                  </a:lnTo>
                  <a:lnTo>
                    <a:pt x="0" y="6743"/>
                  </a:lnTo>
                  <a:lnTo>
                    <a:pt x="3022" y="7048"/>
                  </a:lnTo>
                  <a:lnTo>
                    <a:pt x="4902" y="8686"/>
                  </a:lnTo>
                  <a:lnTo>
                    <a:pt x="5105" y="12255"/>
                  </a:lnTo>
                  <a:lnTo>
                    <a:pt x="5308" y="15811"/>
                  </a:lnTo>
                  <a:lnTo>
                    <a:pt x="7112" y="17513"/>
                  </a:lnTo>
                  <a:lnTo>
                    <a:pt x="10172" y="17792"/>
                  </a:lnTo>
                  <a:lnTo>
                    <a:pt x="10642" y="17741"/>
                  </a:lnTo>
                  <a:lnTo>
                    <a:pt x="28956" y="15417"/>
                  </a:lnTo>
                  <a:lnTo>
                    <a:pt x="38138" y="14617"/>
                  </a:lnTo>
                  <a:lnTo>
                    <a:pt x="47383" y="14693"/>
                  </a:lnTo>
                  <a:lnTo>
                    <a:pt x="54267" y="15189"/>
                  </a:lnTo>
                  <a:lnTo>
                    <a:pt x="62420" y="14566"/>
                  </a:lnTo>
                  <a:lnTo>
                    <a:pt x="67919" y="32207"/>
                  </a:lnTo>
                  <a:lnTo>
                    <a:pt x="59664" y="35712"/>
                  </a:lnTo>
                  <a:lnTo>
                    <a:pt x="54584" y="40538"/>
                  </a:lnTo>
                  <a:lnTo>
                    <a:pt x="18199" y="62484"/>
                  </a:lnTo>
                  <a:lnTo>
                    <a:pt x="15278" y="63004"/>
                  </a:lnTo>
                  <a:lnTo>
                    <a:pt x="12712" y="64401"/>
                  </a:lnTo>
                  <a:lnTo>
                    <a:pt x="11709" y="64947"/>
                  </a:lnTo>
                  <a:lnTo>
                    <a:pt x="10744" y="65620"/>
                  </a:lnTo>
                  <a:lnTo>
                    <a:pt x="9893" y="66560"/>
                  </a:lnTo>
                  <a:lnTo>
                    <a:pt x="16954" y="66725"/>
                  </a:lnTo>
                  <a:lnTo>
                    <a:pt x="19062" y="75285"/>
                  </a:lnTo>
                  <a:lnTo>
                    <a:pt x="63373" y="52641"/>
                  </a:lnTo>
                  <a:lnTo>
                    <a:pt x="78587" y="30683"/>
                  </a:lnTo>
                  <a:lnTo>
                    <a:pt x="78854" y="21386"/>
                  </a:lnTo>
                  <a:close/>
                </a:path>
              </a:pathLst>
            </a:custGeom>
            <a:solidFill>
              <a:srgbClr val="8CC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014139" y="4980076"/>
              <a:ext cx="156845" cy="70485"/>
            </a:xfrm>
            <a:custGeom>
              <a:avLst/>
              <a:gdLst/>
              <a:ahLst/>
              <a:cxnLst/>
              <a:rect l="l" t="t" r="r" b="b"/>
              <a:pathLst>
                <a:path w="156845" h="70485">
                  <a:moveTo>
                    <a:pt x="156324" y="59550"/>
                  </a:moveTo>
                  <a:lnTo>
                    <a:pt x="123609" y="35788"/>
                  </a:lnTo>
                  <a:lnTo>
                    <a:pt x="121069" y="34721"/>
                  </a:lnTo>
                  <a:lnTo>
                    <a:pt x="81216" y="26898"/>
                  </a:lnTo>
                  <a:lnTo>
                    <a:pt x="65684" y="25819"/>
                  </a:lnTo>
                  <a:lnTo>
                    <a:pt x="57937" y="25971"/>
                  </a:lnTo>
                  <a:lnTo>
                    <a:pt x="50101" y="26898"/>
                  </a:lnTo>
                  <a:lnTo>
                    <a:pt x="46012" y="27609"/>
                  </a:lnTo>
                  <a:lnTo>
                    <a:pt x="42278" y="27444"/>
                  </a:lnTo>
                  <a:lnTo>
                    <a:pt x="44005" y="9715"/>
                  </a:lnTo>
                  <a:lnTo>
                    <a:pt x="39141" y="3022"/>
                  </a:lnTo>
                  <a:lnTo>
                    <a:pt x="30327" y="0"/>
                  </a:lnTo>
                  <a:lnTo>
                    <a:pt x="18097" y="10731"/>
                  </a:lnTo>
                  <a:lnTo>
                    <a:pt x="18694" y="11112"/>
                  </a:lnTo>
                  <a:lnTo>
                    <a:pt x="19723" y="11696"/>
                  </a:lnTo>
                  <a:lnTo>
                    <a:pt x="22783" y="13944"/>
                  </a:lnTo>
                  <a:lnTo>
                    <a:pt x="26987" y="14439"/>
                  </a:lnTo>
                  <a:lnTo>
                    <a:pt x="27025" y="23825"/>
                  </a:lnTo>
                  <a:lnTo>
                    <a:pt x="22466" y="24574"/>
                  </a:lnTo>
                  <a:lnTo>
                    <a:pt x="15836" y="28346"/>
                  </a:lnTo>
                  <a:lnTo>
                    <a:pt x="11950" y="29629"/>
                  </a:lnTo>
                  <a:lnTo>
                    <a:pt x="5702" y="32639"/>
                  </a:lnTo>
                  <a:lnTo>
                    <a:pt x="3060" y="33845"/>
                  </a:lnTo>
                  <a:lnTo>
                    <a:pt x="0" y="41236"/>
                  </a:lnTo>
                  <a:lnTo>
                    <a:pt x="1765" y="45326"/>
                  </a:lnTo>
                  <a:lnTo>
                    <a:pt x="10401" y="46786"/>
                  </a:lnTo>
                  <a:lnTo>
                    <a:pt x="18821" y="43675"/>
                  </a:lnTo>
                  <a:lnTo>
                    <a:pt x="45326" y="36918"/>
                  </a:lnTo>
                  <a:lnTo>
                    <a:pt x="97917" y="39319"/>
                  </a:lnTo>
                  <a:lnTo>
                    <a:pt x="140512" y="55676"/>
                  </a:lnTo>
                  <a:lnTo>
                    <a:pt x="153568" y="70396"/>
                  </a:lnTo>
                  <a:lnTo>
                    <a:pt x="153708" y="70396"/>
                  </a:lnTo>
                  <a:lnTo>
                    <a:pt x="154000" y="66497"/>
                  </a:lnTo>
                  <a:lnTo>
                    <a:pt x="152844" y="62357"/>
                  </a:lnTo>
                  <a:lnTo>
                    <a:pt x="156324" y="59550"/>
                  </a:lnTo>
                  <a:close/>
                </a:path>
              </a:pathLst>
            </a:custGeom>
            <a:solidFill>
              <a:srgbClr val="8FC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952189" y="4784674"/>
              <a:ext cx="95885" cy="79375"/>
            </a:xfrm>
            <a:custGeom>
              <a:avLst/>
              <a:gdLst/>
              <a:ahLst/>
              <a:cxnLst/>
              <a:rect l="l" t="t" r="r" b="b"/>
              <a:pathLst>
                <a:path w="95885" h="79375">
                  <a:moveTo>
                    <a:pt x="95364" y="4025"/>
                  </a:moveTo>
                  <a:lnTo>
                    <a:pt x="94005" y="1371"/>
                  </a:lnTo>
                  <a:lnTo>
                    <a:pt x="92278" y="0"/>
                  </a:lnTo>
                  <a:lnTo>
                    <a:pt x="90017" y="0"/>
                  </a:lnTo>
                  <a:lnTo>
                    <a:pt x="89814" y="12"/>
                  </a:lnTo>
                  <a:lnTo>
                    <a:pt x="46113" y="27419"/>
                  </a:lnTo>
                  <a:lnTo>
                    <a:pt x="45262" y="28168"/>
                  </a:lnTo>
                  <a:lnTo>
                    <a:pt x="44437" y="28968"/>
                  </a:lnTo>
                  <a:lnTo>
                    <a:pt x="43662" y="29806"/>
                  </a:lnTo>
                  <a:lnTo>
                    <a:pt x="41910" y="29806"/>
                  </a:lnTo>
                  <a:lnTo>
                    <a:pt x="39878" y="29438"/>
                  </a:lnTo>
                  <a:lnTo>
                    <a:pt x="39014" y="27419"/>
                  </a:lnTo>
                  <a:lnTo>
                    <a:pt x="38912" y="27178"/>
                  </a:lnTo>
                  <a:lnTo>
                    <a:pt x="34442" y="24269"/>
                  </a:lnTo>
                  <a:lnTo>
                    <a:pt x="34201" y="24269"/>
                  </a:lnTo>
                  <a:lnTo>
                    <a:pt x="28409" y="29362"/>
                  </a:lnTo>
                  <a:lnTo>
                    <a:pt x="24142" y="24269"/>
                  </a:lnTo>
                  <a:lnTo>
                    <a:pt x="17678" y="36931"/>
                  </a:lnTo>
                  <a:lnTo>
                    <a:pt x="11671" y="49872"/>
                  </a:lnTo>
                  <a:lnTo>
                    <a:pt x="5867" y="62928"/>
                  </a:lnTo>
                  <a:lnTo>
                    <a:pt x="0" y="75958"/>
                  </a:lnTo>
                  <a:lnTo>
                    <a:pt x="9321" y="72250"/>
                  </a:lnTo>
                  <a:lnTo>
                    <a:pt x="12661" y="72821"/>
                  </a:lnTo>
                  <a:lnTo>
                    <a:pt x="17208" y="78930"/>
                  </a:lnTo>
                  <a:lnTo>
                    <a:pt x="21958" y="70675"/>
                  </a:lnTo>
                  <a:lnTo>
                    <a:pt x="58750" y="40805"/>
                  </a:lnTo>
                  <a:lnTo>
                    <a:pt x="70129" y="34074"/>
                  </a:lnTo>
                  <a:lnTo>
                    <a:pt x="76936" y="29806"/>
                  </a:lnTo>
                  <a:lnTo>
                    <a:pt x="81356" y="27038"/>
                  </a:lnTo>
                  <a:lnTo>
                    <a:pt x="92189" y="19215"/>
                  </a:lnTo>
                  <a:lnTo>
                    <a:pt x="92684" y="14681"/>
                  </a:lnTo>
                  <a:lnTo>
                    <a:pt x="89839" y="9804"/>
                  </a:lnTo>
                  <a:lnTo>
                    <a:pt x="95364" y="4025"/>
                  </a:lnTo>
                  <a:close/>
                </a:path>
              </a:pathLst>
            </a:custGeom>
            <a:solidFill>
              <a:srgbClr val="CFB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010968" y="3818280"/>
              <a:ext cx="83185" cy="53340"/>
            </a:xfrm>
            <a:custGeom>
              <a:avLst/>
              <a:gdLst/>
              <a:ahLst/>
              <a:cxnLst/>
              <a:rect l="l" t="t" r="r" b="b"/>
              <a:pathLst>
                <a:path w="83185" h="53339">
                  <a:moveTo>
                    <a:pt x="82918" y="46748"/>
                  </a:moveTo>
                  <a:lnTo>
                    <a:pt x="80416" y="36779"/>
                  </a:lnTo>
                  <a:lnTo>
                    <a:pt x="78422" y="28549"/>
                  </a:lnTo>
                  <a:lnTo>
                    <a:pt x="76631" y="21678"/>
                  </a:lnTo>
                  <a:lnTo>
                    <a:pt x="70027" y="4953"/>
                  </a:lnTo>
                  <a:lnTo>
                    <a:pt x="69875" y="5118"/>
                  </a:lnTo>
                  <a:lnTo>
                    <a:pt x="69951" y="4787"/>
                  </a:lnTo>
                  <a:lnTo>
                    <a:pt x="69037" y="3187"/>
                  </a:lnTo>
                  <a:lnTo>
                    <a:pt x="63182" y="8686"/>
                  </a:lnTo>
                  <a:lnTo>
                    <a:pt x="57188" y="5994"/>
                  </a:lnTo>
                  <a:lnTo>
                    <a:pt x="57188" y="10363"/>
                  </a:lnTo>
                  <a:lnTo>
                    <a:pt x="56235" y="10363"/>
                  </a:lnTo>
                  <a:lnTo>
                    <a:pt x="56591" y="10261"/>
                  </a:lnTo>
                  <a:lnTo>
                    <a:pt x="57188" y="10363"/>
                  </a:lnTo>
                  <a:lnTo>
                    <a:pt x="57188" y="5994"/>
                  </a:lnTo>
                  <a:lnTo>
                    <a:pt x="54813" y="4914"/>
                  </a:lnTo>
                  <a:lnTo>
                    <a:pt x="47917" y="10756"/>
                  </a:lnTo>
                  <a:lnTo>
                    <a:pt x="45999" y="9321"/>
                  </a:lnTo>
                  <a:lnTo>
                    <a:pt x="46964" y="0"/>
                  </a:lnTo>
                  <a:lnTo>
                    <a:pt x="43268" y="2654"/>
                  </a:lnTo>
                  <a:lnTo>
                    <a:pt x="40309" y="3632"/>
                  </a:lnTo>
                  <a:lnTo>
                    <a:pt x="39204" y="3987"/>
                  </a:lnTo>
                  <a:lnTo>
                    <a:pt x="38188" y="4127"/>
                  </a:lnTo>
                  <a:lnTo>
                    <a:pt x="37757" y="3619"/>
                  </a:lnTo>
                  <a:lnTo>
                    <a:pt x="37858" y="4127"/>
                  </a:lnTo>
                  <a:lnTo>
                    <a:pt x="40119" y="9804"/>
                  </a:lnTo>
                  <a:lnTo>
                    <a:pt x="44627" y="12661"/>
                  </a:lnTo>
                  <a:lnTo>
                    <a:pt x="44665" y="13665"/>
                  </a:lnTo>
                  <a:lnTo>
                    <a:pt x="45720" y="13373"/>
                  </a:lnTo>
                  <a:lnTo>
                    <a:pt x="46278" y="13703"/>
                  </a:lnTo>
                  <a:lnTo>
                    <a:pt x="47586" y="21678"/>
                  </a:lnTo>
                  <a:lnTo>
                    <a:pt x="37706" y="18605"/>
                  </a:lnTo>
                  <a:lnTo>
                    <a:pt x="28092" y="14820"/>
                  </a:lnTo>
                  <a:lnTo>
                    <a:pt x="18491" y="11226"/>
                  </a:lnTo>
                  <a:lnTo>
                    <a:pt x="15049" y="10363"/>
                  </a:lnTo>
                  <a:lnTo>
                    <a:pt x="8636" y="8750"/>
                  </a:lnTo>
                  <a:lnTo>
                    <a:pt x="7454" y="10363"/>
                  </a:lnTo>
                  <a:lnTo>
                    <a:pt x="0" y="4953"/>
                  </a:lnTo>
                  <a:lnTo>
                    <a:pt x="228" y="5410"/>
                  </a:lnTo>
                  <a:lnTo>
                    <a:pt x="7480" y="18605"/>
                  </a:lnTo>
                  <a:lnTo>
                    <a:pt x="9169" y="22567"/>
                  </a:lnTo>
                  <a:lnTo>
                    <a:pt x="19380" y="23152"/>
                  </a:lnTo>
                  <a:lnTo>
                    <a:pt x="19723" y="26822"/>
                  </a:lnTo>
                  <a:lnTo>
                    <a:pt x="17894" y="30746"/>
                  </a:lnTo>
                  <a:lnTo>
                    <a:pt x="63030" y="51650"/>
                  </a:lnTo>
                  <a:lnTo>
                    <a:pt x="65443" y="52247"/>
                  </a:lnTo>
                  <a:lnTo>
                    <a:pt x="77228" y="53073"/>
                  </a:lnTo>
                  <a:lnTo>
                    <a:pt x="82918" y="46748"/>
                  </a:lnTo>
                  <a:close/>
                </a:path>
              </a:pathLst>
            </a:custGeom>
            <a:solidFill>
              <a:srgbClr val="ACC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828351" y="3292843"/>
              <a:ext cx="60325" cy="119380"/>
            </a:xfrm>
            <a:custGeom>
              <a:avLst/>
              <a:gdLst/>
              <a:ahLst/>
              <a:cxnLst/>
              <a:rect l="l" t="t" r="r" b="b"/>
              <a:pathLst>
                <a:path w="60325" h="119379">
                  <a:moveTo>
                    <a:pt x="60210" y="7327"/>
                  </a:moveTo>
                  <a:lnTo>
                    <a:pt x="60198" y="850"/>
                  </a:lnTo>
                  <a:lnTo>
                    <a:pt x="54343" y="0"/>
                  </a:lnTo>
                  <a:lnTo>
                    <a:pt x="52920" y="6667"/>
                  </a:lnTo>
                  <a:lnTo>
                    <a:pt x="48729" y="7556"/>
                  </a:lnTo>
                  <a:lnTo>
                    <a:pt x="48133" y="8686"/>
                  </a:lnTo>
                  <a:lnTo>
                    <a:pt x="47294" y="9550"/>
                  </a:lnTo>
                  <a:lnTo>
                    <a:pt x="46380" y="10363"/>
                  </a:lnTo>
                  <a:lnTo>
                    <a:pt x="44932" y="12204"/>
                  </a:lnTo>
                  <a:lnTo>
                    <a:pt x="20878" y="54673"/>
                  </a:lnTo>
                  <a:lnTo>
                    <a:pt x="14846" y="69659"/>
                  </a:lnTo>
                  <a:lnTo>
                    <a:pt x="9169" y="81495"/>
                  </a:lnTo>
                  <a:lnTo>
                    <a:pt x="6299" y="87401"/>
                  </a:lnTo>
                  <a:lnTo>
                    <a:pt x="3365" y="93256"/>
                  </a:lnTo>
                  <a:lnTo>
                    <a:pt x="647" y="98602"/>
                  </a:lnTo>
                  <a:lnTo>
                    <a:pt x="0" y="104279"/>
                  </a:lnTo>
                  <a:lnTo>
                    <a:pt x="1130" y="117906"/>
                  </a:lnTo>
                  <a:lnTo>
                    <a:pt x="3175" y="119062"/>
                  </a:lnTo>
                  <a:lnTo>
                    <a:pt x="10680" y="115074"/>
                  </a:lnTo>
                  <a:lnTo>
                    <a:pt x="11772" y="114541"/>
                  </a:lnTo>
                  <a:lnTo>
                    <a:pt x="12852" y="113982"/>
                  </a:lnTo>
                  <a:lnTo>
                    <a:pt x="12687" y="113779"/>
                  </a:lnTo>
                  <a:lnTo>
                    <a:pt x="13360" y="112674"/>
                  </a:lnTo>
                  <a:lnTo>
                    <a:pt x="14224" y="111785"/>
                  </a:lnTo>
                  <a:lnTo>
                    <a:pt x="15113" y="110909"/>
                  </a:lnTo>
                  <a:lnTo>
                    <a:pt x="27178" y="88823"/>
                  </a:lnTo>
                  <a:lnTo>
                    <a:pt x="37731" y="65900"/>
                  </a:lnTo>
                  <a:lnTo>
                    <a:pt x="47231" y="42379"/>
                  </a:lnTo>
                  <a:lnTo>
                    <a:pt x="56121" y="18516"/>
                  </a:lnTo>
                  <a:lnTo>
                    <a:pt x="54991" y="12204"/>
                  </a:lnTo>
                  <a:lnTo>
                    <a:pt x="56934" y="10363"/>
                  </a:lnTo>
                  <a:lnTo>
                    <a:pt x="60210" y="7327"/>
                  </a:lnTo>
                  <a:close/>
                </a:path>
              </a:pathLst>
            </a:custGeom>
            <a:solidFill>
              <a:srgbClr val="78D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071487" y="5142346"/>
              <a:ext cx="64769" cy="73660"/>
            </a:xfrm>
            <a:custGeom>
              <a:avLst/>
              <a:gdLst/>
              <a:ahLst/>
              <a:cxnLst/>
              <a:rect l="l" t="t" r="r" b="b"/>
              <a:pathLst>
                <a:path w="64769" h="73660">
                  <a:moveTo>
                    <a:pt x="56264" y="24841"/>
                  </a:moveTo>
                  <a:lnTo>
                    <a:pt x="42786" y="24841"/>
                  </a:lnTo>
                  <a:lnTo>
                    <a:pt x="45228" y="35026"/>
                  </a:lnTo>
                  <a:lnTo>
                    <a:pt x="45343" y="35518"/>
                  </a:lnTo>
                  <a:lnTo>
                    <a:pt x="46304" y="40338"/>
                  </a:lnTo>
                  <a:lnTo>
                    <a:pt x="49209" y="55395"/>
                  </a:lnTo>
                  <a:lnTo>
                    <a:pt x="50891" y="62407"/>
                  </a:lnTo>
                  <a:lnTo>
                    <a:pt x="51002" y="62872"/>
                  </a:lnTo>
                  <a:lnTo>
                    <a:pt x="53403" y="70167"/>
                  </a:lnTo>
                  <a:lnTo>
                    <a:pt x="54063" y="71856"/>
                  </a:lnTo>
                  <a:lnTo>
                    <a:pt x="55194" y="73647"/>
                  </a:lnTo>
                  <a:lnTo>
                    <a:pt x="59131" y="73202"/>
                  </a:lnTo>
                  <a:lnTo>
                    <a:pt x="60185" y="70916"/>
                  </a:lnTo>
                  <a:lnTo>
                    <a:pt x="60138" y="70167"/>
                  </a:lnTo>
                  <a:lnTo>
                    <a:pt x="60015" y="68211"/>
                  </a:lnTo>
                  <a:lnTo>
                    <a:pt x="59911" y="66560"/>
                  </a:lnTo>
                  <a:lnTo>
                    <a:pt x="59842" y="65455"/>
                  </a:lnTo>
                  <a:lnTo>
                    <a:pt x="58839" y="62407"/>
                  </a:lnTo>
                  <a:lnTo>
                    <a:pt x="58582" y="55395"/>
                  </a:lnTo>
                  <a:lnTo>
                    <a:pt x="58521" y="53733"/>
                  </a:lnTo>
                  <a:lnTo>
                    <a:pt x="55884" y="47830"/>
                  </a:lnTo>
                  <a:lnTo>
                    <a:pt x="56799" y="46718"/>
                  </a:lnTo>
                  <a:lnTo>
                    <a:pt x="60375" y="42760"/>
                  </a:lnTo>
                  <a:lnTo>
                    <a:pt x="62864" y="40855"/>
                  </a:lnTo>
                  <a:lnTo>
                    <a:pt x="63931" y="38011"/>
                  </a:lnTo>
                  <a:lnTo>
                    <a:pt x="64430" y="35518"/>
                  </a:lnTo>
                  <a:lnTo>
                    <a:pt x="64528" y="35026"/>
                  </a:lnTo>
                  <a:lnTo>
                    <a:pt x="64395" y="34086"/>
                  </a:lnTo>
                  <a:lnTo>
                    <a:pt x="64307" y="33464"/>
                  </a:lnTo>
                  <a:lnTo>
                    <a:pt x="59080" y="33464"/>
                  </a:lnTo>
                  <a:lnTo>
                    <a:pt x="56121" y="33159"/>
                  </a:lnTo>
                  <a:lnTo>
                    <a:pt x="52666" y="26454"/>
                  </a:lnTo>
                  <a:lnTo>
                    <a:pt x="56264" y="24841"/>
                  </a:lnTo>
                  <a:close/>
                </a:path>
                <a:path w="64769" h="73660">
                  <a:moveTo>
                    <a:pt x="60718" y="18034"/>
                  </a:moveTo>
                  <a:lnTo>
                    <a:pt x="57937" y="18605"/>
                  </a:lnTo>
                  <a:lnTo>
                    <a:pt x="55143" y="18999"/>
                  </a:lnTo>
                  <a:lnTo>
                    <a:pt x="48463" y="21234"/>
                  </a:lnTo>
                  <a:lnTo>
                    <a:pt x="23487" y="21234"/>
                  </a:lnTo>
                  <a:lnTo>
                    <a:pt x="21196" y="25260"/>
                  </a:lnTo>
                  <a:lnTo>
                    <a:pt x="18719" y="29718"/>
                  </a:lnTo>
                  <a:lnTo>
                    <a:pt x="16116" y="34086"/>
                  </a:lnTo>
                  <a:lnTo>
                    <a:pt x="1447" y="66560"/>
                  </a:lnTo>
                  <a:lnTo>
                    <a:pt x="7251" y="70650"/>
                  </a:lnTo>
                  <a:lnTo>
                    <a:pt x="9512" y="68211"/>
                  </a:lnTo>
                  <a:lnTo>
                    <a:pt x="15862" y="59245"/>
                  </a:lnTo>
                  <a:lnTo>
                    <a:pt x="20053" y="52603"/>
                  </a:lnTo>
                  <a:lnTo>
                    <a:pt x="24948" y="46718"/>
                  </a:lnTo>
                  <a:lnTo>
                    <a:pt x="29123" y="41232"/>
                  </a:lnTo>
                  <a:lnTo>
                    <a:pt x="33194" y="35518"/>
                  </a:lnTo>
                  <a:lnTo>
                    <a:pt x="37603" y="29933"/>
                  </a:lnTo>
                  <a:lnTo>
                    <a:pt x="42786" y="24841"/>
                  </a:lnTo>
                  <a:lnTo>
                    <a:pt x="56325" y="24841"/>
                  </a:lnTo>
                  <a:lnTo>
                    <a:pt x="58813" y="20929"/>
                  </a:lnTo>
                  <a:lnTo>
                    <a:pt x="60718" y="18034"/>
                  </a:lnTo>
                  <a:close/>
                </a:path>
                <a:path w="64769" h="73660">
                  <a:moveTo>
                    <a:pt x="63385" y="32219"/>
                  </a:moveTo>
                  <a:lnTo>
                    <a:pt x="59080" y="33464"/>
                  </a:lnTo>
                  <a:lnTo>
                    <a:pt x="64307" y="33464"/>
                  </a:lnTo>
                  <a:lnTo>
                    <a:pt x="64287" y="33324"/>
                  </a:lnTo>
                  <a:lnTo>
                    <a:pt x="63385" y="32219"/>
                  </a:lnTo>
                  <a:close/>
                </a:path>
                <a:path w="64769" h="73660">
                  <a:moveTo>
                    <a:pt x="46345" y="17246"/>
                  </a:moveTo>
                  <a:lnTo>
                    <a:pt x="20726" y="17246"/>
                  </a:lnTo>
                  <a:lnTo>
                    <a:pt x="23619" y="21234"/>
                  </a:lnTo>
                  <a:lnTo>
                    <a:pt x="48463" y="21234"/>
                  </a:lnTo>
                  <a:lnTo>
                    <a:pt x="46913" y="19761"/>
                  </a:lnTo>
                  <a:lnTo>
                    <a:pt x="46741" y="18999"/>
                  </a:lnTo>
                  <a:lnTo>
                    <a:pt x="46652" y="18605"/>
                  </a:lnTo>
                  <a:lnTo>
                    <a:pt x="46598" y="18364"/>
                  </a:lnTo>
                  <a:lnTo>
                    <a:pt x="46523" y="18034"/>
                  </a:lnTo>
                  <a:lnTo>
                    <a:pt x="46469" y="17792"/>
                  </a:lnTo>
                  <a:lnTo>
                    <a:pt x="46345" y="17246"/>
                  </a:lnTo>
                  <a:close/>
                </a:path>
                <a:path w="64769" h="73660">
                  <a:moveTo>
                    <a:pt x="30707" y="0"/>
                  </a:moveTo>
                  <a:lnTo>
                    <a:pt x="23647" y="0"/>
                  </a:lnTo>
                  <a:lnTo>
                    <a:pt x="18046" y="1638"/>
                  </a:lnTo>
                  <a:lnTo>
                    <a:pt x="12611" y="1816"/>
                  </a:lnTo>
                  <a:lnTo>
                    <a:pt x="7010" y="1816"/>
                  </a:lnTo>
                  <a:lnTo>
                    <a:pt x="3378" y="1981"/>
                  </a:lnTo>
                  <a:lnTo>
                    <a:pt x="711" y="3670"/>
                  </a:lnTo>
                  <a:lnTo>
                    <a:pt x="0" y="12344"/>
                  </a:lnTo>
                  <a:lnTo>
                    <a:pt x="2793" y="14274"/>
                  </a:lnTo>
                  <a:lnTo>
                    <a:pt x="8699" y="17792"/>
                  </a:lnTo>
                  <a:lnTo>
                    <a:pt x="18013" y="18605"/>
                  </a:lnTo>
                  <a:lnTo>
                    <a:pt x="17646" y="18605"/>
                  </a:lnTo>
                  <a:lnTo>
                    <a:pt x="20726" y="17246"/>
                  </a:lnTo>
                  <a:lnTo>
                    <a:pt x="46345" y="17246"/>
                  </a:lnTo>
                  <a:lnTo>
                    <a:pt x="45872" y="15151"/>
                  </a:lnTo>
                  <a:lnTo>
                    <a:pt x="42697" y="8301"/>
                  </a:lnTo>
                  <a:lnTo>
                    <a:pt x="37212" y="2946"/>
                  </a:lnTo>
                  <a:lnTo>
                    <a:pt x="30707" y="0"/>
                  </a:lnTo>
                  <a:close/>
                </a:path>
              </a:pathLst>
            </a:custGeom>
            <a:solidFill>
              <a:srgbClr val="86D7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060968" y="4765128"/>
              <a:ext cx="96520" cy="87630"/>
            </a:xfrm>
            <a:custGeom>
              <a:avLst/>
              <a:gdLst/>
              <a:ahLst/>
              <a:cxnLst/>
              <a:rect l="l" t="t" r="r" b="b"/>
              <a:pathLst>
                <a:path w="96519" h="87629">
                  <a:moveTo>
                    <a:pt x="96418" y="13284"/>
                  </a:moveTo>
                  <a:lnTo>
                    <a:pt x="93916" y="6273"/>
                  </a:lnTo>
                  <a:lnTo>
                    <a:pt x="93827" y="5994"/>
                  </a:lnTo>
                  <a:lnTo>
                    <a:pt x="89458" y="6273"/>
                  </a:lnTo>
                  <a:lnTo>
                    <a:pt x="85763" y="5181"/>
                  </a:lnTo>
                  <a:lnTo>
                    <a:pt x="84074" y="0"/>
                  </a:lnTo>
                  <a:lnTo>
                    <a:pt x="66040" y="17348"/>
                  </a:lnTo>
                  <a:lnTo>
                    <a:pt x="47675" y="34226"/>
                  </a:lnTo>
                  <a:lnTo>
                    <a:pt x="28778" y="50317"/>
                  </a:lnTo>
                  <a:lnTo>
                    <a:pt x="9144" y="65341"/>
                  </a:lnTo>
                  <a:lnTo>
                    <a:pt x="8839" y="65570"/>
                  </a:lnTo>
                  <a:lnTo>
                    <a:pt x="9067" y="65570"/>
                  </a:lnTo>
                  <a:lnTo>
                    <a:pt x="6959" y="72872"/>
                  </a:lnTo>
                  <a:lnTo>
                    <a:pt x="0" y="78447"/>
                  </a:lnTo>
                  <a:lnTo>
                    <a:pt x="1943" y="87617"/>
                  </a:lnTo>
                  <a:lnTo>
                    <a:pt x="5232" y="80581"/>
                  </a:lnTo>
                  <a:lnTo>
                    <a:pt x="10350" y="74371"/>
                  </a:lnTo>
                  <a:lnTo>
                    <a:pt x="5232" y="80581"/>
                  </a:lnTo>
                  <a:lnTo>
                    <a:pt x="1943" y="87617"/>
                  </a:lnTo>
                  <a:lnTo>
                    <a:pt x="4406" y="87033"/>
                  </a:lnTo>
                  <a:lnTo>
                    <a:pt x="5524" y="86106"/>
                  </a:lnTo>
                  <a:lnTo>
                    <a:pt x="6248" y="85432"/>
                  </a:lnTo>
                  <a:lnTo>
                    <a:pt x="7086" y="84836"/>
                  </a:lnTo>
                  <a:lnTo>
                    <a:pt x="49695" y="57607"/>
                  </a:lnTo>
                  <a:lnTo>
                    <a:pt x="81368" y="28803"/>
                  </a:lnTo>
                  <a:lnTo>
                    <a:pt x="96418" y="13284"/>
                  </a:lnTo>
                  <a:close/>
                </a:path>
              </a:pathLst>
            </a:custGeom>
            <a:solidFill>
              <a:srgbClr val="89C2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634327" y="3468117"/>
              <a:ext cx="83185" cy="66040"/>
            </a:xfrm>
            <a:custGeom>
              <a:avLst/>
              <a:gdLst/>
              <a:ahLst/>
              <a:cxnLst/>
              <a:rect l="l" t="t" r="r" b="b"/>
              <a:pathLst>
                <a:path w="83185" h="66039">
                  <a:moveTo>
                    <a:pt x="81495" y="0"/>
                  </a:moveTo>
                  <a:lnTo>
                    <a:pt x="73812" y="2578"/>
                  </a:lnTo>
                  <a:lnTo>
                    <a:pt x="78828" y="13169"/>
                  </a:lnTo>
                  <a:lnTo>
                    <a:pt x="73444" y="17043"/>
                  </a:lnTo>
                  <a:lnTo>
                    <a:pt x="70459" y="28689"/>
                  </a:lnTo>
                  <a:lnTo>
                    <a:pt x="67373" y="27698"/>
                  </a:lnTo>
                  <a:lnTo>
                    <a:pt x="67322" y="24460"/>
                  </a:lnTo>
                  <a:lnTo>
                    <a:pt x="65887" y="22453"/>
                  </a:lnTo>
                  <a:lnTo>
                    <a:pt x="61772" y="22999"/>
                  </a:lnTo>
                  <a:lnTo>
                    <a:pt x="60223" y="18503"/>
                  </a:lnTo>
                  <a:lnTo>
                    <a:pt x="55981" y="15798"/>
                  </a:lnTo>
                  <a:lnTo>
                    <a:pt x="57988" y="22529"/>
                  </a:lnTo>
                  <a:lnTo>
                    <a:pt x="57975" y="28130"/>
                  </a:lnTo>
                  <a:lnTo>
                    <a:pt x="56260" y="33591"/>
                  </a:lnTo>
                  <a:lnTo>
                    <a:pt x="56870" y="38938"/>
                  </a:lnTo>
                  <a:lnTo>
                    <a:pt x="58534" y="40246"/>
                  </a:lnTo>
                  <a:lnTo>
                    <a:pt x="58775" y="42176"/>
                  </a:lnTo>
                  <a:lnTo>
                    <a:pt x="58915" y="49301"/>
                  </a:lnTo>
                  <a:lnTo>
                    <a:pt x="58546" y="53441"/>
                  </a:lnTo>
                  <a:lnTo>
                    <a:pt x="17081" y="31711"/>
                  </a:lnTo>
                  <a:lnTo>
                    <a:pt x="13436" y="28244"/>
                  </a:lnTo>
                  <a:lnTo>
                    <a:pt x="9448" y="25234"/>
                  </a:lnTo>
                  <a:lnTo>
                    <a:pt x="5626" y="21996"/>
                  </a:lnTo>
                  <a:lnTo>
                    <a:pt x="3784" y="27381"/>
                  </a:lnTo>
                  <a:lnTo>
                    <a:pt x="0" y="32042"/>
                  </a:lnTo>
                  <a:lnTo>
                    <a:pt x="36728" y="61536"/>
                  </a:lnTo>
                  <a:lnTo>
                    <a:pt x="64287" y="65862"/>
                  </a:lnTo>
                  <a:lnTo>
                    <a:pt x="69151" y="65760"/>
                  </a:lnTo>
                  <a:lnTo>
                    <a:pt x="73228" y="64096"/>
                  </a:lnTo>
                  <a:lnTo>
                    <a:pt x="74929" y="58813"/>
                  </a:lnTo>
                  <a:lnTo>
                    <a:pt x="80349" y="43857"/>
                  </a:lnTo>
                  <a:lnTo>
                    <a:pt x="82420" y="36162"/>
                  </a:lnTo>
                  <a:lnTo>
                    <a:pt x="83121" y="28016"/>
                  </a:lnTo>
                  <a:lnTo>
                    <a:pt x="82715" y="1054"/>
                  </a:lnTo>
                  <a:lnTo>
                    <a:pt x="82219" y="774"/>
                  </a:lnTo>
                  <a:lnTo>
                    <a:pt x="81495" y="0"/>
                  </a:lnTo>
                  <a:close/>
                </a:path>
              </a:pathLst>
            </a:custGeom>
            <a:solidFill>
              <a:srgbClr val="72EA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820871" y="3232746"/>
              <a:ext cx="71120" cy="182880"/>
            </a:xfrm>
            <a:custGeom>
              <a:avLst/>
              <a:gdLst/>
              <a:ahLst/>
              <a:cxnLst/>
              <a:rect l="l" t="t" r="r" b="b"/>
              <a:pathLst>
                <a:path w="71120" h="182879">
                  <a:moveTo>
                    <a:pt x="71069" y="5562"/>
                  </a:moveTo>
                  <a:lnTo>
                    <a:pt x="70929" y="5562"/>
                  </a:lnTo>
                  <a:lnTo>
                    <a:pt x="67792" y="6604"/>
                  </a:lnTo>
                  <a:lnTo>
                    <a:pt x="64592" y="368"/>
                  </a:lnTo>
                  <a:lnTo>
                    <a:pt x="62191" y="3911"/>
                  </a:lnTo>
                  <a:lnTo>
                    <a:pt x="62191" y="5842"/>
                  </a:lnTo>
                  <a:lnTo>
                    <a:pt x="62039" y="6654"/>
                  </a:lnTo>
                  <a:lnTo>
                    <a:pt x="62001" y="6870"/>
                  </a:lnTo>
                  <a:lnTo>
                    <a:pt x="61620" y="6654"/>
                  </a:lnTo>
                  <a:lnTo>
                    <a:pt x="61353" y="5842"/>
                  </a:lnTo>
                  <a:lnTo>
                    <a:pt x="61252" y="5562"/>
                  </a:lnTo>
                  <a:lnTo>
                    <a:pt x="61556" y="5562"/>
                  </a:lnTo>
                  <a:lnTo>
                    <a:pt x="62191" y="5842"/>
                  </a:lnTo>
                  <a:lnTo>
                    <a:pt x="62191" y="3911"/>
                  </a:lnTo>
                  <a:lnTo>
                    <a:pt x="61150" y="5448"/>
                  </a:lnTo>
                  <a:lnTo>
                    <a:pt x="56502" y="0"/>
                  </a:lnTo>
                  <a:lnTo>
                    <a:pt x="55918" y="5562"/>
                  </a:lnTo>
                  <a:lnTo>
                    <a:pt x="55880" y="5842"/>
                  </a:lnTo>
                  <a:lnTo>
                    <a:pt x="55765" y="7035"/>
                  </a:lnTo>
                  <a:lnTo>
                    <a:pt x="50406" y="10312"/>
                  </a:lnTo>
                  <a:lnTo>
                    <a:pt x="23431" y="49631"/>
                  </a:lnTo>
                  <a:lnTo>
                    <a:pt x="12065" y="91313"/>
                  </a:lnTo>
                  <a:lnTo>
                    <a:pt x="11734" y="95897"/>
                  </a:lnTo>
                  <a:lnTo>
                    <a:pt x="12560" y="101917"/>
                  </a:lnTo>
                  <a:lnTo>
                    <a:pt x="12611" y="102222"/>
                  </a:lnTo>
                  <a:lnTo>
                    <a:pt x="7886" y="105778"/>
                  </a:lnTo>
                  <a:lnTo>
                    <a:pt x="3898" y="101917"/>
                  </a:lnTo>
                  <a:lnTo>
                    <a:pt x="6019" y="96761"/>
                  </a:lnTo>
                  <a:lnTo>
                    <a:pt x="5575" y="92151"/>
                  </a:lnTo>
                  <a:lnTo>
                    <a:pt x="609" y="97650"/>
                  </a:lnTo>
                  <a:lnTo>
                    <a:pt x="0" y="105346"/>
                  </a:lnTo>
                  <a:lnTo>
                    <a:pt x="1574" y="112776"/>
                  </a:lnTo>
                  <a:lnTo>
                    <a:pt x="2946" y="119951"/>
                  </a:lnTo>
                  <a:lnTo>
                    <a:pt x="4546" y="130835"/>
                  </a:lnTo>
                  <a:lnTo>
                    <a:pt x="5321" y="141516"/>
                  </a:lnTo>
                  <a:lnTo>
                    <a:pt x="5384" y="144665"/>
                  </a:lnTo>
                  <a:lnTo>
                    <a:pt x="5461" y="162928"/>
                  </a:lnTo>
                  <a:lnTo>
                    <a:pt x="5346" y="172313"/>
                  </a:lnTo>
                  <a:lnTo>
                    <a:pt x="5422" y="176568"/>
                  </a:lnTo>
                  <a:lnTo>
                    <a:pt x="6273" y="180441"/>
                  </a:lnTo>
                  <a:lnTo>
                    <a:pt x="10820" y="181457"/>
                  </a:lnTo>
                  <a:lnTo>
                    <a:pt x="14808" y="182346"/>
                  </a:lnTo>
                  <a:lnTo>
                    <a:pt x="17665" y="180949"/>
                  </a:lnTo>
                  <a:lnTo>
                    <a:pt x="19253" y="177584"/>
                  </a:lnTo>
                  <a:lnTo>
                    <a:pt x="19723" y="176580"/>
                  </a:lnTo>
                  <a:lnTo>
                    <a:pt x="20104" y="175425"/>
                  </a:lnTo>
                  <a:lnTo>
                    <a:pt x="20345" y="174091"/>
                  </a:lnTo>
                  <a:lnTo>
                    <a:pt x="10668" y="179171"/>
                  </a:lnTo>
                  <a:lnTo>
                    <a:pt x="8623" y="178015"/>
                  </a:lnTo>
                  <a:lnTo>
                    <a:pt x="7493" y="164388"/>
                  </a:lnTo>
                  <a:lnTo>
                    <a:pt x="8128" y="158711"/>
                  </a:lnTo>
                  <a:lnTo>
                    <a:pt x="13779" y="147497"/>
                  </a:lnTo>
                  <a:lnTo>
                    <a:pt x="22339" y="129768"/>
                  </a:lnTo>
                  <a:lnTo>
                    <a:pt x="15862" y="136779"/>
                  </a:lnTo>
                  <a:lnTo>
                    <a:pt x="22339" y="129755"/>
                  </a:lnTo>
                  <a:lnTo>
                    <a:pt x="19710" y="120205"/>
                  </a:lnTo>
                  <a:lnTo>
                    <a:pt x="19634" y="119951"/>
                  </a:lnTo>
                  <a:lnTo>
                    <a:pt x="18999" y="110045"/>
                  </a:lnTo>
                  <a:lnTo>
                    <a:pt x="19329" y="105778"/>
                  </a:lnTo>
                  <a:lnTo>
                    <a:pt x="19761" y="100152"/>
                  </a:lnTo>
                  <a:lnTo>
                    <a:pt x="39370" y="43027"/>
                  </a:lnTo>
                  <a:lnTo>
                    <a:pt x="69799" y="6870"/>
                  </a:lnTo>
                  <a:lnTo>
                    <a:pt x="70002" y="6654"/>
                  </a:lnTo>
                  <a:lnTo>
                    <a:pt x="71069" y="5562"/>
                  </a:lnTo>
                  <a:close/>
                </a:path>
              </a:pathLst>
            </a:custGeom>
            <a:solidFill>
              <a:srgbClr val="87E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027201" y="3281581"/>
              <a:ext cx="53975" cy="62865"/>
            </a:xfrm>
            <a:custGeom>
              <a:avLst/>
              <a:gdLst/>
              <a:ahLst/>
              <a:cxnLst/>
              <a:rect l="l" t="t" r="r" b="b"/>
              <a:pathLst>
                <a:path w="53975" h="62864">
                  <a:moveTo>
                    <a:pt x="22669" y="0"/>
                  </a:moveTo>
                  <a:lnTo>
                    <a:pt x="13520" y="2562"/>
                  </a:lnTo>
                  <a:lnTo>
                    <a:pt x="13742" y="2562"/>
                  </a:lnTo>
                  <a:lnTo>
                    <a:pt x="6653" y="8796"/>
                  </a:lnTo>
                  <a:lnTo>
                    <a:pt x="1800" y="18057"/>
                  </a:lnTo>
                  <a:lnTo>
                    <a:pt x="0" y="29336"/>
                  </a:lnTo>
                  <a:lnTo>
                    <a:pt x="2172" y="42665"/>
                  </a:lnTo>
                  <a:lnTo>
                    <a:pt x="8301" y="53173"/>
                  </a:lnTo>
                  <a:lnTo>
                    <a:pt x="17661" y="60049"/>
                  </a:lnTo>
                  <a:lnTo>
                    <a:pt x="29527" y="62483"/>
                  </a:lnTo>
                  <a:lnTo>
                    <a:pt x="39522" y="60548"/>
                  </a:lnTo>
                  <a:lnTo>
                    <a:pt x="47116" y="55122"/>
                  </a:lnTo>
                  <a:lnTo>
                    <a:pt x="51930" y="46637"/>
                  </a:lnTo>
                  <a:lnTo>
                    <a:pt x="52368" y="43687"/>
                  </a:lnTo>
                  <a:lnTo>
                    <a:pt x="17718" y="43687"/>
                  </a:lnTo>
                  <a:lnTo>
                    <a:pt x="11150" y="38353"/>
                  </a:lnTo>
                  <a:lnTo>
                    <a:pt x="11950" y="22529"/>
                  </a:lnTo>
                  <a:lnTo>
                    <a:pt x="18605" y="13652"/>
                  </a:lnTo>
                  <a:lnTo>
                    <a:pt x="46513" y="13652"/>
                  </a:lnTo>
                  <a:lnTo>
                    <a:pt x="44440" y="10107"/>
                  </a:lnTo>
                  <a:lnTo>
                    <a:pt x="34632" y="2562"/>
                  </a:lnTo>
                  <a:lnTo>
                    <a:pt x="22669" y="0"/>
                  </a:lnTo>
                  <a:close/>
                </a:path>
                <a:path w="53975" h="62864">
                  <a:moveTo>
                    <a:pt x="46513" y="13652"/>
                  </a:moveTo>
                  <a:lnTo>
                    <a:pt x="18605" y="13652"/>
                  </a:lnTo>
                  <a:lnTo>
                    <a:pt x="32943" y="14135"/>
                  </a:lnTo>
                  <a:lnTo>
                    <a:pt x="39154" y="22174"/>
                  </a:lnTo>
                  <a:lnTo>
                    <a:pt x="39081" y="29336"/>
                  </a:lnTo>
                  <a:lnTo>
                    <a:pt x="38976" y="40512"/>
                  </a:lnTo>
                  <a:lnTo>
                    <a:pt x="35394" y="43687"/>
                  </a:lnTo>
                  <a:lnTo>
                    <a:pt x="52368" y="43687"/>
                  </a:lnTo>
                  <a:lnTo>
                    <a:pt x="53581" y="35521"/>
                  </a:lnTo>
                  <a:lnTo>
                    <a:pt x="51277" y="22529"/>
                  </a:lnTo>
                  <a:lnTo>
                    <a:pt x="51214" y="22174"/>
                  </a:lnTo>
                  <a:lnTo>
                    <a:pt x="51090" y="21479"/>
                  </a:lnTo>
                  <a:lnTo>
                    <a:pt x="46639" y="13868"/>
                  </a:lnTo>
                  <a:lnTo>
                    <a:pt x="46513" y="13652"/>
                  </a:lnTo>
                  <a:close/>
                </a:path>
              </a:pathLst>
            </a:custGeom>
            <a:solidFill>
              <a:srgbClr val="7ED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925216" y="3129470"/>
              <a:ext cx="53975" cy="130810"/>
            </a:xfrm>
            <a:custGeom>
              <a:avLst/>
              <a:gdLst/>
              <a:ahLst/>
              <a:cxnLst/>
              <a:rect l="l" t="t" r="r" b="b"/>
              <a:pathLst>
                <a:path w="53975" h="130810">
                  <a:moveTo>
                    <a:pt x="53416" y="78701"/>
                  </a:moveTo>
                  <a:lnTo>
                    <a:pt x="51320" y="77546"/>
                  </a:lnTo>
                  <a:lnTo>
                    <a:pt x="50939" y="75463"/>
                  </a:lnTo>
                  <a:lnTo>
                    <a:pt x="51092" y="73113"/>
                  </a:lnTo>
                  <a:lnTo>
                    <a:pt x="47523" y="63258"/>
                  </a:lnTo>
                  <a:lnTo>
                    <a:pt x="45516" y="58432"/>
                  </a:lnTo>
                  <a:lnTo>
                    <a:pt x="44843" y="56807"/>
                  </a:lnTo>
                  <a:lnTo>
                    <a:pt x="44742" y="56565"/>
                  </a:lnTo>
                  <a:lnTo>
                    <a:pt x="43535" y="53644"/>
                  </a:lnTo>
                  <a:lnTo>
                    <a:pt x="39116" y="44488"/>
                  </a:lnTo>
                  <a:lnTo>
                    <a:pt x="33959" y="35318"/>
                  </a:lnTo>
                  <a:lnTo>
                    <a:pt x="24320" y="37998"/>
                  </a:lnTo>
                  <a:lnTo>
                    <a:pt x="26073" y="44310"/>
                  </a:lnTo>
                  <a:lnTo>
                    <a:pt x="26123" y="44488"/>
                  </a:lnTo>
                  <a:lnTo>
                    <a:pt x="30645" y="49707"/>
                  </a:lnTo>
                  <a:lnTo>
                    <a:pt x="31267" y="55638"/>
                  </a:lnTo>
                  <a:lnTo>
                    <a:pt x="31394" y="56807"/>
                  </a:lnTo>
                  <a:lnTo>
                    <a:pt x="31965" y="56807"/>
                  </a:lnTo>
                  <a:lnTo>
                    <a:pt x="32931" y="56565"/>
                  </a:lnTo>
                  <a:lnTo>
                    <a:pt x="32854" y="56807"/>
                  </a:lnTo>
                  <a:lnTo>
                    <a:pt x="32727" y="57226"/>
                  </a:lnTo>
                  <a:lnTo>
                    <a:pt x="31661" y="57226"/>
                  </a:lnTo>
                  <a:lnTo>
                    <a:pt x="32372" y="57581"/>
                  </a:lnTo>
                  <a:lnTo>
                    <a:pt x="32219" y="58242"/>
                  </a:lnTo>
                  <a:lnTo>
                    <a:pt x="32181" y="58432"/>
                  </a:lnTo>
                  <a:lnTo>
                    <a:pt x="31902" y="58242"/>
                  </a:lnTo>
                  <a:lnTo>
                    <a:pt x="31711" y="57581"/>
                  </a:lnTo>
                  <a:lnTo>
                    <a:pt x="31610" y="57226"/>
                  </a:lnTo>
                  <a:lnTo>
                    <a:pt x="31457" y="57226"/>
                  </a:lnTo>
                  <a:lnTo>
                    <a:pt x="31394" y="56807"/>
                  </a:lnTo>
                  <a:lnTo>
                    <a:pt x="30619" y="56807"/>
                  </a:lnTo>
                  <a:lnTo>
                    <a:pt x="24549" y="55638"/>
                  </a:lnTo>
                  <a:lnTo>
                    <a:pt x="19875" y="49479"/>
                  </a:lnTo>
                  <a:lnTo>
                    <a:pt x="10617" y="45554"/>
                  </a:lnTo>
                  <a:lnTo>
                    <a:pt x="9677" y="42710"/>
                  </a:lnTo>
                  <a:lnTo>
                    <a:pt x="9702" y="35318"/>
                  </a:lnTo>
                  <a:lnTo>
                    <a:pt x="9550" y="31978"/>
                  </a:lnTo>
                  <a:lnTo>
                    <a:pt x="9423" y="27520"/>
                  </a:lnTo>
                  <a:lnTo>
                    <a:pt x="9423" y="27190"/>
                  </a:lnTo>
                  <a:lnTo>
                    <a:pt x="4610" y="27520"/>
                  </a:lnTo>
                  <a:lnTo>
                    <a:pt x="2247" y="25273"/>
                  </a:lnTo>
                  <a:lnTo>
                    <a:pt x="2590" y="13055"/>
                  </a:lnTo>
                  <a:lnTo>
                    <a:pt x="2374" y="6527"/>
                  </a:lnTo>
                  <a:lnTo>
                    <a:pt x="2324" y="0"/>
                  </a:lnTo>
                  <a:lnTo>
                    <a:pt x="0" y="2438"/>
                  </a:lnTo>
                  <a:lnTo>
                    <a:pt x="241" y="5664"/>
                  </a:lnTo>
                  <a:lnTo>
                    <a:pt x="330" y="103555"/>
                  </a:lnTo>
                  <a:lnTo>
                    <a:pt x="4775" y="130441"/>
                  </a:lnTo>
                  <a:lnTo>
                    <a:pt x="7099" y="129349"/>
                  </a:lnTo>
                  <a:lnTo>
                    <a:pt x="8750" y="127508"/>
                  </a:lnTo>
                  <a:lnTo>
                    <a:pt x="9779" y="124942"/>
                  </a:lnTo>
                  <a:lnTo>
                    <a:pt x="9753" y="124714"/>
                  </a:lnTo>
                  <a:lnTo>
                    <a:pt x="9791" y="124510"/>
                  </a:lnTo>
                  <a:lnTo>
                    <a:pt x="9779" y="124282"/>
                  </a:lnTo>
                  <a:lnTo>
                    <a:pt x="9220" y="116166"/>
                  </a:lnTo>
                  <a:lnTo>
                    <a:pt x="9169" y="115303"/>
                  </a:lnTo>
                  <a:lnTo>
                    <a:pt x="16078" y="110477"/>
                  </a:lnTo>
                  <a:lnTo>
                    <a:pt x="19189" y="103555"/>
                  </a:lnTo>
                  <a:lnTo>
                    <a:pt x="12001" y="102285"/>
                  </a:lnTo>
                  <a:lnTo>
                    <a:pt x="9283" y="97726"/>
                  </a:lnTo>
                  <a:lnTo>
                    <a:pt x="9702" y="89496"/>
                  </a:lnTo>
                  <a:lnTo>
                    <a:pt x="9829" y="57226"/>
                  </a:lnTo>
                  <a:lnTo>
                    <a:pt x="20701" y="62090"/>
                  </a:lnTo>
                  <a:lnTo>
                    <a:pt x="31089" y="69240"/>
                  </a:lnTo>
                  <a:lnTo>
                    <a:pt x="39928" y="77787"/>
                  </a:lnTo>
                  <a:lnTo>
                    <a:pt x="46189" y="86868"/>
                  </a:lnTo>
                  <a:lnTo>
                    <a:pt x="53047" y="87820"/>
                  </a:lnTo>
                  <a:lnTo>
                    <a:pt x="53416" y="78701"/>
                  </a:lnTo>
                  <a:close/>
                </a:path>
              </a:pathLst>
            </a:custGeom>
            <a:solidFill>
              <a:srgbClr val="84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100068" y="5039779"/>
              <a:ext cx="78105" cy="50165"/>
            </a:xfrm>
            <a:custGeom>
              <a:avLst/>
              <a:gdLst/>
              <a:ahLst/>
              <a:cxnLst/>
              <a:rect l="l" t="t" r="r" b="b"/>
              <a:pathLst>
                <a:path w="78104" h="50164">
                  <a:moveTo>
                    <a:pt x="77622" y="13639"/>
                  </a:moveTo>
                  <a:lnTo>
                    <a:pt x="76161" y="12763"/>
                  </a:lnTo>
                  <a:lnTo>
                    <a:pt x="75539" y="12407"/>
                  </a:lnTo>
                  <a:lnTo>
                    <a:pt x="75272" y="10960"/>
                  </a:lnTo>
                  <a:lnTo>
                    <a:pt x="70916" y="1168"/>
                  </a:lnTo>
                  <a:lnTo>
                    <a:pt x="70396" y="0"/>
                  </a:lnTo>
                  <a:lnTo>
                    <a:pt x="70281" y="1841"/>
                  </a:lnTo>
                  <a:lnTo>
                    <a:pt x="70154" y="3746"/>
                  </a:lnTo>
                  <a:lnTo>
                    <a:pt x="70205" y="2654"/>
                  </a:lnTo>
                  <a:lnTo>
                    <a:pt x="70319" y="0"/>
                  </a:lnTo>
                  <a:lnTo>
                    <a:pt x="66929" y="2654"/>
                  </a:lnTo>
                  <a:lnTo>
                    <a:pt x="68084" y="6807"/>
                  </a:lnTo>
                  <a:lnTo>
                    <a:pt x="67843" y="10541"/>
                  </a:lnTo>
                  <a:lnTo>
                    <a:pt x="68097" y="10325"/>
                  </a:lnTo>
                  <a:lnTo>
                    <a:pt x="67830" y="10655"/>
                  </a:lnTo>
                  <a:lnTo>
                    <a:pt x="67818" y="10960"/>
                  </a:lnTo>
                  <a:lnTo>
                    <a:pt x="69494" y="11899"/>
                  </a:lnTo>
                  <a:lnTo>
                    <a:pt x="69469" y="12763"/>
                  </a:lnTo>
                  <a:lnTo>
                    <a:pt x="67525" y="13639"/>
                  </a:lnTo>
                  <a:lnTo>
                    <a:pt x="67716" y="13639"/>
                  </a:lnTo>
                  <a:lnTo>
                    <a:pt x="67221" y="15011"/>
                  </a:lnTo>
                  <a:lnTo>
                    <a:pt x="66522" y="15417"/>
                  </a:lnTo>
                  <a:lnTo>
                    <a:pt x="65582" y="14046"/>
                  </a:lnTo>
                  <a:lnTo>
                    <a:pt x="50761" y="14046"/>
                  </a:lnTo>
                  <a:lnTo>
                    <a:pt x="48348" y="17043"/>
                  </a:lnTo>
                  <a:lnTo>
                    <a:pt x="45999" y="17043"/>
                  </a:lnTo>
                  <a:lnTo>
                    <a:pt x="43853" y="14046"/>
                  </a:lnTo>
                  <a:lnTo>
                    <a:pt x="44704" y="14046"/>
                  </a:lnTo>
                  <a:lnTo>
                    <a:pt x="34620" y="12115"/>
                  </a:lnTo>
                  <a:lnTo>
                    <a:pt x="25501" y="10655"/>
                  </a:lnTo>
                  <a:lnTo>
                    <a:pt x="16344" y="9461"/>
                  </a:lnTo>
                  <a:lnTo>
                    <a:pt x="7162" y="8534"/>
                  </a:lnTo>
                  <a:lnTo>
                    <a:pt x="0" y="13639"/>
                  </a:lnTo>
                  <a:lnTo>
                    <a:pt x="42837" y="28130"/>
                  </a:lnTo>
                  <a:lnTo>
                    <a:pt x="36753" y="35128"/>
                  </a:lnTo>
                  <a:lnTo>
                    <a:pt x="29959" y="31102"/>
                  </a:lnTo>
                  <a:lnTo>
                    <a:pt x="24206" y="32575"/>
                  </a:lnTo>
                  <a:lnTo>
                    <a:pt x="18021" y="47320"/>
                  </a:lnTo>
                  <a:lnTo>
                    <a:pt x="21932" y="49961"/>
                  </a:lnTo>
                  <a:lnTo>
                    <a:pt x="25844" y="48463"/>
                  </a:lnTo>
                  <a:lnTo>
                    <a:pt x="29413" y="49085"/>
                  </a:lnTo>
                  <a:lnTo>
                    <a:pt x="33807" y="49085"/>
                  </a:lnTo>
                  <a:lnTo>
                    <a:pt x="37477" y="49644"/>
                  </a:lnTo>
                  <a:lnTo>
                    <a:pt x="42570" y="48463"/>
                  </a:lnTo>
                  <a:lnTo>
                    <a:pt x="51739" y="46329"/>
                  </a:lnTo>
                  <a:lnTo>
                    <a:pt x="61722" y="42849"/>
                  </a:lnTo>
                  <a:lnTo>
                    <a:pt x="70535" y="36918"/>
                  </a:lnTo>
                  <a:lnTo>
                    <a:pt x="71818" y="35128"/>
                  </a:lnTo>
                  <a:lnTo>
                    <a:pt x="77533" y="27152"/>
                  </a:lnTo>
                  <a:lnTo>
                    <a:pt x="77597" y="17043"/>
                  </a:lnTo>
                  <a:lnTo>
                    <a:pt x="77609" y="15417"/>
                  </a:lnTo>
                  <a:lnTo>
                    <a:pt x="77622" y="13639"/>
                  </a:lnTo>
                  <a:close/>
                </a:path>
              </a:pathLst>
            </a:custGeom>
            <a:solidFill>
              <a:srgbClr val="91B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521586" y="5149547"/>
              <a:ext cx="113030" cy="57785"/>
            </a:xfrm>
            <a:custGeom>
              <a:avLst/>
              <a:gdLst/>
              <a:ahLst/>
              <a:cxnLst/>
              <a:rect l="l" t="t" r="r" b="b"/>
              <a:pathLst>
                <a:path w="113030" h="57785">
                  <a:moveTo>
                    <a:pt x="99085" y="0"/>
                  </a:moveTo>
                  <a:lnTo>
                    <a:pt x="75597" y="13858"/>
                  </a:lnTo>
                  <a:lnTo>
                    <a:pt x="51419" y="25755"/>
                  </a:lnTo>
                  <a:lnTo>
                    <a:pt x="26540" y="35661"/>
                  </a:lnTo>
                  <a:lnTo>
                    <a:pt x="952" y="43548"/>
                  </a:lnTo>
                  <a:lnTo>
                    <a:pt x="4254" y="48234"/>
                  </a:lnTo>
                  <a:lnTo>
                    <a:pt x="3937" y="52806"/>
                  </a:lnTo>
                  <a:lnTo>
                    <a:pt x="0" y="57251"/>
                  </a:lnTo>
                  <a:lnTo>
                    <a:pt x="4025" y="57277"/>
                  </a:lnTo>
                  <a:lnTo>
                    <a:pt x="43930" y="46569"/>
                  </a:lnTo>
                  <a:lnTo>
                    <a:pt x="84751" y="29590"/>
                  </a:lnTo>
                  <a:lnTo>
                    <a:pt x="111531" y="11252"/>
                  </a:lnTo>
                  <a:lnTo>
                    <a:pt x="111074" y="8229"/>
                  </a:lnTo>
                  <a:lnTo>
                    <a:pt x="112433" y="4381"/>
                  </a:lnTo>
                  <a:lnTo>
                    <a:pt x="107378" y="4038"/>
                  </a:lnTo>
                  <a:lnTo>
                    <a:pt x="104546" y="3848"/>
                  </a:lnTo>
                  <a:lnTo>
                    <a:pt x="101841" y="1422"/>
                  </a:lnTo>
                  <a:lnTo>
                    <a:pt x="99085" y="0"/>
                  </a:lnTo>
                  <a:close/>
                </a:path>
              </a:pathLst>
            </a:custGeom>
            <a:solidFill>
              <a:srgbClr val="7DE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000403" y="4176439"/>
              <a:ext cx="97790" cy="132080"/>
            </a:xfrm>
            <a:custGeom>
              <a:avLst/>
              <a:gdLst/>
              <a:ahLst/>
              <a:cxnLst/>
              <a:rect l="l" t="t" r="r" b="b"/>
              <a:pathLst>
                <a:path w="97789" h="132079">
                  <a:moveTo>
                    <a:pt x="12534" y="38"/>
                  </a:moveTo>
                  <a:lnTo>
                    <a:pt x="266" y="0"/>
                  </a:lnTo>
                  <a:lnTo>
                    <a:pt x="0" y="4064"/>
                  </a:lnTo>
                  <a:lnTo>
                    <a:pt x="3276" y="5384"/>
                  </a:lnTo>
                  <a:lnTo>
                    <a:pt x="5219" y="7772"/>
                  </a:lnTo>
                  <a:lnTo>
                    <a:pt x="40359" y="36299"/>
                  </a:lnTo>
                  <a:lnTo>
                    <a:pt x="68094" y="85748"/>
                  </a:lnTo>
                  <a:lnTo>
                    <a:pt x="83604" y="126365"/>
                  </a:lnTo>
                  <a:lnTo>
                    <a:pt x="85420" y="130403"/>
                  </a:lnTo>
                  <a:lnTo>
                    <a:pt x="89382" y="131927"/>
                  </a:lnTo>
                  <a:lnTo>
                    <a:pt x="93345" y="131648"/>
                  </a:lnTo>
                  <a:lnTo>
                    <a:pt x="97320" y="130403"/>
                  </a:lnTo>
                  <a:lnTo>
                    <a:pt x="97015" y="127609"/>
                  </a:lnTo>
                  <a:lnTo>
                    <a:pt x="95237" y="126365"/>
                  </a:lnTo>
                  <a:lnTo>
                    <a:pt x="94907" y="124421"/>
                  </a:lnTo>
                  <a:lnTo>
                    <a:pt x="72112" y="63941"/>
                  </a:lnTo>
                  <a:lnTo>
                    <a:pt x="36309" y="14452"/>
                  </a:lnTo>
                  <a:lnTo>
                    <a:pt x="19478" y="1597"/>
                  </a:lnTo>
                  <a:lnTo>
                    <a:pt x="12534" y="38"/>
                  </a:lnTo>
                  <a:close/>
                </a:path>
              </a:pathLst>
            </a:custGeom>
            <a:solidFill>
              <a:srgbClr val="9BDC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205753" y="3861541"/>
              <a:ext cx="29845" cy="134620"/>
            </a:xfrm>
            <a:custGeom>
              <a:avLst/>
              <a:gdLst/>
              <a:ahLst/>
              <a:cxnLst/>
              <a:rect l="l" t="t" r="r" b="b"/>
              <a:pathLst>
                <a:path w="29844" h="134620">
                  <a:moveTo>
                    <a:pt x="9588" y="10020"/>
                  </a:moveTo>
                  <a:lnTo>
                    <a:pt x="9102" y="10020"/>
                  </a:lnTo>
                  <a:lnTo>
                    <a:pt x="7454" y="12191"/>
                  </a:lnTo>
                  <a:lnTo>
                    <a:pt x="4546" y="13487"/>
                  </a:lnTo>
                  <a:lnTo>
                    <a:pt x="4864" y="17208"/>
                  </a:lnTo>
                  <a:lnTo>
                    <a:pt x="6836" y="25354"/>
                  </a:lnTo>
                  <a:lnTo>
                    <a:pt x="8993" y="33443"/>
                  </a:lnTo>
                  <a:lnTo>
                    <a:pt x="10952" y="41588"/>
                  </a:lnTo>
                  <a:lnTo>
                    <a:pt x="12331" y="49898"/>
                  </a:lnTo>
                  <a:lnTo>
                    <a:pt x="16408" y="52997"/>
                  </a:lnTo>
                  <a:lnTo>
                    <a:pt x="12585" y="61887"/>
                  </a:lnTo>
                  <a:lnTo>
                    <a:pt x="21894" y="63309"/>
                  </a:lnTo>
                  <a:lnTo>
                    <a:pt x="19977" y="71424"/>
                  </a:lnTo>
                  <a:lnTo>
                    <a:pt x="16611" y="78181"/>
                  </a:lnTo>
                  <a:lnTo>
                    <a:pt x="17119" y="79133"/>
                  </a:lnTo>
                  <a:lnTo>
                    <a:pt x="19253" y="88417"/>
                  </a:lnTo>
                  <a:lnTo>
                    <a:pt x="15989" y="95351"/>
                  </a:lnTo>
                  <a:lnTo>
                    <a:pt x="9918" y="98666"/>
                  </a:lnTo>
                  <a:lnTo>
                    <a:pt x="8018" y="105033"/>
                  </a:lnTo>
                  <a:lnTo>
                    <a:pt x="5540" y="111107"/>
                  </a:lnTo>
                  <a:lnTo>
                    <a:pt x="92" y="122751"/>
                  </a:lnTo>
                  <a:lnTo>
                    <a:pt x="0" y="122948"/>
                  </a:lnTo>
                  <a:lnTo>
                    <a:pt x="2425" y="130441"/>
                  </a:lnTo>
                  <a:lnTo>
                    <a:pt x="7086" y="134289"/>
                  </a:lnTo>
                  <a:lnTo>
                    <a:pt x="14300" y="134035"/>
                  </a:lnTo>
                  <a:lnTo>
                    <a:pt x="29029" y="84260"/>
                  </a:lnTo>
                  <a:lnTo>
                    <a:pt x="29212" y="71424"/>
                  </a:lnTo>
                  <a:lnTo>
                    <a:pt x="29327" y="63309"/>
                  </a:lnTo>
                  <a:lnTo>
                    <a:pt x="29392" y="58734"/>
                  </a:lnTo>
                  <a:lnTo>
                    <a:pt x="25552" y="33631"/>
                  </a:lnTo>
                  <a:lnTo>
                    <a:pt x="17273" y="10185"/>
                  </a:lnTo>
                  <a:lnTo>
                    <a:pt x="9842" y="10185"/>
                  </a:lnTo>
                  <a:lnTo>
                    <a:pt x="9588" y="10020"/>
                  </a:lnTo>
                  <a:close/>
                </a:path>
                <a:path w="29844" h="134620">
                  <a:moveTo>
                    <a:pt x="15171" y="7988"/>
                  </a:moveTo>
                  <a:lnTo>
                    <a:pt x="10261" y="7988"/>
                  </a:lnTo>
                  <a:lnTo>
                    <a:pt x="10625" y="8534"/>
                  </a:lnTo>
                  <a:lnTo>
                    <a:pt x="9715" y="9105"/>
                  </a:lnTo>
                  <a:lnTo>
                    <a:pt x="9613" y="9296"/>
                  </a:lnTo>
                  <a:lnTo>
                    <a:pt x="9474" y="9461"/>
                  </a:lnTo>
                  <a:lnTo>
                    <a:pt x="9294" y="9740"/>
                  </a:lnTo>
                  <a:lnTo>
                    <a:pt x="9512" y="9740"/>
                  </a:lnTo>
                  <a:lnTo>
                    <a:pt x="9744" y="10020"/>
                  </a:lnTo>
                  <a:lnTo>
                    <a:pt x="9842" y="10185"/>
                  </a:lnTo>
                  <a:lnTo>
                    <a:pt x="17273" y="10185"/>
                  </a:lnTo>
                  <a:lnTo>
                    <a:pt x="17215" y="10020"/>
                  </a:lnTo>
                  <a:lnTo>
                    <a:pt x="17116" y="9740"/>
                  </a:lnTo>
                  <a:lnTo>
                    <a:pt x="17018" y="9461"/>
                  </a:lnTo>
                  <a:lnTo>
                    <a:pt x="16892" y="9105"/>
                  </a:lnTo>
                  <a:lnTo>
                    <a:pt x="16493" y="8801"/>
                  </a:lnTo>
                  <a:lnTo>
                    <a:pt x="15171" y="7988"/>
                  </a:lnTo>
                  <a:close/>
                </a:path>
                <a:path w="29844" h="134620">
                  <a:moveTo>
                    <a:pt x="8750" y="0"/>
                  </a:moveTo>
                  <a:lnTo>
                    <a:pt x="5854" y="584"/>
                  </a:lnTo>
                  <a:lnTo>
                    <a:pt x="5712" y="3695"/>
                  </a:lnTo>
                  <a:lnTo>
                    <a:pt x="5612" y="5880"/>
                  </a:lnTo>
                  <a:lnTo>
                    <a:pt x="5486" y="8534"/>
                  </a:lnTo>
                  <a:lnTo>
                    <a:pt x="7747" y="8801"/>
                  </a:lnTo>
                  <a:lnTo>
                    <a:pt x="9715" y="9105"/>
                  </a:lnTo>
                  <a:lnTo>
                    <a:pt x="10261" y="7988"/>
                  </a:lnTo>
                  <a:lnTo>
                    <a:pt x="15007" y="7988"/>
                  </a:lnTo>
                  <a:lnTo>
                    <a:pt x="14605" y="5880"/>
                  </a:lnTo>
                  <a:lnTo>
                    <a:pt x="14541" y="3695"/>
                  </a:lnTo>
                  <a:lnTo>
                    <a:pt x="8750" y="0"/>
                  </a:lnTo>
                  <a:close/>
                </a:path>
              </a:pathLst>
            </a:custGeom>
            <a:solidFill>
              <a:srgbClr val="79D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939036" y="4205300"/>
              <a:ext cx="87630" cy="116839"/>
            </a:xfrm>
            <a:custGeom>
              <a:avLst/>
              <a:gdLst/>
              <a:ahLst/>
              <a:cxnLst/>
              <a:rect l="l" t="t" r="r" b="b"/>
              <a:pathLst>
                <a:path w="87630" h="116839">
                  <a:moveTo>
                    <a:pt x="21666" y="20180"/>
                  </a:moveTo>
                  <a:lnTo>
                    <a:pt x="19113" y="20053"/>
                  </a:lnTo>
                  <a:lnTo>
                    <a:pt x="15938" y="20053"/>
                  </a:lnTo>
                  <a:lnTo>
                    <a:pt x="15786" y="20180"/>
                  </a:lnTo>
                  <a:lnTo>
                    <a:pt x="21666" y="20180"/>
                  </a:lnTo>
                  <a:close/>
                </a:path>
                <a:path w="87630" h="116839">
                  <a:moveTo>
                    <a:pt x="24485" y="20015"/>
                  </a:moveTo>
                  <a:lnTo>
                    <a:pt x="21818" y="15430"/>
                  </a:lnTo>
                  <a:lnTo>
                    <a:pt x="18821" y="11023"/>
                  </a:lnTo>
                  <a:lnTo>
                    <a:pt x="15748" y="4127"/>
                  </a:lnTo>
                  <a:lnTo>
                    <a:pt x="18402" y="4114"/>
                  </a:lnTo>
                  <a:lnTo>
                    <a:pt x="19786" y="3771"/>
                  </a:lnTo>
                  <a:lnTo>
                    <a:pt x="15671" y="1600"/>
                  </a:lnTo>
                  <a:lnTo>
                    <a:pt x="19392" y="3556"/>
                  </a:lnTo>
                  <a:lnTo>
                    <a:pt x="18757" y="2984"/>
                  </a:lnTo>
                  <a:lnTo>
                    <a:pt x="16929" y="1587"/>
                  </a:lnTo>
                  <a:lnTo>
                    <a:pt x="15328" y="368"/>
                  </a:lnTo>
                  <a:lnTo>
                    <a:pt x="15328" y="13042"/>
                  </a:lnTo>
                  <a:lnTo>
                    <a:pt x="15252" y="13995"/>
                  </a:lnTo>
                  <a:lnTo>
                    <a:pt x="14820" y="13995"/>
                  </a:lnTo>
                  <a:lnTo>
                    <a:pt x="14478" y="13766"/>
                  </a:lnTo>
                  <a:lnTo>
                    <a:pt x="14135" y="13639"/>
                  </a:lnTo>
                  <a:lnTo>
                    <a:pt x="14211" y="13385"/>
                  </a:lnTo>
                  <a:lnTo>
                    <a:pt x="14338" y="12700"/>
                  </a:lnTo>
                  <a:lnTo>
                    <a:pt x="14795" y="12700"/>
                  </a:lnTo>
                  <a:lnTo>
                    <a:pt x="15328" y="13042"/>
                  </a:lnTo>
                  <a:lnTo>
                    <a:pt x="15328" y="368"/>
                  </a:lnTo>
                  <a:lnTo>
                    <a:pt x="14846" y="0"/>
                  </a:lnTo>
                  <a:lnTo>
                    <a:pt x="9855" y="266"/>
                  </a:lnTo>
                  <a:lnTo>
                    <a:pt x="4826" y="3556"/>
                  </a:lnTo>
                  <a:lnTo>
                    <a:pt x="7137" y="5270"/>
                  </a:lnTo>
                  <a:lnTo>
                    <a:pt x="8102" y="7899"/>
                  </a:lnTo>
                  <a:lnTo>
                    <a:pt x="4191" y="15392"/>
                  </a:lnTo>
                  <a:lnTo>
                    <a:pt x="3937" y="19659"/>
                  </a:lnTo>
                  <a:lnTo>
                    <a:pt x="3911" y="20053"/>
                  </a:lnTo>
                  <a:lnTo>
                    <a:pt x="15938" y="20053"/>
                  </a:lnTo>
                  <a:lnTo>
                    <a:pt x="16408" y="19659"/>
                  </a:lnTo>
                  <a:lnTo>
                    <a:pt x="19113" y="20053"/>
                  </a:lnTo>
                  <a:lnTo>
                    <a:pt x="21501" y="20053"/>
                  </a:lnTo>
                  <a:lnTo>
                    <a:pt x="21640" y="20167"/>
                  </a:lnTo>
                  <a:lnTo>
                    <a:pt x="23571" y="20231"/>
                  </a:lnTo>
                  <a:lnTo>
                    <a:pt x="24485" y="20015"/>
                  </a:lnTo>
                  <a:close/>
                </a:path>
                <a:path w="87630" h="116839">
                  <a:moveTo>
                    <a:pt x="87617" y="106908"/>
                  </a:moveTo>
                  <a:lnTo>
                    <a:pt x="86728" y="105791"/>
                  </a:lnTo>
                  <a:lnTo>
                    <a:pt x="81534" y="99199"/>
                  </a:lnTo>
                  <a:lnTo>
                    <a:pt x="79641" y="96786"/>
                  </a:lnTo>
                  <a:lnTo>
                    <a:pt x="79032" y="96100"/>
                  </a:lnTo>
                  <a:lnTo>
                    <a:pt x="79032" y="104902"/>
                  </a:lnTo>
                  <a:lnTo>
                    <a:pt x="78740" y="104902"/>
                  </a:lnTo>
                  <a:lnTo>
                    <a:pt x="78638" y="105410"/>
                  </a:lnTo>
                  <a:lnTo>
                    <a:pt x="78562" y="105791"/>
                  </a:lnTo>
                  <a:lnTo>
                    <a:pt x="78193" y="105575"/>
                  </a:lnTo>
                  <a:lnTo>
                    <a:pt x="78143" y="105410"/>
                  </a:lnTo>
                  <a:lnTo>
                    <a:pt x="77851" y="104482"/>
                  </a:lnTo>
                  <a:lnTo>
                    <a:pt x="77787" y="104279"/>
                  </a:lnTo>
                  <a:lnTo>
                    <a:pt x="75361" y="104279"/>
                  </a:lnTo>
                  <a:lnTo>
                    <a:pt x="74815" y="105410"/>
                  </a:lnTo>
                  <a:lnTo>
                    <a:pt x="74358" y="104902"/>
                  </a:lnTo>
                  <a:lnTo>
                    <a:pt x="75361" y="104279"/>
                  </a:lnTo>
                  <a:lnTo>
                    <a:pt x="73520" y="101727"/>
                  </a:lnTo>
                  <a:lnTo>
                    <a:pt x="72682" y="100393"/>
                  </a:lnTo>
                  <a:lnTo>
                    <a:pt x="73520" y="99199"/>
                  </a:lnTo>
                  <a:lnTo>
                    <a:pt x="76974" y="99199"/>
                  </a:lnTo>
                  <a:lnTo>
                    <a:pt x="77533" y="101727"/>
                  </a:lnTo>
                  <a:lnTo>
                    <a:pt x="77787" y="104279"/>
                  </a:lnTo>
                  <a:lnTo>
                    <a:pt x="78130" y="104482"/>
                  </a:lnTo>
                  <a:lnTo>
                    <a:pt x="79032" y="104902"/>
                  </a:lnTo>
                  <a:lnTo>
                    <a:pt x="79032" y="96100"/>
                  </a:lnTo>
                  <a:lnTo>
                    <a:pt x="71208" y="87160"/>
                  </a:lnTo>
                  <a:lnTo>
                    <a:pt x="53924" y="68402"/>
                  </a:lnTo>
                  <a:lnTo>
                    <a:pt x="44107" y="56629"/>
                  </a:lnTo>
                  <a:lnTo>
                    <a:pt x="34658" y="44450"/>
                  </a:lnTo>
                  <a:lnTo>
                    <a:pt x="24752" y="32651"/>
                  </a:lnTo>
                  <a:lnTo>
                    <a:pt x="13589" y="22034"/>
                  </a:lnTo>
                  <a:lnTo>
                    <a:pt x="15786" y="20180"/>
                  </a:lnTo>
                  <a:lnTo>
                    <a:pt x="3911" y="20180"/>
                  </a:lnTo>
                  <a:lnTo>
                    <a:pt x="3835" y="21551"/>
                  </a:lnTo>
                  <a:lnTo>
                    <a:pt x="0" y="25768"/>
                  </a:lnTo>
                  <a:lnTo>
                    <a:pt x="17602" y="46405"/>
                  </a:lnTo>
                  <a:lnTo>
                    <a:pt x="34836" y="67437"/>
                  </a:lnTo>
                  <a:lnTo>
                    <a:pt x="52260" y="88265"/>
                  </a:lnTo>
                  <a:lnTo>
                    <a:pt x="70459" y="108280"/>
                  </a:lnTo>
                  <a:lnTo>
                    <a:pt x="72783" y="110705"/>
                  </a:lnTo>
                  <a:lnTo>
                    <a:pt x="74714" y="113690"/>
                  </a:lnTo>
                  <a:lnTo>
                    <a:pt x="77838" y="115011"/>
                  </a:lnTo>
                  <a:lnTo>
                    <a:pt x="78130" y="114731"/>
                  </a:lnTo>
                  <a:lnTo>
                    <a:pt x="78511" y="114134"/>
                  </a:lnTo>
                  <a:lnTo>
                    <a:pt x="84810" y="116573"/>
                  </a:lnTo>
                  <a:lnTo>
                    <a:pt x="86474" y="114134"/>
                  </a:lnTo>
                  <a:lnTo>
                    <a:pt x="87134" y="113169"/>
                  </a:lnTo>
                  <a:lnTo>
                    <a:pt x="87503" y="108280"/>
                  </a:lnTo>
                  <a:lnTo>
                    <a:pt x="87617" y="106908"/>
                  </a:lnTo>
                  <a:close/>
                </a:path>
              </a:pathLst>
            </a:custGeom>
            <a:solidFill>
              <a:srgbClr val="9DD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588730" y="3324869"/>
              <a:ext cx="71120" cy="95885"/>
            </a:xfrm>
            <a:custGeom>
              <a:avLst/>
              <a:gdLst/>
              <a:ahLst/>
              <a:cxnLst/>
              <a:rect l="l" t="t" r="r" b="b"/>
              <a:pathLst>
                <a:path w="71120" h="95885">
                  <a:moveTo>
                    <a:pt x="4900" y="0"/>
                  </a:moveTo>
                  <a:lnTo>
                    <a:pt x="582" y="7366"/>
                  </a:lnTo>
                  <a:lnTo>
                    <a:pt x="3694" y="15773"/>
                  </a:lnTo>
                  <a:lnTo>
                    <a:pt x="2271" y="23558"/>
                  </a:lnTo>
                  <a:lnTo>
                    <a:pt x="357" y="39926"/>
                  </a:lnTo>
                  <a:lnTo>
                    <a:pt x="0" y="56354"/>
                  </a:lnTo>
                  <a:lnTo>
                    <a:pt x="301" y="72809"/>
                  </a:lnTo>
                  <a:lnTo>
                    <a:pt x="315" y="91554"/>
                  </a:lnTo>
                  <a:lnTo>
                    <a:pt x="1014" y="93649"/>
                  </a:lnTo>
                  <a:lnTo>
                    <a:pt x="2474" y="95351"/>
                  </a:lnTo>
                  <a:lnTo>
                    <a:pt x="2487" y="91833"/>
                  </a:lnTo>
                  <a:lnTo>
                    <a:pt x="3109" y="85915"/>
                  </a:lnTo>
                  <a:lnTo>
                    <a:pt x="760" y="80111"/>
                  </a:lnTo>
                  <a:lnTo>
                    <a:pt x="4519" y="77927"/>
                  </a:lnTo>
                  <a:lnTo>
                    <a:pt x="8926" y="75361"/>
                  </a:lnTo>
                  <a:lnTo>
                    <a:pt x="11161" y="80810"/>
                  </a:lnTo>
                  <a:lnTo>
                    <a:pt x="14158" y="83578"/>
                  </a:lnTo>
                  <a:lnTo>
                    <a:pt x="14908" y="83705"/>
                  </a:lnTo>
                  <a:lnTo>
                    <a:pt x="14920" y="44196"/>
                  </a:lnTo>
                  <a:lnTo>
                    <a:pt x="28911" y="55811"/>
                  </a:lnTo>
                  <a:lnTo>
                    <a:pt x="42629" y="66862"/>
                  </a:lnTo>
                  <a:lnTo>
                    <a:pt x="56379" y="77175"/>
                  </a:lnTo>
                  <a:lnTo>
                    <a:pt x="70470" y="86575"/>
                  </a:lnTo>
                  <a:lnTo>
                    <a:pt x="70724" y="79184"/>
                  </a:lnTo>
                  <a:lnTo>
                    <a:pt x="64374" y="75006"/>
                  </a:lnTo>
                  <a:lnTo>
                    <a:pt x="63333" y="68249"/>
                  </a:lnTo>
                  <a:lnTo>
                    <a:pt x="57986" y="67665"/>
                  </a:lnTo>
                  <a:lnTo>
                    <a:pt x="55484" y="62509"/>
                  </a:lnTo>
                  <a:lnTo>
                    <a:pt x="44954" y="53265"/>
                  </a:lnTo>
                  <a:lnTo>
                    <a:pt x="38028" y="47439"/>
                  </a:lnTo>
                  <a:lnTo>
                    <a:pt x="30845" y="42029"/>
                  </a:lnTo>
                  <a:lnTo>
                    <a:pt x="23252" y="37287"/>
                  </a:lnTo>
                  <a:lnTo>
                    <a:pt x="16940" y="33794"/>
                  </a:lnTo>
                  <a:lnTo>
                    <a:pt x="13689" y="28702"/>
                  </a:lnTo>
                  <a:lnTo>
                    <a:pt x="15251" y="13627"/>
                  </a:lnTo>
                  <a:lnTo>
                    <a:pt x="14743" y="6832"/>
                  </a:lnTo>
                  <a:lnTo>
                    <a:pt x="14768" y="114"/>
                  </a:lnTo>
                  <a:lnTo>
                    <a:pt x="11479" y="114"/>
                  </a:lnTo>
                  <a:lnTo>
                    <a:pt x="8164" y="2921"/>
                  </a:lnTo>
                  <a:lnTo>
                    <a:pt x="4900" y="0"/>
                  </a:lnTo>
                  <a:close/>
                </a:path>
              </a:pathLst>
            </a:custGeom>
            <a:solidFill>
              <a:srgbClr val="C8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066402" y="5071643"/>
              <a:ext cx="73025" cy="92075"/>
            </a:xfrm>
            <a:custGeom>
              <a:avLst/>
              <a:gdLst/>
              <a:ahLst/>
              <a:cxnLst/>
              <a:rect l="l" t="t" r="r" b="b"/>
              <a:pathLst>
                <a:path w="73025" h="92075">
                  <a:moveTo>
                    <a:pt x="72898" y="53657"/>
                  </a:moveTo>
                  <a:lnTo>
                    <a:pt x="72783" y="51498"/>
                  </a:lnTo>
                  <a:lnTo>
                    <a:pt x="72732" y="50685"/>
                  </a:lnTo>
                  <a:lnTo>
                    <a:pt x="71513" y="48475"/>
                  </a:lnTo>
                  <a:lnTo>
                    <a:pt x="64274" y="46164"/>
                  </a:lnTo>
                  <a:lnTo>
                    <a:pt x="67691" y="51866"/>
                  </a:lnTo>
                  <a:lnTo>
                    <a:pt x="58648" y="54927"/>
                  </a:lnTo>
                  <a:lnTo>
                    <a:pt x="58381" y="54927"/>
                  </a:lnTo>
                  <a:lnTo>
                    <a:pt x="51841" y="56019"/>
                  </a:lnTo>
                  <a:lnTo>
                    <a:pt x="47244" y="62458"/>
                  </a:lnTo>
                  <a:lnTo>
                    <a:pt x="41910" y="61582"/>
                  </a:lnTo>
                  <a:lnTo>
                    <a:pt x="42760" y="57988"/>
                  </a:lnTo>
                  <a:lnTo>
                    <a:pt x="44196" y="51866"/>
                  </a:lnTo>
                  <a:lnTo>
                    <a:pt x="44272" y="51498"/>
                  </a:lnTo>
                  <a:lnTo>
                    <a:pt x="36893" y="53035"/>
                  </a:lnTo>
                  <a:lnTo>
                    <a:pt x="36893" y="67538"/>
                  </a:lnTo>
                  <a:lnTo>
                    <a:pt x="30683" y="68491"/>
                  </a:lnTo>
                  <a:lnTo>
                    <a:pt x="27114" y="69938"/>
                  </a:lnTo>
                  <a:lnTo>
                    <a:pt x="30683" y="68478"/>
                  </a:lnTo>
                  <a:lnTo>
                    <a:pt x="36893" y="67538"/>
                  </a:lnTo>
                  <a:lnTo>
                    <a:pt x="36893" y="53035"/>
                  </a:lnTo>
                  <a:lnTo>
                    <a:pt x="36296" y="54927"/>
                  </a:lnTo>
                  <a:lnTo>
                    <a:pt x="34531" y="57988"/>
                  </a:lnTo>
                  <a:lnTo>
                    <a:pt x="34417" y="55689"/>
                  </a:lnTo>
                  <a:lnTo>
                    <a:pt x="34302" y="53657"/>
                  </a:lnTo>
                  <a:lnTo>
                    <a:pt x="34188" y="51498"/>
                  </a:lnTo>
                  <a:lnTo>
                    <a:pt x="27419" y="26200"/>
                  </a:lnTo>
                  <a:lnTo>
                    <a:pt x="25831" y="23063"/>
                  </a:lnTo>
                  <a:lnTo>
                    <a:pt x="19138" y="13550"/>
                  </a:lnTo>
                  <a:lnTo>
                    <a:pt x="14160" y="7073"/>
                  </a:lnTo>
                  <a:lnTo>
                    <a:pt x="6108" y="1079"/>
                  </a:lnTo>
                  <a:lnTo>
                    <a:pt x="4089" y="0"/>
                  </a:lnTo>
                  <a:lnTo>
                    <a:pt x="444" y="3048"/>
                  </a:lnTo>
                  <a:lnTo>
                    <a:pt x="0" y="5270"/>
                  </a:lnTo>
                  <a:lnTo>
                    <a:pt x="393" y="11836"/>
                  </a:lnTo>
                  <a:lnTo>
                    <a:pt x="2374" y="15252"/>
                  </a:lnTo>
                  <a:lnTo>
                    <a:pt x="30810" y="64808"/>
                  </a:lnTo>
                  <a:lnTo>
                    <a:pt x="26238" y="70294"/>
                  </a:lnTo>
                  <a:lnTo>
                    <a:pt x="24955" y="70815"/>
                  </a:lnTo>
                  <a:lnTo>
                    <a:pt x="24142" y="70485"/>
                  </a:lnTo>
                  <a:lnTo>
                    <a:pt x="17526" y="67792"/>
                  </a:lnTo>
                  <a:lnTo>
                    <a:pt x="12090" y="72517"/>
                  </a:lnTo>
                  <a:lnTo>
                    <a:pt x="18161" y="70485"/>
                  </a:lnTo>
                  <a:lnTo>
                    <a:pt x="12090" y="72529"/>
                  </a:lnTo>
                  <a:lnTo>
                    <a:pt x="17678" y="72529"/>
                  </a:lnTo>
                  <a:lnTo>
                    <a:pt x="23126" y="72351"/>
                  </a:lnTo>
                  <a:lnTo>
                    <a:pt x="28714" y="70700"/>
                  </a:lnTo>
                  <a:lnTo>
                    <a:pt x="35572" y="70612"/>
                  </a:lnTo>
                  <a:lnTo>
                    <a:pt x="42291" y="73660"/>
                  </a:lnTo>
                  <a:lnTo>
                    <a:pt x="47777" y="79019"/>
                  </a:lnTo>
                  <a:lnTo>
                    <a:pt x="50952" y="85864"/>
                  </a:lnTo>
                  <a:lnTo>
                    <a:pt x="51993" y="90474"/>
                  </a:lnTo>
                  <a:lnTo>
                    <a:pt x="53543" y="91948"/>
                  </a:lnTo>
                  <a:lnTo>
                    <a:pt x="60223" y="89700"/>
                  </a:lnTo>
                  <a:lnTo>
                    <a:pt x="63017" y="89319"/>
                  </a:lnTo>
                  <a:lnTo>
                    <a:pt x="65747" y="88696"/>
                  </a:lnTo>
                  <a:lnTo>
                    <a:pt x="62852" y="87299"/>
                  </a:lnTo>
                  <a:lnTo>
                    <a:pt x="65735" y="88684"/>
                  </a:lnTo>
                  <a:lnTo>
                    <a:pt x="65824" y="86550"/>
                  </a:lnTo>
                  <a:lnTo>
                    <a:pt x="66141" y="84582"/>
                  </a:lnTo>
                  <a:lnTo>
                    <a:pt x="68008" y="83362"/>
                  </a:lnTo>
                  <a:lnTo>
                    <a:pt x="68211" y="81292"/>
                  </a:lnTo>
                  <a:lnTo>
                    <a:pt x="72288" y="79260"/>
                  </a:lnTo>
                  <a:lnTo>
                    <a:pt x="61912" y="75844"/>
                  </a:lnTo>
                  <a:lnTo>
                    <a:pt x="67424" y="67792"/>
                  </a:lnTo>
                  <a:lnTo>
                    <a:pt x="67437" y="67538"/>
                  </a:lnTo>
                  <a:lnTo>
                    <a:pt x="65176" y="62458"/>
                  </a:lnTo>
                  <a:lnTo>
                    <a:pt x="63995" y="59842"/>
                  </a:lnTo>
                  <a:lnTo>
                    <a:pt x="69240" y="55689"/>
                  </a:lnTo>
                  <a:lnTo>
                    <a:pt x="72898" y="53657"/>
                  </a:lnTo>
                  <a:close/>
                </a:path>
              </a:pathLst>
            </a:custGeom>
            <a:solidFill>
              <a:srgbClr val="9BD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177390" y="4045653"/>
              <a:ext cx="48260" cy="63500"/>
            </a:xfrm>
            <a:custGeom>
              <a:avLst/>
              <a:gdLst/>
              <a:ahLst/>
              <a:cxnLst/>
              <a:rect l="l" t="t" r="r" b="b"/>
              <a:pathLst>
                <a:path w="48260" h="63500">
                  <a:moveTo>
                    <a:pt x="15810" y="0"/>
                  </a:moveTo>
                  <a:lnTo>
                    <a:pt x="8066" y="3165"/>
                  </a:lnTo>
                  <a:lnTo>
                    <a:pt x="2428" y="9476"/>
                  </a:lnTo>
                  <a:lnTo>
                    <a:pt x="0" y="18371"/>
                  </a:lnTo>
                  <a:lnTo>
                    <a:pt x="102" y="23093"/>
                  </a:lnTo>
                  <a:lnTo>
                    <a:pt x="204" y="27795"/>
                  </a:lnTo>
                  <a:lnTo>
                    <a:pt x="19972" y="62815"/>
                  </a:lnTo>
                  <a:lnTo>
                    <a:pt x="26055" y="63474"/>
                  </a:lnTo>
                  <a:lnTo>
                    <a:pt x="32677" y="61856"/>
                  </a:lnTo>
                  <a:lnTo>
                    <a:pt x="38866" y="57998"/>
                  </a:lnTo>
                  <a:lnTo>
                    <a:pt x="43551" y="52158"/>
                  </a:lnTo>
                  <a:lnTo>
                    <a:pt x="46253" y="45321"/>
                  </a:lnTo>
                  <a:lnTo>
                    <a:pt x="18757" y="45321"/>
                  </a:lnTo>
                  <a:lnTo>
                    <a:pt x="14528" y="41447"/>
                  </a:lnTo>
                  <a:lnTo>
                    <a:pt x="12077" y="31592"/>
                  </a:lnTo>
                  <a:lnTo>
                    <a:pt x="11976" y="31186"/>
                  </a:lnTo>
                  <a:lnTo>
                    <a:pt x="11544" y="28468"/>
                  </a:lnTo>
                  <a:lnTo>
                    <a:pt x="11455" y="20543"/>
                  </a:lnTo>
                  <a:lnTo>
                    <a:pt x="10640" y="15323"/>
                  </a:lnTo>
                  <a:lnTo>
                    <a:pt x="10515" y="14523"/>
                  </a:lnTo>
                  <a:lnTo>
                    <a:pt x="21920" y="11348"/>
                  </a:lnTo>
                  <a:lnTo>
                    <a:pt x="40323" y="11348"/>
                  </a:lnTo>
                  <a:lnTo>
                    <a:pt x="34544" y="5344"/>
                  </a:lnTo>
                  <a:lnTo>
                    <a:pt x="24561" y="541"/>
                  </a:lnTo>
                  <a:lnTo>
                    <a:pt x="15810" y="0"/>
                  </a:lnTo>
                  <a:close/>
                </a:path>
                <a:path w="48260" h="63500">
                  <a:moveTo>
                    <a:pt x="40323" y="11348"/>
                  </a:moveTo>
                  <a:lnTo>
                    <a:pt x="21920" y="11348"/>
                  </a:lnTo>
                  <a:lnTo>
                    <a:pt x="28549" y="15323"/>
                  </a:lnTo>
                  <a:lnTo>
                    <a:pt x="31648" y="24480"/>
                  </a:lnTo>
                  <a:lnTo>
                    <a:pt x="33274" y="27795"/>
                  </a:lnTo>
                  <a:lnTo>
                    <a:pt x="32684" y="31186"/>
                  </a:lnTo>
                  <a:lnTo>
                    <a:pt x="32613" y="31592"/>
                  </a:lnTo>
                  <a:lnTo>
                    <a:pt x="31889" y="39365"/>
                  </a:lnTo>
                  <a:lnTo>
                    <a:pt x="28816" y="44178"/>
                  </a:lnTo>
                  <a:lnTo>
                    <a:pt x="18757" y="45321"/>
                  </a:lnTo>
                  <a:lnTo>
                    <a:pt x="46253" y="45321"/>
                  </a:lnTo>
                  <a:lnTo>
                    <a:pt x="46564" y="44534"/>
                  </a:lnTo>
                  <a:lnTo>
                    <a:pt x="47739" y="35326"/>
                  </a:lnTo>
                  <a:lnTo>
                    <a:pt x="46371" y="23093"/>
                  </a:lnTo>
                  <a:lnTo>
                    <a:pt x="41894" y="12980"/>
                  </a:lnTo>
                  <a:lnTo>
                    <a:pt x="40323" y="11348"/>
                  </a:lnTo>
                  <a:close/>
                </a:path>
              </a:pathLst>
            </a:custGeom>
            <a:solidFill>
              <a:srgbClr val="BBBB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128431" y="3762616"/>
              <a:ext cx="92075" cy="116205"/>
            </a:xfrm>
            <a:custGeom>
              <a:avLst/>
              <a:gdLst/>
              <a:ahLst/>
              <a:cxnLst/>
              <a:rect l="l" t="t" r="r" b="b"/>
              <a:pathLst>
                <a:path w="92075" h="116204">
                  <a:moveTo>
                    <a:pt x="91833" y="102616"/>
                  </a:moveTo>
                  <a:lnTo>
                    <a:pt x="91313" y="101003"/>
                  </a:lnTo>
                  <a:lnTo>
                    <a:pt x="91224" y="100736"/>
                  </a:lnTo>
                  <a:lnTo>
                    <a:pt x="91173" y="100545"/>
                  </a:lnTo>
                  <a:lnTo>
                    <a:pt x="90703" y="98348"/>
                  </a:lnTo>
                  <a:lnTo>
                    <a:pt x="89789" y="96405"/>
                  </a:lnTo>
                  <a:lnTo>
                    <a:pt x="89293" y="95465"/>
                  </a:lnTo>
                  <a:lnTo>
                    <a:pt x="89293" y="98818"/>
                  </a:lnTo>
                  <a:lnTo>
                    <a:pt x="88112" y="94297"/>
                  </a:lnTo>
                  <a:lnTo>
                    <a:pt x="89293" y="98818"/>
                  </a:lnTo>
                  <a:lnTo>
                    <a:pt x="89293" y="95465"/>
                  </a:lnTo>
                  <a:lnTo>
                    <a:pt x="61988" y="52578"/>
                  </a:lnTo>
                  <a:lnTo>
                    <a:pt x="39903" y="24498"/>
                  </a:lnTo>
                  <a:lnTo>
                    <a:pt x="39789" y="24345"/>
                  </a:lnTo>
                  <a:lnTo>
                    <a:pt x="27660" y="11379"/>
                  </a:lnTo>
                  <a:lnTo>
                    <a:pt x="20116" y="5029"/>
                  </a:lnTo>
                  <a:lnTo>
                    <a:pt x="14160" y="0"/>
                  </a:lnTo>
                  <a:lnTo>
                    <a:pt x="9779" y="2870"/>
                  </a:lnTo>
                  <a:lnTo>
                    <a:pt x="5207" y="5029"/>
                  </a:lnTo>
                  <a:lnTo>
                    <a:pt x="0" y="4851"/>
                  </a:lnTo>
                  <a:lnTo>
                    <a:pt x="20828" y="24498"/>
                  </a:lnTo>
                  <a:lnTo>
                    <a:pt x="39611" y="46202"/>
                  </a:lnTo>
                  <a:lnTo>
                    <a:pt x="56553" y="69773"/>
                  </a:lnTo>
                  <a:lnTo>
                    <a:pt x="71831" y="94983"/>
                  </a:lnTo>
                  <a:lnTo>
                    <a:pt x="74917" y="100545"/>
                  </a:lnTo>
                  <a:lnTo>
                    <a:pt x="75031" y="100736"/>
                  </a:lnTo>
                  <a:lnTo>
                    <a:pt x="77774" y="106807"/>
                  </a:lnTo>
                  <a:lnTo>
                    <a:pt x="80606" y="112801"/>
                  </a:lnTo>
                  <a:lnTo>
                    <a:pt x="81140" y="113931"/>
                  </a:lnTo>
                  <a:lnTo>
                    <a:pt x="81648" y="115036"/>
                  </a:lnTo>
                  <a:lnTo>
                    <a:pt x="82181" y="116141"/>
                  </a:lnTo>
                  <a:lnTo>
                    <a:pt x="81851" y="112420"/>
                  </a:lnTo>
                  <a:lnTo>
                    <a:pt x="84759" y="111125"/>
                  </a:lnTo>
                  <a:lnTo>
                    <a:pt x="86448" y="108915"/>
                  </a:lnTo>
                  <a:lnTo>
                    <a:pt x="86868" y="108915"/>
                  </a:lnTo>
                  <a:lnTo>
                    <a:pt x="85686" y="107899"/>
                  </a:lnTo>
                  <a:lnTo>
                    <a:pt x="86677" y="108559"/>
                  </a:lnTo>
                  <a:lnTo>
                    <a:pt x="86918" y="108229"/>
                  </a:lnTo>
                  <a:lnTo>
                    <a:pt x="87020" y="108038"/>
                  </a:lnTo>
                  <a:lnTo>
                    <a:pt x="85305" y="107784"/>
                  </a:lnTo>
                  <a:lnTo>
                    <a:pt x="85305" y="108915"/>
                  </a:lnTo>
                  <a:lnTo>
                    <a:pt x="85077" y="109181"/>
                  </a:lnTo>
                  <a:lnTo>
                    <a:pt x="85204" y="108915"/>
                  </a:lnTo>
                  <a:lnTo>
                    <a:pt x="85305" y="107784"/>
                  </a:lnTo>
                  <a:lnTo>
                    <a:pt x="85051" y="107734"/>
                  </a:lnTo>
                  <a:lnTo>
                    <a:pt x="84162" y="107632"/>
                  </a:lnTo>
                  <a:lnTo>
                    <a:pt x="84162" y="109537"/>
                  </a:lnTo>
                  <a:lnTo>
                    <a:pt x="82511" y="109804"/>
                  </a:lnTo>
                  <a:lnTo>
                    <a:pt x="84150" y="109537"/>
                  </a:lnTo>
                  <a:lnTo>
                    <a:pt x="84162" y="107632"/>
                  </a:lnTo>
                  <a:lnTo>
                    <a:pt x="82804" y="107467"/>
                  </a:lnTo>
                  <a:lnTo>
                    <a:pt x="83159" y="99517"/>
                  </a:lnTo>
                  <a:lnTo>
                    <a:pt x="86055" y="98933"/>
                  </a:lnTo>
                  <a:lnTo>
                    <a:pt x="91833" y="102616"/>
                  </a:lnTo>
                  <a:close/>
                </a:path>
              </a:pathLst>
            </a:custGeom>
            <a:solidFill>
              <a:srgbClr val="7CD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351471" y="3406447"/>
              <a:ext cx="53340" cy="87630"/>
            </a:xfrm>
            <a:custGeom>
              <a:avLst/>
              <a:gdLst/>
              <a:ahLst/>
              <a:cxnLst/>
              <a:rect l="l" t="t" r="r" b="b"/>
              <a:pathLst>
                <a:path w="53339" h="87629">
                  <a:moveTo>
                    <a:pt x="12230" y="0"/>
                  </a:moveTo>
                  <a:lnTo>
                    <a:pt x="12242" y="1104"/>
                  </a:lnTo>
                  <a:lnTo>
                    <a:pt x="12026" y="1270"/>
                  </a:lnTo>
                  <a:lnTo>
                    <a:pt x="5332" y="8184"/>
                  </a:lnTo>
                  <a:lnTo>
                    <a:pt x="1554" y="16384"/>
                  </a:lnTo>
                  <a:lnTo>
                    <a:pt x="69" y="25171"/>
                  </a:lnTo>
                  <a:lnTo>
                    <a:pt x="0" y="35629"/>
                  </a:lnTo>
                  <a:lnTo>
                    <a:pt x="225" y="39103"/>
                  </a:lnTo>
                  <a:lnTo>
                    <a:pt x="234" y="39243"/>
                  </a:lnTo>
                  <a:lnTo>
                    <a:pt x="6426" y="68567"/>
                  </a:lnTo>
                  <a:lnTo>
                    <a:pt x="7099" y="75869"/>
                  </a:lnTo>
                  <a:lnTo>
                    <a:pt x="11849" y="85090"/>
                  </a:lnTo>
                  <a:lnTo>
                    <a:pt x="13931" y="87185"/>
                  </a:lnTo>
                  <a:lnTo>
                    <a:pt x="20421" y="85255"/>
                  </a:lnTo>
                  <a:lnTo>
                    <a:pt x="21450" y="82397"/>
                  </a:lnTo>
                  <a:lnTo>
                    <a:pt x="21666" y="79044"/>
                  </a:lnTo>
                  <a:lnTo>
                    <a:pt x="21742" y="77698"/>
                  </a:lnTo>
                  <a:lnTo>
                    <a:pt x="21857" y="75869"/>
                  </a:lnTo>
                  <a:lnTo>
                    <a:pt x="18922" y="67322"/>
                  </a:lnTo>
                  <a:lnTo>
                    <a:pt x="19748" y="59055"/>
                  </a:lnTo>
                  <a:lnTo>
                    <a:pt x="18237" y="51130"/>
                  </a:lnTo>
                  <a:lnTo>
                    <a:pt x="16698" y="43475"/>
                  </a:lnTo>
                  <a:lnTo>
                    <a:pt x="15268" y="35629"/>
                  </a:lnTo>
                  <a:lnTo>
                    <a:pt x="14386" y="27412"/>
                  </a:lnTo>
                  <a:lnTo>
                    <a:pt x="14490" y="18643"/>
                  </a:lnTo>
                  <a:lnTo>
                    <a:pt x="33996" y="18643"/>
                  </a:lnTo>
                  <a:lnTo>
                    <a:pt x="31254" y="15074"/>
                  </a:lnTo>
                  <a:lnTo>
                    <a:pt x="29121" y="10883"/>
                  </a:lnTo>
                  <a:lnTo>
                    <a:pt x="21396" y="6489"/>
                  </a:lnTo>
                  <a:lnTo>
                    <a:pt x="19049" y="6489"/>
                  </a:lnTo>
                  <a:lnTo>
                    <a:pt x="18148" y="6273"/>
                  </a:lnTo>
                  <a:lnTo>
                    <a:pt x="18286" y="5969"/>
                  </a:lnTo>
                  <a:lnTo>
                    <a:pt x="18044" y="5969"/>
                  </a:lnTo>
                  <a:lnTo>
                    <a:pt x="19318" y="5473"/>
                  </a:lnTo>
                  <a:lnTo>
                    <a:pt x="19516" y="5473"/>
                  </a:lnTo>
                  <a:lnTo>
                    <a:pt x="17805" y="2362"/>
                  </a:lnTo>
                  <a:lnTo>
                    <a:pt x="14782" y="1587"/>
                  </a:lnTo>
                  <a:lnTo>
                    <a:pt x="12230" y="0"/>
                  </a:lnTo>
                  <a:close/>
                </a:path>
                <a:path w="53339" h="87629">
                  <a:moveTo>
                    <a:pt x="34743" y="18643"/>
                  </a:moveTo>
                  <a:lnTo>
                    <a:pt x="14490" y="18643"/>
                  </a:lnTo>
                  <a:lnTo>
                    <a:pt x="31099" y="34256"/>
                  </a:lnTo>
                  <a:lnTo>
                    <a:pt x="36309" y="39243"/>
                  </a:lnTo>
                  <a:lnTo>
                    <a:pt x="39077" y="41922"/>
                  </a:lnTo>
                  <a:lnTo>
                    <a:pt x="42011" y="44259"/>
                  </a:lnTo>
                  <a:lnTo>
                    <a:pt x="47917" y="46443"/>
                  </a:lnTo>
                  <a:lnTo>
                    <a:pt x="50279" y="45808"/>
                  </a:lnTo>
                  <a:lnTo>
                    <a:pt x="53162" y="41059"/>
                  </a:lnTo>
                  <a:lnTo>
                    <a:pt x="52348" y="39243"/>
                  </a:lnTo>
                  <a:lnTo>
                    <a:pt x="47942" y="30238"/>
                  </a:lnTo>
                  <a:lnTo>
                    <a:pt x="42722" y="25171"/>
                  </a:lnTo>
                  <a:lnTo>
                    <a:pt x="38544" y="19164"/>
                  </a:lnTo>
                  <a:lnTo>
                    <a:pt x="34743" y="18643"/>
                  </a:lnTo>
                  <a:close/>
                </a:path>
                <a:path w="53339" h="87629">
                  <a:moveTo>
                    <a:pt x="19608" y="5473"/>
                  </a:moveTo>
                  <a:lnTo>
                    <a:pt x="19451" y="5473"/>
                  </a:lnTo>
                  <a:lnTo>
                    <a:pt x="19353" y="5638"/>
                  </a:lnTo>
                  <a:lnTo>
                    <a:pt x="19235" y="5969"/>
                  </a:lnTo>
                  <a:lnTo>
                    <a:pt x="19127" y="6273"/>
                  </a:lnTo>
                  <a:lnTo>
                    <a:pt x="19049" y="6489"/>
                  </a:lnTo>
                  <a:lnTo>
                    <a:pt x="21396" y="6489"/>
                  </a:lnTo>
                  <a:lnTo>
                    <a:pt x="20481" y="5969"/>
                  </a:lnTo>
                  <a:lnTo>
                    <a:pt x="19682" y="5969"/>
                  </a:lnTo>
                  <a:lnTo>
                    <a:pt x="19608" y="5473"/>
                  </a:lnTo>
                  <a:close/>
                </a:path>
                <a:path w="53339" h="87629">
                  <a:moveTo>
                    <a:pt x="19900" y="5638"/>
                  </a:moveTo>
                  <a:lnTo>
                    <a:pt x="19799" y="5969"/>
                  </a:lnTo>
                  <a:lnTo>
                    <a:pt x="20481" y="5969"/>
                  </a:lnTo>
                  <a:lnTo>
                    <a:pt x="19900" y="5638"/>
                  </a:lnTo>
                  <a:close/>
                </a:path>
              </a:pathLst>
            </a:custGeom>
            <a:solidFill>
              <a:srgbClr val="8ACE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409197" y="3299984"/>
              <a:ext cx="116839" cy="31750"/>
            </a:xfrm>
            <a:custGeom>
              <a:avLst/>
              <a:gdLst/>
              <a:ahLst/>
              <a:cxnLst/>
              <a:rect l="l" t="t" r="r" b="b"/>
              <a:pathLst>
                <a:path w="116839" h="31750">
                  <a:moveTo>
                    <a:pt x="11051" y="11303"/>
                  </a:moveTo>
                  <a:lnTo>
                    <a:pt x="8255" y="11303"/>
                  </a:lnTo>
                  <a:lnTo>
                    <a:pt x="8002" y="11531"/>
                  </a:lnTo>
                  <a:lnTo>
                    <a:pt x="7785" y="11684"/>
                  </a:lnTo>
                  <a:lnTo>
                    <a:pt x="7581" y="11887"/>
                  </a:lnTo>
                  <a:lnTo>
                    <a:pt x="9817" y="20294"/>
                  </a:lnTo>
                  <a:lnTo>
                    <a:pt x="9393" y="20591"/>
                  </a:lnTo>
                  <a:lnTo>
                    <a:pt x="8975" y="20591"/>
                  </a:lnTo>
                  <a:lnTo>
                    <a:pt x="0" y="22402"/>
                  </a:lnTo>
                  <a:lnTo>
                    <a:pt x="1384" y="23228"/>
                  </a:lnTo>
                  <a:lnTo>
                    <a:pt x="2692" y="24269"/>
                  </a:lnTo>
                  <a:lnTo>
                    <a:pt x="4152" y="24841"/>
                  </a:lnTo>
                  <a:lnTo>
                    <a:pt x="20340" y="29483"/>
                  </a:lnTo>
                  <a:lnTo>
                    <a:pt x="36725" y="31364"/>
                  </a:lnTo>
                  <a:lnTo>
                    <a:pt x="53191" y="31218"/>
                  </a:lnTo>
                  <a:lnTo>
                    <a:pt x="92479" y="24993"/>
                  </a:lnTo>
                  <a:lnTo>
                    <a:pt x="114071" y="14528"/>
                  </a:lnTo>
                  <a:lnTo>
                    <a:pt x="35380" y="14528"/>
                  </a:lnTo>
                  <a:lnTo>
                    <a:pt x="12217" y="11531"/>
                  </a:lnTo>
                  <a:lnTo>
                    <a:pt x="11051" y="11303"/>
                  </a:lnTo>
                  <a:close/>
                </a:path>
                <a:path w="116839" h="31750">
                  <a:moveTo>
                    <a:pt x="109054" y="0"/>
                  </a:moveTo>
                  <a:lnTo>
                    <a:pt x="56996" y="14162"/>
                  </a:lnTo>
                  <a:lnTo>
                    <a:pt x="27899" y="14528"/>
                  </a:lnTo>
                  <a:lnTo>
                    <a:pt x="114071" y="14528"/>
                  </a:lnTo>
                  <a:lnTo>
                    <a:pt x="115862" y="9728"/>
                  </a:lnTo>
                  <a:lnTo>
                    <a:pt x="116598" y="4978"/>
                  </a:lnTo>
                  <a:lnTo>
                    <a:pt x="113652" y="355"/>
                  </a:lnTo>
                  <a:lnTo>
                    <a:pt x="109054" y="0"/>
                  </a:lnTo>
                  <a:close/>
                </a:path>
              </a:pathLst>
            </a:custGeom>
            <a:solidFill>
              <a:srgbClr val="A4D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994946" y="4442523"/>
              <a:ext cx="147955" cy="81280"/>
            </a:xfrm>
            <a:custGeom>
              <a:avLst/>
              <a:gdLst/>
              <a:ahLst/>
              <a:cxnLst/>
              <a:rect l="l" t="t" r="r" b="b"/>
              <a:pathLst>
                <a:path w="147955" h="81279">
                  <a:moveTo>
                    <a:pt x="135387" y="70167"/>
                  </a:moveTo>
                  <a:lnTo>
                    <a:pt x="121411" y="70167"/>
                  </a:lnTo>
                  <a:lnTo>
                    <a:pt x="127406" y="77038"/>
                  </a:lnTo>
                  <a:lnTo>
                    <a:pt x="138595" y="78244"/>
                  </a:lnTo>
                  <a:lnTo>
                    <a:pt x="143598" y="80911"/>
                  </a:lnTo>
                  <a:lnTo>
                    <a:pt x="147916" y="75755"/>
                  </a:lnTo>
                  <a:lnTo>
                    <a:pt x="141372" y="72329"/>
                  </a:lnTo>
                  <a:lnTo>
                    <a:pt x="135387" y="70167"/>
                  </a:lnTo>
                  <a:close/>
                </a:path>
                <a:path w="147955" h="81279">
                  <a:moveTo>
                    <a:pt x="118769" y="72796"/>
                  </a:moveTo>
                  <a:lnTo>
                    <a:pt x="107594" y="72796"/>
                  </a:lnTo>
                  <a:lnTo>
                    <a:pt x="110655" y="75056"/>
                  </a:lnTo>
                  <a:lnTo>
                    <a:pt x="111925" y="75945"/>
                  </a:lnTo>
                  <a:lnTo>
                    <a:pt x="114261" y="77279"/>
                  </a:lnTo>
                  <a:lnTo>
                    <a:pt x="118769" y="72796"/>
                  </a:lnTo>
                  <a:close/>
                </a:path>
                <a:path w="147955" h="81279">
                  <a:moveTo>
                    <a:pt x="2476" y="0"/>
                  </a:moveTo>
                  <a:lnTo>
                    <a:pt x="977" y="1117"/>
                  </a:lnTo>
                  <a:lnTo>
                    <a:pt x="0" y="3009"/>
                  </a:lnTo>
                  <a:lnTo>
                    <a:pt x="1130" y="4483"/>
                  </a:lnTo>
                  <a:lnTo>
                    <a:pt x="31851" y="34652"/>
                  </a:lnTo>
                  <a:lnTo>
                    <a:pt x="52568" y="46276"/>
                  </a:lnTo>
                  <a:lnTo>
                    <a:pt x="60912" y="50939"/>
                  </a:lnTo>
                  <a:lnTo>
                    <a:pt x="68603" y="56755"/>
                  </a:lnTo>
                  <a:lnTo>
                    <a:pt x="75171" y="64503"/>
                  </a:lnTo>
                  <a:lnTo>
                    <a:pt x="82460" y="67809"/>
                  </a:lnTo>
                  <a:lnTo>
                    <a:pt x="89338" y="71191"/>
                  </a:lnTo>
                  <a:lnTo>
                    <a:pt x="96511" y="74245"/>
                  </a:lnTo>
                  <a:lnTo>
                    <a:pt x="104025" y="76250"/>
                  </a:lnTo>
                  <a:lnTo>
                    <a:pt x="107594" y="72796"/>
                  </a:lnTo>
                  <a:lnTo>
                    <a:pt x="118769" y="72796"/>
                  </a:lnTo>
                  <a:lnTo>
                    <a:pt x="121411" y="70167"/>
                  </a:lnTo>
                  <a:lnTo>
                    <a:pt x="135387" y="70167"/>
                  </a:lnTo>
                  <a:lnTo>
                    <a:pt x="134539" y="69861"/>
                  </a:lnTo>
                  <a:lnTo>
                    <a:pt x="89367" y="53165"/>
                  </a:lnTo>
                  <a:lnTo>
                    <a:pt x="30190" y="20547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8DD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099994" y="4084365"/>
              <a:ext cx="126364" cy="83185"/>
            </a:xfrm>
            <a:custGeom>
              <a:avLst/>
              <a:gdLst/>
              <a:ahLst/>
              <a:cxnLst/>
              <a:rect l="l" t="t" r="r" b="b"/>
              <a:pathLst>
                <a:path w="126364" h="83185">
                  <a:moveTo>
                    <a:pt x="4724" y="0"/>
                  </a:moveTo>
                  <a:lnTo>
                    <a:pt x="32177" y="38794"/>
                  </a:lnTo>
                  <a:lnTo>
                    <a:pt x="65947" y="68949"/>
                  </a:lnTo>
                  <a:lnTo>
                    <a:pt x="109105" y="83124"/>
                  </a:lnTo>
                  <a:lnTo>
                    <a:pt x="117730" y="81671"/>
                  </a:lnTo>
                  <a:lnTo>
                    <a:pt x="126034" y="76758"/>
                  </a:lnTo>
                  <a:lnTo>
                    <a:pt x="125006" y="76161"/>
                  </a:lnTo>
                  <a:lnTo>
                    <a:pt x="122021" y="77444"/>
                  </a:lnTo>
                  <a:lnTo>
                    <a:pt x="123380" y="74523"/>
                  </a:lnTo>
                  <a:lnTo>
                    <a:pt x="125615" y="69722"/>
                  </a:lnTo>
                  <a:lnTo>
                    <a:pt x="126276" y="65887"/>
                  </a:lnTo>
                  <a:lnTo>
                    <a:pt x="121170" y="63144"/>
                  </a:lnTo>
                  <a:lnTo>
                    <a:pt x="114703" y="67481"/>
                  </a:lnTo>
                  <a:lnTo>
                    <a:pt x="107930" y="69148"/>
                  </a:lnTo>
                  <a:lnTo>
                    <a:pt x="67630" y="53725"/>
                  </a:lnTo>
                  <a:lnTo>
                    <a:pt x="28805" y="20175"/>
                  </a:lnTo>
                  <a:lnTo>
                    <a:pt x="14630" y="3822"/>
                  </a:lnTo>
                  <a:lnTo>
                    <a:pt x="14325" y="6210"/>
                  </a:lnTo>
                  <a:lnTo>
                    <a:pt x="13500" y="8508"/>
                  </a:lnTo>
                  <a:lnTo>
                    <a:pt x="7950" y="2755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ABD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911015" y="3908704"/>
              <a:ext cx="88900" cy="34290"/>
            </a:xfrm>
            <a:custGeom>
              <a:avLst/>
              <a:gdLst/>
              <a:ahLst/>
              <a:cxnLst/>
              <a:rect l="l" t="t" r="r" b="b"/>
              <a:pathLst>
                <a:path w="88900" h="34289">
                  <a:moveTo>
                    <a:pt x="88468" y="17653"/>
                  </a:moveTo>
                  <a:lnTo>
                    <a:pt x="87553" y="11353"/>
                  </a:lnTo>
                  <a:lnTo>
                    <a:pt x="84632" y="10922"/>
                  </a:lnTo>
                  <a:lnTo>
                    <a:pt x="78155" y="10718"/>
                  </a:lnTo>
                  <a:lnTo>
                    <a:pt x="33959" y="10718"/>
                  </a:lnTo>
                  <a:lnTo>
                    <a:pt x="24536" y="10223"/>
                  </a:lnTo>
                  <a:lnTo>
                    <a:pt x="20345" y="6146"/>
                  </a:lnTo>
                  <a:lnTo>
                    <a:pt x="20015" y="5829"/>
                  </a:lnTo>
                  <a:lnTo>
                    <a:pt x="19735" y="5600"/>
                  </a:lnTo>
                  <a:lnTo>
                    <a:pt x="19469" y="5295"/>
                  </a:lnTo>
                  <a:lnTo>
                    <a:pt x="19215" y="2832"/>
                  </a:lnTo>
                  <a:lnTo>
                    <a:pt x="19100" y="1651"/>
                  </a:lnTo>
                  <a:lnTo>
                    <a:pt x="17259" y="0"/>
                  </a:lnTo>
                  <a:lnTo>
                    <a:pt x="12941" y="0"/>
                  </a:lnTo>
                  <a:lnTo>
                    <a:pt x="12941" y="2832"/>
                  </a:lnTo>
                  <a:lnTo>
                    <a:pt x="10502" y="3606"/>
                  </a:lnTo>
                  <a:lnTo>
                    <a:pt x="12941" y="2832"/>
                  </a:lnTo>
                  <a:lnTo>
                    <a:pt x="12941" y="0"/>
                  </a:lnTo>
                  <a:lnTo>
                    <a:pt x="12" y="0"/>
                  </a:lnTo>
                  <a:lnTo>
                    <a:pt x="254" y="1841"/>
                  </a:lnTo>
                  <a:lnTo>
                    <a:pt x="469" y="2832"/>
                  </a:lnTo>
                  <a:lnTo>
                    <a:pt x="2209" y="4025"/>
                  </a:lnTo>
                  <a:lnTo>
                    <a:pt x="2387" y="5156"/>
                  </a:lnTo>
                  <a:lnTo>
                    <a:pt x="25679" y="30276"/>
                  </a:lnTo>
                  <a:lnTo>
                    <a:pt x="28003" y="31000"/>
                  </a:lnTo>
                  <a:lnTo>
                    <a:pt x="30365" y="31496"/>
                  </a:lnTo>
                  <a:lnTo>
                    <a:pt x="42240" y="33464"/>
                  </a:lnTo>
                  <a:lnTo>
                    <a:pt x="54102" y="34163"/>
                  </a:lnTo>
                  <a:lnTo>
                    <a:pt x="65900" y="33121"/>
                  </a:lnTo>
                  <a:lnTo>
                    <a:pt x="77279" y="29946"/>
                  </a:lnTo>
                  <a:lnTo>
                    <a:pt x="77673" y="29946"/>
                  </a:lnTo>
                  <a:lnTo>
                    <a:pt x="76149" y="24066"/>
                  </a:lnTo>
                  <a:lnTo>
                    <a:pt x="75615" y="18986"/>
                  </a:lnTo>
                  <a:lnTo>
                    <a:pt x="83197" y="18834"/>
                  </a:lnTo>
                  <a:lnTo>
                    <a:pt x="85559" y="18834"/>
                  </a:lnTo>
                  <a:lnTo>
                    <a:pt x="88468" y="17653"/>
                  </a:lnTo>
                  <a:close/>
                </a:path>
              </a:pathLst>
            </a:custGeom>
            <a:solidFill>
              <a:srgbClr val="6AE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315397" y="3320175"/>
              <a:ext cx="50800" cy="92075"/>
            </a:xfrm>
            <a:custGeom>
              <a:avLst/>
              <a:gdLst/>
              <a:ahLst/>
              <a:cxnLst/>
              <a:rect l="l" t="t" r="r" b="b"/>
              <a:pathLst>
                <a:path w="50800" h="92075">
                  <a:moveTo>
                    <a:pt x="6184" y="80505"/>
                  </a:moveTo>
                  <a:lnTo>
                    <a:pt x="2273" y="83654"/>
                  </a:lnTo>
                  <a:lnTo>
                    <a:pt x="4457" y="87909"/>
                  </a:lnTo>
                  <a:lnTo>
                    <a:pt x="7086" y="91490"/>
                  </a:lnTo>
                  <a:lnTo>
                    <a:pt x="11950" y="91681"/>
                  </a:lnTo>
                  <a:lnTo>
                    <a:pt x="11900" y="81000"/>
                  </a:lnTo>
                  <a:lnTo>
                    <a:pt x="11582" y="81000"/>
                  </a:lnTo>
                  <a:lnTo>
                    <a:pt x="6184" y="80505"/>
                  </a:lnTo>
                  <a:close/>
                </a:path>
                <a:path w="50800" h="92075">
                  <a:moveTo>
                    <a:pt x="3200" y="54990"/>
                  </a:moveTo>
                  <a:lnTo>
                    <a:pt x="1054" y="57442"/>
                  </a:lnTo>
                  <a:lnTo>
                    <a:pt x="342" y="58445"/>
                  </a:lnTo>
                  <a:lnTo>
                    <a:pt x="0" y="58991"/>
                  </a:lnTo>
                  <a:lnTo>
                    <a:pt x="5105" y="64947"/>
                  </a:lnTo>
                  <a:lnTo>
                    <a:pt x="11798" y="69214"/>
                  </a:lnTo>
                  <a:lnTo>
                    <a:pt x="15517" y="76441"/>
                  </a:lnTo>
                  <a:lnTo>
                    <a:pt x="15595" y="76593"/>
                  </a:lnTo>
                  <a:lnTo>
                    <a:pt x="12326" y="80183"/>
                  </a:lnTo>
                  <a:lnTo>
                    <a:pt x="22694" y="85191"/>
                  </a:lnTo>
                  <a:lnTo>
                    <a:pt x="24269" y="84289"/>
                  </a:lnTo>
                  <a:lnTo>
                    <a:pt x="22364" y="71069"/>
                  </a:lnTo>
                  <a:lnTo>
                    <a:pt x="31047" y="71069"/>
                  </a:lnTo>
                  <a:lnTo>
                    <a:pt x="31445" y="70256"/>
                  </a:lnTo>
                  <a:lnTo>
                    <a:pt x="32156" y="64947"/>
                  </a:lnTo>
                  <a:lnTo>
                    <a:pt x="32219" y="64477"/>
                  </a:lnTo>
                  <a:lnTo>
                    <a:pt x="43104" y="64477"/>
                  </a:lnTo>
                  <a:lnTo>
                    <a:pt x="42964" y="62242"/>
                  </a:lnTo>
                  <a:lnTo>
                    <a:pt x="43332" y="60375"/>
                  </a:lnTo>
                  <a:lnTo>
                    <a:pt x="45016" y="57048"/>
                  </a:lnTo>
                  <a:lnTo>
                    <a:pt x="8712" y="57048"/>
                  </a:lnTo>
                  <a:lnTo>
                    <a:pt x="3200" y="54990"/>
                  </a:lnTo>
                  <a:close/>
                </a:path>
                <a:path w="50800" h="92075">
                  <a:moveTo>
                    <a:pt x="11888" y="80664"/>
                  </a:moveTo>
                  <a:lnTo>
                    <a:pt x="11582" y="81000"/>
                  </a:lnTo>
                  <a:lnTo>
                    <a:pt x="11900" y="81000"/>
                  </a:lnTo>
                  <a:lnTo>
                    <a:pt x="11888" y="80664"/>
                  </a:lnTo>
                  <a:close/>
                </a:path>
                <a:path w="50800" h="92075">
                  <a:moveTo>
                    <a:pt x="11861" y="79959"/>
                  </a:moveTo>
                  <a:lnTo>
                    <a:pt x="11888" y="80664"/>
                  </a:lnTo>
                  <a:lnTo>
                    <a:pt x="12326" y="80183"/>
                  </a:lnTo>
                  <a:lnTo>
                    <a:pt x="11861" y="79959"/>
                  </a:lnTo>
                  <a:close/>
                </a:path>
                <a:path w="50800" h="92075">
                  <a:moveTo>
                    <a:pt x="31047" y="71069"/>
                  </a:moveTo>
                  <a:lnTo>
                    <a:pt x="22364" y="71069"/>
                  </a:lnTo>
                  <a:lnTo>
                    <a:pt x="27089" y="78638"/>
                  </a:lnTo>
                  <a:lnTo>
                    <a:pt x="28905" y="78104"/>
                  </a:lnTo>
                  <a:lnTo>
                    <a:pt x="29228" y="76593"/>
                  </a:lnTo>
                  <a:lnTo>
                    <a:pt x="29324" y="74587"/>
                  </a:lnTo>
                  <a:lnTo>
                    <a:pt x="31047" y="71069"/>
                  </a:lnTo>
                  <a:close/>
                </a:path>
                <a:path w="50800" h="92075">
                  <a:moveTo>
                    <a:pt x="43104" y="64477"/>
                  </a:moveTo>
                  <a:lnTo>
                    <a:pt x="32219" y="64477"/>
                  </a:lnTo>
                  <a:lnTo>
                    <a:pt x="37660" y="74587"/>
                  </a:lnTo>
                  <a:lnTo>
                    <a:pt x="37473" y="74587"/>
                  </a:lnTo>
                  <a:lnTo>
                    <a:pt x="40982" y="70840"/>
                  </a:lnTo>
                  <a:lnTo>
                    <a:pt x="43446" y="69951"/>
                  </a:lnTo>
                  <a:lnTo>
                    <a:pt x="43133" y="64947"/>
                  </a:lnTo>
                  <a:lnTo>
                    <a:pt x="43104" y="64477"/>
                  </a:lnTo>
                  <a:close/>
                </a:path>
                <a:path w="50800" h="92075">
                  <a:moveTo>
                    <a:pt x="10318" y="46647"/>
                  </a:moveTo>
                  <a:lnTo>
                    <a:pt x="9753" y="46647"/>
                  </a:lnTo>
                  <a:lnTo>
                    <a:pt x="8712" y="57048"/>
                  </a:lnTo>
                  <a:lnTo>
                    <a:pt x="45016" y="57048"/>
                  </a:lnTo>
                  <a:lnTo>
                    <a:pt x="49321" y="48539"/>
                  </a:lnTo>
                  <a:lnTo>
                    <a:pt x="18541" y="48539"/>
                  </a:lnTo>
                  <a:lnTo>
                    <a:pt x="10318" y="46647"/>
                  </a:lnTo>
                  <a:close/>
                </a:path>
                <a:path w="50800" h="92075">
                  <a:moveTo>
                    <a:pt x="24155" y="0"/>
                  </a:moveTo>
                  <a:lnTo>
                    <a:pt x="24587" y="5956"/>
                  </a:lnTo>
                  <a:lnTo>
                    <a:pt x="21678" y="13207"/>
                  </a:lnTo>
                  <a:lnTo>
                    <a:pt x="22097" y="17271"/>
                  </a:lnTo>
                  <a:lnTo>
                    <a:pt x="20938" y="29257"/>
                  </a:lnTo>
                  <a:lnTo>
                    <a:pt x="20916" y="29476"/>
                  </a:lnTo>
                  <a:lnTo>
                    <a:pt x="24307" y="37109"/>
                  </a:lnTo>
                  <a:lnTo>
                    <a:pt x="24028" y="45211"/>
                  </a:lnTo>
                  <a:lnTo>
                    <a:pt x="18541" y="48539"/>
                  </a:lnTo>
                  <a:lnTo>
                    <a:pt x="49321" y="48539"/>
                  </a:lnTo>
                  <a:lnTo>
                    <a:pt x="49906" y="47383"/>
                  </a:lnTo>
                  <a:lnTo>
                    <a:pt x="39420" y="47383"/>
                  </a:lnTo>
                  <a:lnTo>
                    <a:pt x="37724" y="38274"/>
                  </a:lnTo>
                  <a:lnTo>
                    <a:pt x="35931" y="29476"/>
                  </a:lnTo>
                  <a:lnTo>
                    <a:pt x="34359" y="20198"/>
                  </a:lnTo>
                  <a:lnTo>
                    <a:pt x="33591" y="10960"/>
                  </a:lnTo>
                  <a:lnTo>
                    <a:pt x="33489" y="6896"/>
                  </a:lnTo>
                  <a:lnTo>
                    <a:pt x="32943" y="1828"/>
                  </a:lnTo>
                  <a:lnTo>
                    <a:pt x="24155" y="0"/>
                  </a:lnTo>
                  <a:close/>
                </a:path>
                <a:path w="50800" h="92075">
                  <a:moveTo>
                    <a:pt x="48247" y="37312"/>
                  </a:moveTo>
                  <a:lnTo>
                    <a:pt x="44703" y="39471"/>
                  </a:lnTo>
                  <a:lnTo>
                    <a:pt x="45241" y="45211"/>
                  </a:lnTo>
                  <a:lnTo>
                    <a:pt x="45288" y="45707"/>
                  </a:lnTo>
                  <a:lnTo>
                    <a:pt x="39420" y="47383"/>
                  </a:lnTo>
                  <a:lnTo>
                    <a:pt x="49906" y="47383"/>
                  </a:lnTo>
                  <a:lnTo>
                    <a:pt x="50279" y="46647"/>
                  </a:lnTo>
                  <a:lnTo>
                    <a:pt x="50317" y="46227"/>
                  </a:lnTo>
                  <a:lnTo>
                    <a:pt x="48227" y="39471"/>
                  </a:lnTo>
                  <a:lnTo>
                    <a:pt x="48247" y="37312"/>
                  </a:lnTo>
                  <a:close/>
                </a:path>
              </a:pathLst>
            </a:custGeom>
            <a:solidFill>
              <a:srgbClr val="DBB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613152" y="4972380"/>
              <a:ext cx="104775" cy="110489"/>
            </a:xfrm>
            <a:custGeom>
              <a:avLst/>
              <a:gdLst/>
              <a:ahLst/>
              <a:cxnLst/>
              <a:rect l="l" t="t" r="r" b="b"/>
              <a:pathLst>
                <a:path w="104775" h="110489">
                  <a:moveTo>
                    <a:pt x="104584" y="6261"/>
                  </a:moveTo>
                  <a:lnTo>
                    <a:pt x="100634" y="914"/>
                  </a:lnTo>
                  <a:lnTo>
                    <a:pt x="99961" y="0"/>
                  </a:lnTo>
                  <a:lnTo>
                    <a:pt x="93814" y="482"/>
                  </a:lnTo>
                  <a:lnTo>
                    <a:pt x="88531" y="1295"/>
                  </a:lnTo>
                  <a:lnTo>
                    <a:pt x="88531" y="26530"/>
                  </a:lnTo>
                  <a:lnTo>
                    <a:pt x="88188" y="28117"/>
                  </a:lnTo>
                  <a:lnTo>
                    <a:pt x="88519" y="26530"/>
                  </a:lnTo>
                  <a:lnTo>
                    <a:pt x="88531" y="1295"/>
                  </a:lnTo>
                  <a:lnTo>
                    <a:pt x="87782" y="1409"/>
                  </a:lnTo>
                  <a:lnTo>
                    <a:pt x="87782" y="6858"/>
                  </a:lnTo>
                  <a:lnTo>
                    <a:pt x="87718" y="6997"/>
                  </a:lnTo>
                  <a:lnTo>
                    <a:pt x="87718" y="30340"/>
                  </a:lnTo>
                  <a:lnTo>
                    <a:pt x="87655" y="30670"/>
                  </a:lnTo>
                  <a:lnTo>
                    <a:pt x="87541" y="31203"/>
                  </a:lnTo>
                  <a:lnTo>
                    <a:pt x="87312" y="31889"/>
                  </a:lnTo>
                  <a:lnTo>
                    <a:pt x="87718" y="30340"/>
                  </a:lnTo>
                  <a:lnTo>
                    <a:pt x="87718" y="6997"/>
                  </a:lnTo>
                  <a:lnTo>
                    <a:pt x="87477" y="7429"/>
                  </a:lnTo>
                  <a:lnTo>
                    <a:pt x="87477" y="16421"/>
                  </a:lnTo>
                  <a:lnTo>
                    <a:pt x="87439" y="16154"/>
                  </a:lnTo>
                  <a:lnTo>
                    <a:pt x="87477" y="16421"/>
                  </a:lnTo>
                  <a:lnTo>
                    <a:pt x="87477" y="7429"/>
                  </a:lnTo>
                  <a:lnTo>
                    <a:pt x="87299" y="7747"/>
                  </a:lnTo>
                  <a:lnTo>
                    <a:pt x="86982" y="11493"/>
                  </a:lnTo>
                  <a:lnTo>
                    <a:pt x="87299" y="7747"/>
                  </a:lnTo>
                  <a:lnTo>
                    <a:pt x="87782" y="6858"/>
                  </a:lnTo>
                  <a:lnTo>
                    <a:pt x="87782" y="1409"/>
                  </a:lnTo>
                  <a:lnTo>
                    <a:pt x="87566" y="1435"/>
                  </a:lnTo>
                  <a:lnTo>
                    <a:pt x="84594" y="7162"/>
                  </a:lnTo>
                  <a:lnTo>
                    <a:pt x="87007" y="14706"/>
                  </a:lnTo>
                  <a:lnTo>
                    <a:pt x="83947" y="18351"/>
                  </a:lnTo>
                  <a:lnTo>
                    <a:pt x="83947" y="21564"/>
                  </a:lnTo>
                  <a:lnTo>
                    <a:pt x="83654" y="21704"/>
                  </a:lnTo>
                  <a:lnTo>
                    <a:pt x="83947" y="21564"/>
                  </a:lnTo>
                  <a:lnTo>
                    <a:pt x="83947" y="18351"/>
                  </a:lnTo>
                  <a:lnTo>
                    <a:pt x="82600" y="19939"/>
                  </a:lnTo>
                  <a:lnTo>
                    <a:pt x="82169" y="20929"/>
                  </a:lnTo>
                  <a:lnTo>
                    <a:pt x="81661" y="21844"/>
                  </a:lnTo>
                  <a:lnTo>
                    <a:pt x="81114" y="22694"/>
                  </a:lnTo>
                  <a:lnTo>
                    <a:pt x="82054" y="22313"/>
                  </a:lnTo>
                  <a:lnTo>
                    <a:pt x="82308" y="22225"/>
                  </a:lnTo>
                  <a:lnTo>
                    <a:pt x="81114" y="22694"/>
                  </a:lnTo>
                  <a:lnTo>
                    <a:pt x="77393" y="28511"/>
                  </a:lnTo>
                  <a:lnTo>
                    <a:pt x="71335" y="31546"/>
                  </a:lnTo>
                  <a:lnTo>
                    <a:pt x="66586" y="35966"/>
                  </a:lnTo>
                  <a:lnTo>
                    <a:pt x="53060" y="48298"/>
                  </a:lnTo>
                  <a:lnTo>
                    <a:pt x="9156" y="86588"/>
                  </a:lnTo>
                  <a:lnTo>
                    <a:pt x="6870" y="90703"/>
                  </a:lnTo>
                  <a:lnTo>
                    <a:pt x="2590" y="87820"/>
                  </a:lnTo>
                  <a:lnTo>
                    <a:pt x="0" y="92951"/>
                  </a:lnTo>
                  <a:lnTo>
                    <a:pt x="6337" y="96748"/>
                  </a:lnTo>
                  <a:lnTo>
                    <a:pt x="7073" y="98793"/>
                  </a:lnTo>
                  <a:lnTo>
                    <a:pt x="3416" y="103162"/>
                  </a:lnTo>
                  <a:lnTo>
                    <a:pt x="1917" y="106222"/>
                  </a:lnTo>
                  <a:lnTo>
                    <a:pt x="2159" y="108267"/>
                  </a:lnTo>
                  <a:lnTo>
                    <a:pt x="2070" y="109283"/>
                  </a:lnTo>
                  <a:lnTo>
                    <a:pt x="5969" y="107873"/>
                  </a:lnTo>
                  <a:lnTo>
                    <a:pt x="9817" y="107645"/>
                  </a:lnTo>
                  <a:lnTo>
                    <a:pt x="17894" y="109982"/>
                  </a:lnTo>
                  <a:lnTo>
                    <a:pt x="22136" y="109143"/>
                  </a:lnTo>
                  <a:lnTo>
                    <a:pt x="26212" y="109004"/>
                  </a:lnTo>
                  <a:lnTo>
                    <a:pt x="26212" y="108432"/>
                  </a:lnTo>
                  <a:lnTo>
                    <a:pt x="19151" y="102895"/>
                  </a:lnTo>
                  <a:lnTo>
                    <a:pt x="19773" y="100215"/>
                  </a:lnTo>
                  <a:lnTo>
                    <a:pt x="29400" y="93345"/>
                  </a:lnTo>
                  <a:lnTo>
                    <a:pt x="27495" y="92938"/>
                  </a:lnTo>
                  <a:lnTo>
                    <a:pt x="25349" y="93599"/>
                  </a:lnTo>
                  <a:lnTo>
                    <a:pt x="23215" y="90906"/>
                  </a:lnTo>
                  <a:lnTo>
                    <a:pt x="86893" y="33528"/>
                  </a:lnTo>
                  <a:lnTo>
                    <a:pt x="90068" y="30670"/>
                  </a:lnTo>
                  <a:lnTo>
                    <a:pt x="94310" y="26530"/>
                  </a:lnTo>
                  <a:lnTo>
                    <a:pt x="94500" y="26530"/>
                  </a:lnTo>
                  <a:lnTo>
                    <a:pt x="91592" y="21958"/>
                  </a:lnTo>
                  <a:lnTo>
                    <a:pt x="89052" y="11836"/>
                  </a:lnTo>
                  <a:lnTo>
                    <a:pt x="88938" y="12776"/>
                  </a:lnTo>
                  <a:lnTo>
                    <a:pt x="89039" y="11836"/>
                  </a:lnTo>
                  <a:lnTo>
                    <a:pt x="89357" y="9182"/>
                  </a:lnTo>
                  <a:lnTo>
                    <a:pt x="88620" y="5334"/>
                  </a:lnTo>
                  <a:lnTo>
                    <a:pt x="89700" y="3352"/>
                  </a:lnTo>
                  <a:lnTo>
                    <a:pt x="101460" y="6261"/>
                  </a:lnTo>
                  <a:lnTo>
                    <a:pt x="104584" y="6261"/>
                  </a:lnTo>
                  <a:close/>
                </a:path>
              </a:pathLst>
            </a:custGeom>
            <a:solidFill>
              <a:srgbClr val="CAC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886454" y="4312107"/>
              <a:ext cx="83185" cy="73660"/>
            </a:xfrm>
            <a:custGeom>
              <a:avLst/>
              <a:gdLst/>
              <a:ahLst/>
              <a:cxnLst/>
              <a:rect l="l" t="t" r="r" b="b"/>
              <a:pathLst>
                <a:path w="83185" h="73660">
                  <a:moveTo>
                    <a:pt x="82829" y="0"/>
                  </a:moveTo>
                  <a:lnTo>
                    <a:pt x="55854" y="0"/>
                  </a:lnTo>
                  <a:lnTo>
                    <a:pt x="10134" y="18326"/>
                  </a:lnTo>
                  <a:lnTo>
                    <a:pt x="0" y="40119"/>
                  </a:lnTo>
                  <a:lnTo>
                    <a:pt x="2387" y="52235"/>
                  </a:lnTo>
                  <a:lnTo>
                    <a:pt x="34239" y="73660"/>
                  </a:lnTo>
                  <a:lnTo>
                    <a:pt x="40106" y="68287"/>
                  </a:lnTo>
                  <a:lnTo>
                    <a:pt x="33578" y="65938"/>
                  </a:lnTo>
                  <a:lnTo>
                    <a:pt x="32042" y="62369"/>
                  </a:lnTo>
                  <a:lnTo>
                    <a:pt x="28536" y="58470"/>
                  </a:lnTo>
                  <a:lnTo>
                    <a:pt x="23647" y="57238"/>
                  </a:lnTo>
                  <a:lnTo>
                    <a:pt x="19634" y="54292"/>
                  </a:lnTo>
                  <a:lnTo>
                    <a:pt x="14249" y="48742"/>
                  </a:lnTo>
                  <a:lnTo>
                    <a:pt x="12242" y="42684"/>
                  </a:lnTo>
                  <a:lnTo>
                    <a:pt x="13665" y="36423"/>
                  </a:lnTo>
                  <a:lnTo>
                    <a:pt x="53378" y="15443"/>
                  </a:lnTo>
                  <a:lnTo>
                    <a:pt x="61175" y="13449"/>
                  </a:lnTo>
                  <a:lnTo>
                    <a:pt x="65595" y="9080"/>
                  </a:lnTo>
                  <a:lnTo>
                    <a:pt x="70878" y="11696"/>
                  </a:lnTo>
                  <a:lnTo>
                    <a:pt x="75539" y="11201"/>
                  </a:lnTo>
                  <a:lnTo>
                    <a:pt x="77711" y="11201"/>
                  </a:lnTo>
                  <a:lnTo>
                    <a:pt x="77914" y="11226"/>
                  </a:lnTo>
                  <a:lnTo>
                    <a:pt x="77241" y="7721"/>
                  </a:lnTo>
                  <a:lnTo>
                    <a:pt x="79921" y="5842"/>
                  </a:lnTo>
                  <a:lnTo>
                    <a:pt x="81622" y="3162"/>
                  </a:lnTo>
                  <a:lnTo>
                    <a:pt x="77000" y="4521"/>
                  </a:lnTo>
                  <a:lnTo>
                    <a:pt x="78092" y="4191"/>
                  </a:lnTo>
                  <a:lnTo>
                    <a:pt x="81622" y="3149"/>
                  </a:lnTo>
                  <a:lnTo>
                    <a:pt x="81749" y="2921"/>
                  </a:lnTo>
                  <a:lnTo>
                    <a:pt x="74917" y="3505"/>
                  </a:lnTo>
                  <a:lnTo>
                    <a:pt x="81813" y="2794"/>
                  </a:lnTo>
                  <a:lnTo>
                    <a:pt x="82296" y="1955"/>
                  </a:lnTo>
                  <a:lnTo>
                    <a:pt x="82689" y="1066"/>
                  </a:lnTo>
                  <a:lnTo>
                    <a:pt x="82829" y="0"/>
                  </a:lnTo>
                  <a:close/>
                </a:path>
              </a:pathLst>
            </a:custGeom>
            <a:solidFill>
              <a:srgbClr val="A5C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49337" y="3774739"/>
              <a:ext cx="60325" cy="74295"/>
            </a:xfrm>
            <a:custGeom>
              <a:avLst/>
              <a:gdLst/>
              <a:ahLst/>
              <a:cxnLst/>
              <a:rect l="l" t="t" r="r" b="b"/>
              <a:pathLst>
                <a:path w="60325" h="74295">
                  <a:moveTo>
                    <a:pt x="12191" y="0"/>
                  </a:moveTo>
                  <a:lnTo>
                    <a:pt x="2768" y="13589"/>
                  </a:lnTo>
                  <a:lnTo>
                    <a:pt x="94" y="20454"/>
                  </a:lnTo>
                  <a:lnTo>
                    <a:pt x="0" y="28374"/>
                  </a:lnTo>
                  <a:lnTo>
                    <a:pt x="2172" y="35938"/>
                  </a:lnTo>
                  <a:lnTo>
                    <a:pt x="6299" y="41732"/>
                  </a:lnTo>
                  <a:lnTo>
                    <a:pt x="10579" y="45554"/>
                  </a:lnTo>
                  <a:lnTo>
                    <a:pt x="28143" y="43484"/>
                  </a:lnTo>
                  <a:lnTo>
                    <a:pt x="33705" y="46888"/>
                  </a:lnTo>
                  <a:lnTo>
                    <a:pt x="39090" y="53428"/>
                  </a:lnTo>
                  <a:lnTo>
                    <a:pt x="43062" y="58911"/>
                  </a:lnTo>
                  <a:lnTo>
                    <a:pt x="46842" y="64606"/>
                  </a:lnTo>
                  <a:lnTo>
                    <a:pt x="51029" y="69875"/>
                  </a:lnTo>
                  <a:lnTo>
                    <a:pt x="56222" y="74079"/>
                  </a:lnTo>
                  <a:lnTo>
                    <a:pt x="60045" y="70231"/>
                  </a:lnTo>
                  <a:lnTo>
                    <a:pt x="57886" y="65112"/>
                  </a:lnTo>
                  <a:lnTo>
                    <a:pt x="58496" y="60591"/>
                  </a:lnTo>
                  <a:lnTo>
                    <a:pt x="56984" y="58496"/>
                  </a:lnTo>
                  <a:lnTo>
                    <a:pt x="55613" y="56261"/>
                  </a:lnTo>
                  <a:lnTo>
                    <a:pt x="47525" y="46940"/>
                  </a:lnTo>
                  <a:lnTo>
                    <a:pt x="41695" y="39214"/>
                  </a:lnTo>
                  <a:lnTo>
                    <a:pt x="37429" y="30302"/>
                  </a:lnTo>
                  <a:lnTo>
                    <a:pt x="35686" y="19354"/>
                  </a:lnTo>
                  <a:lnTo>
                    <a:pt x="35572" y="10756"/>
                  </a:lnTo>
                  <a:lnTo>
                    <a:pt x="28460" y="3911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B3B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783057" y="5002615"/>
              <a:ext cx="51435" cy="79375"/>
            </a:xfrm>
            <a:custGeom>
              <a:avLst/>
              <a:gdLst/>
              <a:ahLst/>
              <a:cxnLst/>
              <a:rect l="l" t="t" r="r" b="b"/>
              <a:pathLst>
                <a:path w="51435" h="79375">
                  <a:moveTo>
                    <a:pt x="18639" y="7658"/>
                  </a:moveTo>
                  <a:lnTo>
                    <a:pt x="11785" y="7658"/>
                  </a:lnTo>
                  <a:lnTo>
                    <a:pt x="12128" y="8407"/>
                  </a:lnTo>
                  <a:lnTo>
                    <a:pt x="12928" y="9296"/>
                  </a:lnTo>
                  <a:lnTo>
                    <a:pt x="11607" y="14274"/>
                  </a:lnTo>
                  <a:lnTo>
                    <a:pt x="3962" y="16814"/>
                  </a:lnTo>
                  <a:lnTo>
                    <a:pt x="10413" y="25018"/>
                  </a:lnTo>
                  <a:lnTo>
                    <a:pt x="5156" y="28536"/>
                  </a:lnTo>
                  <a:lnTo>
                    <a:pt x="6464" y="37401"/>
                  </a:lnTo>
                  <a:lnTo>
                    <a:pt x="4571" y="40792"/>
                  </a:lnTo>
                  <a:lnTo>
                    <a:pt x="0" y="41198"/>
                  </a:lnTo>
                  <a:lnTo>
                    <a:pt x="3834" y="50978"/>
                  </a:lnTo>
                  <a:lnTo>
                    <a:pt x="8316" y="60383"/>
                  </a:lnTo>
                  <a:lnTo>
                    <a:pt x="12907" y="69545"/>
                  </a:lnTo>
                  <a:lnTo>
                    <a:pt x="17348" y="79159"/>
                  </a:lnTo>
                  <a:lnTo>
                    <a:pt x="18389" y="78663"/>
                  </a:lnTo>
                  <a:lnTo>
                    <a:pt x="20256" y="78257"/>
                  </a:lnTo>
                  <a:lnTo>
                    <a:pt x="20918" y="69686"/>
                  </a:lnTo>
                  <a:lnTo>
                    <a:pt x="20929" y="69545"/>
                  </a:lnTo>
                  <a:lnTo>
                    <a:pt x="27865" y="69545"/>
                  </a:lnTo>
                  <a:lnTo>
                    <a:pt x="25684" y="62970"/>
                  </a:lnTo>
                  <a:lnTo>
                    <a:pt x="21121" y="52874"/>
                  </a:lnTo>
                  <a:lnTo>
                    <a:pt x="16380" y="42548"/>
                  </a:lnTo>
                  <a:lnTo>
                    <a:pt x="12280" y="31432"/>
                  </a:lnTo>
                  <a:lnTo>
                    <a:pt x="47860" y="31432"/>
                  </a:lnTo>
                  <a:lnTo>
                    <a:pt x="43145" y="25949"/>
                  </a:lnTo>
                  <a:lnTo>
                    <a:pt x="33886" y="18030"/>
                  </a:lnTo>
                  <a:lnTo>
                    <a:pt x="23985" y="11107"/>
                  </a:lnTo>
                  <a:lnTo>
                    <a:pt x="18639" y="7658"/>
                  </a:lnTo>
                  <a:close/>
                </a:path>
                <a:path w="51435" h="79375">
                  <a:moveTo>
                    <a:pt x="27865" y="69545"/>
                  </a:moveTo>
                  <a:lnTo>
                    <a:pt x="20929" y="69545"/>
                  </a:lnTo>
                  <a:lnTo>
                    <a:pt x="24904" y="71475"/>
                  </a:lnTo>
                  <a:lnTo>
                    <a:pt x="28968" y="73532"/>
                  </a:lnTo>
                  <a:lnTo>
                    <a:pt x="29188" y="73532"/>
                  </a:lnTo>
                  <a:lnTo>
                    <a:pt x="27912" y="69686"/>
                  </a:lnTo>
                  <a:lnTo>
                    <a:pt x="27865" y="69545"/>
                  </a:lnTo>
                  <a:close/>
                </a:path>
                <a:path w="51435" h="79375">
                  <a:moveTo>
                    <a:pt x="47860" y="31432"/>
                  </a:moveTo>
                  <a:lnTo>
                    <a:pt x="12280" y="31432"/>
                  </a:lnTo>
                  <a:lnTo>
                    <a:pt x="21212" y="35565"/>
                  </a:lnTo>
                  <a:lnTo>
                    <a:pt x="28931" y="41198"/>
                  </a:lnTo>
                  <a:lnTo>
                    <a:pt x="36117" y="47121"/>
                  </a:lnTo>
                  <a:lnTo>
                    <a:pt x="43599" y="52247"/>
                  </a:lnTo>
                  <a:lnTo>
                    <a:pt x="45465" y="46240"/>
                  </a:lnTo>
                  <a:lnTo>
                    <a:pt x="44869" y="38811"/>
                  </a:lnTo>
                  <a:lnTo>
                    <a:pt x="51150" y="35565"/>
                  </a:lnTo>
                  <a:lnTo>
                    <a:pt x="51414" y="35565"/>
                  </a:lnTo>
                  <a:lnTo>
                    <a:pt x="47860" y="31432"/>
                  </a:lnTo>
                  <a:close/>
                </a:path>
                <a:path w="51435" h="79375">
                  <a:moveTo>
                    <a:pt x="5105" y="0"/>
                  </a:moveTo>
                  <a:lnTo>
                    <a:pt x="76" y="507"/>
                  </a:lnTo>
                  <a:lnTo>
                    <a:pt x="368" y="1346"/>
                  </a:lnTo>
                  <a:lnTo>
                    <a:pt x="708" y="1968"/>
                  </a:lnTo>
                  <a:lnTo>
                    <a:pt x="812" y="2158"/>
                  </a:lnTo>
                  <a:lnTo>
                    <a:pt x="1952" y="11107"/>
                  </a:lnTo>
                  <a:lnTo>
                    <a:pt x="2031" y="11734"/>
                  </a:lnTo>
                  <a:lnTo>
                    <a:pt x="10045" y="7658"/>
                  </a:lnTo>
                  <a:lnTo>
                    <a:pt x="18639" y="7658"/>
                  </a:lnTo>
                  <a:lnTo>
                    <a:pt x="9855" y="1968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B8D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229650" y="3762184"/>
              <a:ext cx="90805" cy="75565"/>
            </a:xfrm>
            <a:custGeom>
              <a:avLst/>
              <a:gdLst/>
              <a:ahLst/>
              <a:cxnLst/>
              <a:rect l="l" t="t" r="r" b="b"/>
              <a:pathLst>
                <a:path w="90805" h="75564">
                  <a:moveTo>
                    <a:pt x="90233" y="0"/>
                  </a:moveTo>
                  <a:lnTo>
                    <a:pt x="89522" y="723"/>
                  </a:lnTo>
                  <a:lnTo>
                    <a:pt x="87020" y="2819"/>
                  </a:lnTo>
                  <a:lnTo>
                    <a:pt x="86728" y="2730"/>
                  </a:lnTo>
                  <a:lnTo>
                    <a:pt x="86728" y="3556"/>
                  </a:lnTo>
                  <a:lnTo>
                    <a:pt x="84759" y="8801"/>
                  </a:lnTo>
                  <a:lnTo>
                    <a:pt x="86728" y="3556"/>
                  </a:lnTo>
                  <a:lnTo>
                    <a:pt x="86728" y="2730"/>
                  </a:lnTo>
                  <a:lnTo>
                    <a:pt x="80899" y="723"/>
                  </a:lnTo>
                  <a:lnTo>
                    <a:pt x="80835" y="3556"/>
                  </a:lnTo>
                  <a:lnTo>
                    <a:pt x="80708" y="8801"/>
                  </a:lnTo>
                  <a:lnTo>
                    <a:pt x="80619" y="12801"/>
                  </a:lnTo>
                  <a:lnTo>
                    <a:pt x="80467" y="12954"/>
                  </a:lnTo>
                  <a:lnTo>
                    <a:pt x="79857" y="13550"/>
                  </a:lnTo>
                  <a:lnTo>
                    <a:pt x="74117" y="14147"/>
                  </a:lnTo>
                  <a:lnTo>
                    <a:pt x="70548" y="10934"/>
                  </a:lnTo>
                  <a:lnTo>
                    <a:pt x="70116" y="11455"/>
                  </a:lnTo>
                  <a:lnTo>
                    <a:pt x="69735" y="12026"/>
                  </a:lnTo>
                  <a:lnTo>
                    <a:pt x="69316" y="12560"/>
                  </a:lnTo>
                  <a:lnTo>
                    <a:pt x="72301" y="22199"/>
                  </a:lnTo>
                  <a:lnTo>
                    <a:pt x="69316" y="12573"/>
                  </a:lnTo>
                  <a:lnTo>
                    <a:pt x="64122" y="19646"/>
                  </a:lnTo>
                  <a:lnTo>
                    <a:pt x="59080" y="26873"/>
                  </a:lnTo>
                  <a:lnTo>
                    <a:pt x="53822" y="33896"/>
                  </a:lnTo>
                  <a:lnTo>
                    <a:pt x="47993" y="40386"/>
                  </a:lnTo>
                  <a:lnTo>
                    <a:pt x="44907" y="43395"/>
                  </a:lnTo>
                  <a:lnTo>
                    <a:pt x="44069" y="41135"/>
                  </a:lnTo>
                  <a:lnTo>
                    <a:pt x="43535" y="38061"/>
                  </a:lnTo>
                  <a:lnTo>
                    <a:pt x="40513" y="43192"/>
                  </a:lnTo>
                  <a:lnTo>
                    <a:pt x="34480" y="44310"/>
                  </a:lnTo>
                  <a:lnTo>
                    <a:pt x="30238" y="51904"/>
                  </a:lnTo>
                  <a:lnTo>
                    <a:pt x="28041" y="50419"/>
                  </a:lnTo>
                  <a:lnTo>
                    <a:pt x="26797" y="48387"/>
                  </a:lnTo>
                  <a:lnTo>
                    <a:pt x="22529" y="52324"/>
                  </a:lnTo>
                  <a:lnTo>
                    <a:pt x="13538" y="38519"/>
                  </a:lnTo>
                  <a:lnTo>
                    <a:pt x="9436" y="31369"/>
                  </a:lnTo>
                  <a:lnTo>
                    <a:pt x="5181" y="24333"/>
                  </a:lnTo>
                  <a:lnTo>
                    <a:pt x="5372" y="28714"/>
                  </a:lnTo>
                  <a:lnTo>
                    <a:pt x="5219" y="33045"/>
                  </a:lnTo>
                  <a:lnTo>
                    <a:pt x="7975" y="46850"/>
                  </a:lnTo>
                  <a:lnTo>
                    <a:pt x="2489" y="40576"/>
                  </a:lnTo>
                  <a:lnTo>
                    <a:pt x="0" y="40728"/>
                  </a:lnTo>
                  <a:lnTo>
                    <a:pt x="3390" y="47586"/>
                  </a:lnTo>
                  <a:lnTo>
                    <a:pt x="7797" y="53403"/>
                  </a:lnTo>
                  <a:lnTo>
                    <a:pt x="12928" y="58445"/>
                  </a:lnTo>
                  <a:lnTo>
                    <a:pt x="22669" y="66294"/>
                  </a:lnTo>
                  <a:lnTo>
                    <a:pt x="22072" y="75082"/>
                  </a:lnTo>
                  <a:lnTo>
                    <a:pt x="34975" y="74599"/>
                  </a:lnTo>
                  <a:lnTo>
                    <a:pt x="37846" y="67843"/>
                  </a:lnTo>
                  <a:lnTo>
                    <a:pt x="42341" y="64312"/>
                  </a:lnTo>
                  <a:lnTo>
                    <a:pt x="57213" y="51003"/>
                  </a:lnTo>
                  <a:lnTo>
                    <a:pt x="70180" y="35839"/>
                  </a:lnTo>
                  <a:lnTo>
                    <a:pt x="81203" y="18846"/>
                  </a:lnTo>
                  <a:lnTo>
                    <a:pt x="90233" y="0"/>
                  </a:lnTo>
                  <a:close/>
                </a:path>
              </a:pathLst>
            </a:custGeom>
            <a:solidFill>
              <a:srgbClr val="A2CE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954199" y="4377880"/>
              <a:ext cx="116205" cy="129539"/>
            </a:xfrm>
            <a:custGeom>
              <a:avLst/>
              <a:gdLst/>
              <a:ahLst/>
              <a:cxnLst/>
              <a:rect l="l" t="t" r="r" b="b"/>
              <a:pathLst>
                <a:path w="116205" h="129539">
                  <a:moveTo>
                    <a:pt x="115900" y="129159"/>
                  </a:moveTo>
                  <a:lnTo>
                    <a:pt x="84785" y="106641"/>
                  </a:lnTo>
                  <a:lnTo>
                    <a:pt x="72593" y="99301"/>
                  </a:lnTo>
                  <a:lnTo>
                    <a:pt x="61455" y="90512"/>
                  </a:lnTo>
                  <a:lnTo>
                    <a:pt x="52362" y="81521"/>
                  </a:lnTo>
                  <a:lnTo>
                    <a:pt x="52362" y="85839"/>
                  </a:lnTo>
                  <a:lnTo>
                    <a:pt x="49136" y="82791"/>
                  </a:lnTo>
                  <a:lnTo>
                    <a:pt x="52362" y="85839"/>
                  </a:lnTo>
                  <a:lnTo>
                    <a:pt x="52362" y="81521"/>
                  </a:lnTo>
                  <a:lnTo>
                    <a:pt x="51257" y="80416"/>
                  </a:lnTo>
                  <a:lnTo>
                    <a:pt x="40741" y="67665"/>
                  </a:lnTo>
                  <a:lnTo>
                    <a:pt x="41719" y="65773"/>
                  </a:lnTo>
                  <a:lnTo>
                    <a:pt x="43218" y="64643"/>
                  </a:lnTo>
                  <a:lnTo>
                    <a:pt x="42621" y="63944"/>
                  </a:lnTo>
                  <a:lnTo>
                    <a:pt x="13677" y="24003"/>
                  </a:lnTo>
                  <a:lnTo>
                    <a:pt x="13271" y="21717"/>
                  </a:lnTo>
                  <a:lnTo>
                    <a:pt x="18122" y="16687"/>
                  </a:lnTo>
                  <a:lnTo>
                    <a:pt x="19100" y="15697"/>
                  </a:lnTo>
                  <a:lnTo>
                    <a:pt x="20193" y="14630"/>
                  </a:lnTo>
                  <a:lnTo>
                    <a:pt x="21590" y="13347"/>
                  </a:lnTo>
                  <a:lnTo>
                    <a:pt x="18554" y="12242"/>
                  </a:lnTo>
                  <a:lnTo>
                    <a:pt x="15405" y="15049"/>
                  </a:lnTo>
                  <a:lnTo>
                    <a:pt x="12077" y="13106"/>
                  </a:lnTo>
                  <a:lnTo>
                    <a:pt x="14147" y="12"/>
                  </a:lnTo>
                  <a:lnTo>
                    <a:pt x="7632" y="12573"/>
                  </a:lnTo>
                  <a:lnTo>
                    <a:pt x="14147" y="0"/>
                  </a:lnTo>
                  <a:lnTo>
                    <a:pt x="5219" y="6578"/>
                  </a:lnTo>
                  <a:lnTo>
                    <a:pt x="508" y="14300"/>
                  </a:lnTo>
                  <a:lnTo>
                    <a:pt x="0" y="21717"/>
                  </a:lnTo>
                  <a:lnTo>
                    <a:pt x="0" y="24003"/>
                  </a:lnTo>
                  <a:lnTo>
                    <a:pt x="20840" y="62839"/>
                  </a:lnTo>
                  <a:lnTo>
                    <a:pt x="70319" y="103289"/>
                  </a:lnTo>
                  <a:lnTo>
                    <a:pt x="115874" y="129146"/>
                  </a:lnTo>
                  <a:close/>
                </a:path>
              </a:pathLst>
            </a:custGeom>
            <a:solidFill>
              <a:srgbClr val="A6D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312214" y="4065770"/>
              <a:ext cx="46990" cy="54610"/>
            </a:xfrm>
            <a:custGeom>
              <a:avLst/>
              <a:gdLst/>
              <a:ahLst/>
              <a:cxnLst/>
              <a:rect l="l" t="t" r="r" b="b"/>
              <a:pathLst>
                <a:path w="46989" h="54610">
                  <a:moveTo>
                    <a:pt x="20840" y="0"/>
                  </a:moveTo>
                  <a:lnTo>
                    <a:pt x="9796" y="2616"/>
                  </a:lnTo>
                  <a:lnTo>
                    <a:pt x="2629" y="9610"/>
                  </a:lnTo>
                  <a:lnTo>
                    <a:pt x="0" y="19866"/>
                  </a:lnTo>
                  <a:lnTo>
                    <a:pt x="2564" y="32270"/>
                  </a:lnTo>
                  <a:lnTo>
                    <a:pt x="28547" y="54189"/>
                  </a:lnTo>
                  <a:lnTo>
                    <a:pt x="38340" y="50063"/>
                  </a:lnTo>
                  <a:lnTo>
                    <a:pt x="44995" y="41097"/>
                  </a:lnTo>
                  <a:lnTo>
                    <a:pt x="45409" y="37655"/>
                  </a:lnTo>
                  <a:lnTo>
                    <a:pt x="26593" y="37655"/>
                  </a:lnTo>
                  <a:lnTo>
                    <a:pt x="16674" y="37007"/>
                  </a:lnTo>
                  <a:lnTo>
                    <a:pt x="12280" y="30886"/>
                  </a:lnTo>
                  <a:lnTo>
                    <a:pt x="13319" y="19866"/>
                  </a:lnTo>
                  <a:lnTo>
                    <a:pt x="13372" y="19304"/>
                  </a:lnTo>
                  <a:lnTo>
                    <a:pt x="17182" y="15963"/>
                  </a:lnTo>
                  <a:lnTo>
                    <a:pt x="43115" y="15963"/>
                  </a:lnTo>
                  <a:lnTo>
                    <a:pt x="42299" y="13514"/>
                  </a:lnTo>
                  <a:lnTo>
                    <a:pt x="33190" y="3765"/>
                  </a:lnTo>
                  <a:lnTo>
                    <a:pt x="20840" y="0"/>
                  </a:lnTo>
                  <a:close/>
                </a:path>
                <a:path w="46989" h="54610">
                  <a:moveTo>
                    <a:pt x="43115" y="15963"/>
                  </a:moveTo>
                  <a:lnTo>
                    <a:pt x="17182" y="15963"/>
                  </a:lnTo>
                  <a:lnTo>
                    <a:pt x="28168" y="16662"/>
                  </a:lnTo>
                  <a:lnTo>
                    <a:pt x="31876" y="21691"/>
                  </a:lnTo>
                  <a:lnTo>
                    <a:pt x="31424" y="30886"/>
                  </a:lnTo>
                  <a:lnTo>
                    <a:pt x="31304" y="33312"/>
                  </a:lnTo>
                  <a:lnTo>
                    <a:pt x="26593" y="37655"/>
                  </a:lnTo>
                  <a:lnTo>
                    <a:pt x="45409" y="37655"/>
                  </a:lnTo>
                  <a:lnTo>
                    <a:pt x="46718" y="26780"/>
                  </a:lnTo>
                  <a:lnTo>
                    <a:pt x="43115" y="15963"/>
                  </a:lnTo>
                  <a:close/>
                </a:path>
              </a:pathLst>
            </a:custGeom>
            <a:solidFill>
              <a:srgbClr val="8EC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486698" y="3259619"/>
              <a:ext cx="78105" cy="55244"/>
            </a:xfrm>
            <a:custGeom>
              <a:avLst/>
              <a:gdLst/>
              <a:ahLst/>
              <a:cxnLst/>
              <a:rect l="l" t="t" r="r" b="b"/>
              <a:pathLst>
                <a:path w="78105" h="55245">
                  <a:moveTo>
                    <a:pt x="77965" y="38912"/>
                  </a:moveTo>
                  <a:lnTo>
                    <a:pt x="77482" y="35471"/>
                  </a:lnTo>
                  <a:lnTo>
                    <a:pt x="77279" y="34036"/>
                  </a:lnTo>
                  <a:lnTo>
                    <a:pt x="66471" y="28511"/>
                  </a:lnTo>
                  <a:lnTo>
                    <a:pt x="66586" y="26746"/>
                  </a:lnTo>
                  <a:lnTo>
                    <a:pt x="66725" y="24714"/>
                  </a:lnTo>
                  <a:lnTo>
                    <a:pt x="67017" y="23342"/>
                  </a:lnTo>
                  <a:lnTo>
                    <a:pt x="67678" y="20256"/>
                  </a:lnTo>
                  <a:lnTo>
                    <a:pt x="67767" y="19900"/>
                  </a:lnTo>
                  <a:lnTo>
                    <a:pt x="67843" y="19558"/>
                  </a:lnTo>
                  <a:lnTo>
                    <a:pt x="67919" y="19189"/>
                  </a:lnTo>
                  <a:lnTo>
                    <a:pt x="66865" y="17437"/>
                  </a:lnTo>
                  <a:lnTo>
                    <a:pt x="66763" y="17284"/>
                  </a:lnTo>
                  <a:lnTo>
                    <a:pt x="65887" y="15836"/>
                  </a:lnTo>
                  <a:lnTo>
                    <a:pt x="62598" y="15214"/>
                  </a:lnTo>
                  <a:lnTo>
                    <a:pt x="62598" y="17424"/>
                  </a:lnTo>
                  <a:lnTo>
                    <a:pt x="55384" y="17424"/>
                  </a:lnTo>
                  <a:lnTo>
                    <a:pt x="62369" y="17284"/>
                  </a:lnTo>
                  <a:lnTo>
                    <a:pt x="62598" y="17424"/>
                  </a:lnTo>
                  <a:lnTo>
                    <a:pt x="62598" y="15214"/>
                  </a:lnTo>
                  <a:lnTo>
                    <a:pt x="62331" y="15151"/>
                  </a:lnTo>
                  <a:lnTo>
                    <a:pt x="58026" y="12065"/>
                  </a:lnTo>
                  <a:lnTo>
                    <a:pt x="56045" y="10922"/>
                  </a:lnTo>
                  <a:lnTo>
                    <a:pt x="58064" y="8382"/>
                  </a:lnTo>
                  <a:lnTo>
                    <a:pt x="57683" y="7962"/>
                  </a:lnTo>
                  <a:lnTo>
                    <a:pt x="57315" y="7683"/>
                  </a:lnTo>
                  <a:lnTo>
                    <a:pt x="56870" y="7264"/>
                  </a:lnTo>
                  <a:lnTo>
                    <a:pt x="53086" y="3594"/>
                  </a:lnTo>
                  <a:lnTo>
                    <a:pt x="48628" y="1333"/>
                  </a:lnTo>
                  <a:lnTo>
                    <a:pt x="43751" y="0"/>
                  </a:lnTo>
                  <a:lnTo>
                    <a:pt x="41249" y="2921"/>
                  </a:lnTo>
                  <a:lnTo>
                    <a:pt x="39319" y="8470"/>
                  </a:lnTo>
                  <a:lnTo>
                    <a:pt x="36360" y="11963"/>
                  </a:lnTo>
                  <a:lnTo>
                    <a:pt x="26809" y="10706"/>
                  </a:lnTo>
                  <a:lnTo>
                    <a:pt x="22758" y="10287"/>
                  </a:lnTo>
                  <a:lnTo>
                    <a:pt x="13538" y="14439"/>
                  </a:lnTo>
                  <a:lnTo>
                    <a:pt x="11861" y="10909"/>
                  </a:lnTo>
                  <a:lnTo>
                    <a:pt x="11772" y="10706"/>
                  </a:lnTo>
                  <a:lnTo>
                    <a:pt x="9779" y="5753"/>
                  </a:lnTo>
                  <a:lnTo>
                    <a:pt x="4800" y="5753"/>
                  </a:lnTo>
                  <a:lnTo>
                    <a:pt x="0" y="10287"/>
                  </a:lnTo>
                  <a:lnTo>
                    <a:pt x="558" y="10287"/>
                  </a:lnTo>
                  <a:lnTo>
                    <a:pt x="6832" y="10909"/>
                  </a:lnTo>
                  <a:lnTo>
                    <a:pt x="7340" y="13741"/>
                  </a:lnTo>
                  <a:lnTo>
                    <a:pt x="9982" y="16611"/>
                  </a:lnTo>
                  <a:lnTo>
                    <a:pt x="17894" y="16611"/>
                  </a:lnTo>
                  <a:lnTo>
                    <a:pt x="19812" y="16852"/>
                  </a:lnTo>
                  <a:lnTo>
                    <a:pt x="22758" y="17424"/>
                  </a:lnTo>
                  <a:lnTo>
                    <a:pt x="22491" y="17424"/>
                  </a:lnTo>
                  <a:lnTo>
                    <a:pt x="21856" y="23342"/>
                  </a:lnTo>
                  <a:lnTo>
                    <a:pt x="18732" y="21412"/>
                  </a:lnTo>
                  <a:lnTo>
                    <a:pt x="16764" y="21767"/>
                  </a:lnTo>
                  <a:lnTo>
                    <a:pt x="15684" y="21767"/>
                  </a:lnTo>
                  <a:lnTo>
                    <a:pt x="14605" y="21894"/>
                  </a:lnTo>
                  <a:lnTo>
                    <a:pt x="8509" y="26746"/>
                  </a:lnTo>
                  <a:lnTo>
                    <a:pt x="8051" y="27165"/>
                  </a:lnTo>
                  <a:lnTo>
                    <a:pt x="10858" y="32346"/>
                  </a:lnTo>
                  <a:lnTo>
                    <a:pt x="16992" y="27825"/>
                  </a:lnTo>
                  <a:lnTo>
                    <a:pt x="19443" y="32715"/>
                  </a:lnTo>
                  <a:lnTo>
                    <a:pt x="24206" y="32715"/>
                  </a:lnTo>
                  <a:lnTo>
                    <a:pt x="30124" y="27825"/>
                  </a:lnTo>
                  <a:lnTo>
                    <a:pt x="30403" y="27597"/>
                  </a:lnTo>
                  <a:lnTo>
                    <a:pt x="37299" y="31013"/>
                  </a:lnTo>
                  <a:lnTo>
                    <a:pt x="43472" y="30200"/>
                  </a:lnTo>
                  <a:lnTo>
                    <a:pt x="53314" y="30200"/>
                  </a:lnTo>
                  <a:lnTo>
                    <a:pt x="54965" y="27597"/>
                  </a:lnTo>
                  <a:lnTo>
                    <a:pt x="55245" y="27165"/>
                  </a:lnTo>
                  <a:lnTo>
                    <a:pt x="57746" y="26746"/>
                  </a:lnTo>
                  <a:lnTo>
                    <a:pt x="61493" y="28511"/>
                  </a:lnTo>
                  <a:lnTo>
                    <a:pt x="61239" y="28511"/>
                  </a:lnTo>
                  <a:lnTo>
                    <a:pt x="59042" y="31407"/>
                  </a:lnTo>
                  <a:lnTo>
                    <a:pt x="56502" y="32715"/>
                  </a:lnTo>
                  <a:lnTo>
                    <a:pt x="53314" y="32715"/>
                  </a:lnTo>
                  <a:lnTo>
                    <a:pt x="52260" y="35013"/>
                  </a:lnTo>
                  <a:lnTo>
                    <a:pt x="50419" y="35471"/>
                  </a:lnTo>
                  <a:lnTo>
                    <a:pt x="48336" y="35344"/>
                  </a:lnTo>
                  <a:lnTo>
                    <a:pt x="44411" y="36423"/>
                  </a:lnTo>
                  <a:lnTo>
                    <a:pt x="40474" y="37426"/>
                  </a:lnTo>
                  <a:lnTo>
                    <a:pt x="37084" y="40043"/>
                  </a:lnTo>
                  <a:lnTo>
                    <a:pt x="36779" y="40284"/>
                  </a:lnTo>
                  <a:lnTo>
                    <a:pt x="36436" y="40449"/>
                  </a:lnTo>
                  <a:lnTo>
                    <a:pt x="36144" y="40728"/>
                  </a:lnTo>
                  <a:lnTo>
                    <a:pt x="39077" y="45351"/>
                  </a:lnTo>
                  <a:lnTo>
                    <a:pt x="38354" y="50101"/>
                  </a:lnTo>
                  <a:lnTo>
                    <a:pt x="36550" y="54889"/>
                  </a:lnTo>
                  <a:lnTo>
                    <a:pt x="41440" y="49022"/>
                  </a:lnTo>
                  <a:lnTo>
                    <a:pt x="36563" y="54902"/>
                  </a:lnTo>
                  <a:lnTo>
                    <a:pt x="42989" y="54178"/>
                  </a:lnTo>
                  <a:lnTo>
                    <a:pt x="48514" y="51142"/>
                  </a:lnTo>
                  <a:lnTo>
                    <a:pt x="53416" y="46545"/>
                  </a:lnTo>
                  <a:lnTo>
                    <a:pt x="59639" y="43891"/>
                  </a:lnTo>
                  <a:lnTo>
                    <a:pt x="65646" y="39141"/>
                  </a:lnTo>
                  <a:lnTo>
                    <a:pt x="72745" y="43637"/>
                  </a:lnTo>
                  <a:lnTo>
                    <a:pt x="77711" y="39141"/>
                  </a:lnTo>
                  <a:lnTo>
                    <a:pt x="77965" y="38912"/>
                  </a:lnTo>
                  <a:close/>
                </a:path>
              </a:pathLst>
            </a:custGeom>
            <a:solidFill>
              <a:srgbClr val="AAD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959745" y="4759947"/>
              <a:ext cx="89535" cy="54610"/>
            </a:xfrm>
            <a:custGeom>
              <a:avLst/>
              <a:gdLst/>
              <a:ahLst/>
              <a:cxnLst/>
              <a:rect l="l" t="t" r="r" b="b"/>
              <a:pathLst>
                <a:path w="89535" h="54610">
                  <a:moveTo>
                    <a:pt x="89471" y="8521"/>
                  </a:moveTo>
                  <a:lnTo>
                    <a:pt x="88798" y="8559"/>
                  </a:lnTo>
                  <a:lnTo>
                    <a:pt x="87464" y="8686"/>
                  </a:lnTo>
                  <a:lnTo>
                    <a:pt x="82105" y="9156"/>
                  </a:lnTo>
                  <a:lnTo>
                    <a:pt x="82105" y="23622"/>
                  </a:lnTo>
                  <a:lnTo>
                    <a:pt x="81978" y="23609"/>
                  </a:lnTo>
                  <a:lnTo>
                    <a:pt x="81788" y="23533"/>
                  </a:lnTo>
                  <a:lnTo>
                    <a:pt x="82105" y="23622"/>
                  </a:lnTo>
                  <a:lnTo>
                    <a:pt x="82105" y="9156"/>
                  </a:lnTo>
                  <a:lnTo>
                    <a:pt x="58470" y="11112"/>
                  </a:lnTo>
                  <a:lnTo>
                    <a:pt x="48755" y="11569"/>
                  </a:lnTo>
                  <a:lnTo>
                    <a:pt x="36017" y="11150"/>
                  </a:lnTo>
                  <a:lnTo>
                    <a:pt x="23660" y="9169"/>
                  </a:lnTo>
                  <a:lnTo>
                    <a:pt x="11671" y="5486"/>
                  </a:lnTo>
                  <a:lnTo>
                    <a:pt x="0" y="0"/>
                  </a:lnTo>
                  <a:lnTo>
                    <a:pt x="876" y="3454"/>
                  </a:lnTo>
                  <a:lnTo>
                    <a:pt x="3556" y="5397"/>
                  </a:lnTo>
                  <a:lnTo>
                    <a:pt x="7454" y="11252"/>
                  </a:lnTo>
                  <a:lnTo>
                    <a:pt x="7708" y="14249"/>
                  </a:lnTo>
                  <a:lnTo>
                    <a:pt x="4457" y="16789"/>
                  </a:lnTo>
                  <a:lnTo>
                    <a:pt x="10071" y="22987"/>
                  </a:lnTo>
                  <a:lnTo>
                    <a:pt x="18326" y="22479"/>
                  </a:lnTo>
                  <a:lnTo>
                    <a:pt x="24892" y="26416"/>
                  </a:lnTo>
                  <a:lnTo>
                    <a:pt x="23329" y="34798"/>
                  </a:lnTo>
                  <a:lnTo>
                    <a:pt x="17780" y="40894"/>
                  </a:lnTo>
                  <a:lnTo>
                    <a:pt x="16586" y="48996"/>
                  </a:lnTo>
                  <a:lnTo>
                    <a:pt x="20853" y="54089"/>
                  </a:lnTo>
                  <a:lnTo>
                    <a:pt x="26746" y="48907"/>
                  </a:lnTo>
                  <a:lnTo>
                    <a:pt x="31343" y="51904"/>
                  </a:lnTo>
                  <a:lnTo>
                    <a:pt x="31775" y="51308"/>
                  </a:lnTo>
                  <a:lnTo>
                    <a:pt x="32054" y="50660"/>
                  </a:lnTo>
                  <a:lnTo>
                    <a:pt x="32410" y="50038"/>
                  </a:lnTo>
                  <a:lnTo>
                    <a:pt x="31750" y="49745"/>
                  </a:lnTo>
                  <a:lnTo>
                    <a:pt x="30429" y="49098"/>
                  </a:lnTo>
                  <a:lnTo>
                    <a:pt x="32410" y="50038"/>
                  </a:lnTo>
                  <a:lnTo>
                    <a:pt x="34836" y="45758"/>
                  </a:lnTo>
                  <a:lnTo>
                    <a:pt x="35572" y="40805"/>
                  </a:lnTo>
                  <a:lnTo>
                    <a:pt x="37706" y="30810"/>
                  </a:lnTo>
                  <a:lnTo>
                    <a:pt x="39878" y="26733"/>
                  </a:lnTo>
                  <a:lnTo>
                    <a:pt x="45478" y="27381"/>
                  </a:lnTo>
                  <a:lnTo>
                    <a:pt x="53911" y="27597"/>
                  </a:lnTo>
                  <a:lnTo>
                    <a:pt x="62293" y="26746"/>
                  </a:lnTo>
                  <a:lnTo>
                    <a:pt x="70650" y="25565"/>
                  </a:lnTo>
                  <a:lnTo>
                    <a:pt x="79019" y="24815"/>
                  </a:lnTo>
                  <a:lnTo>
                    <a:pt x="80060" y="24765"/>
                  </a:lnTo>
                  <a:lnTo>
                    <a:pt x="81102" y="24726"/>
                  </a:lnTo>
                  <a:lnTo>
                    <a:pt x="82461" y="24739"/>
                  </a:lnTo>
                  <a:lnTo>
                    <a:pt x="84632" y="24663"/>
                  </a:lnTo>
                  <a:lnTo>
                    <a:pt x="84048" y="20370"/>
                  </a:lnTo>
                  <a:lnTo>
                    <a:pt x="83921" y="20066"/>
                  </a:lnTo>
                  <a:lnTo>
                    <a:pt x="83921" y="23952"/>
                  </a:lnTo>
                  <a:lnTo>
                    <a:pt x="83083" y="23672"/>
                  </a:lnTo>
                  <a:lnTo>
                    <a:pt x="83921" y="23952"/>
                  </a:lnTo>
                  <a:lnTo>
                    <a:pt x="83921" y="20066"/>
                  </a:lnTo>
                  <a:lnTo>
                    <a:pt x="82219" y="15836"/>
                  </a:lnTo>
                  <a:lnTo>
                    <a:pt x="88557" y="12598"/>
                  </a:lnTo>
                  <a:lnTo>
                    <a:pt x="88836" y="10109"/>
                  </a:lnTo>
                  <a:lnTo>
                    <a:pt x="89471" y="8521"/>
                  </a:lnTo>
                  <a:close/>
                </a:path>
              </a:pathLst>
            </a:custGeom>
            <a:solidFill>
              <a:srgbClr val="C4C4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025519" y="5058638"/>
              <a:ext cx="104139" cy="34925"/>
            </a:xfrm>
            <a:custGeom>
              <a:avLst/>
              <a:gdLst/>
              <a:ahLst/>
              <a:cxnLst/>
              <a:rect l="l" t="t" r="r" b="b"/>
              <a:pathLst>
                <a:path w="104139" h="34925">
                  <a:moveTo>
                    <a:pt x="103949" y="30226"/>
                  </a:moveTo>
                  <a:lnTo>
                    <a:pt x="100406" y="29603"/>
                  </a:lnTo>
                  <a:lnTo>
                    <a:pt x="96481" y="31102"/>
                  </a:lnTo>
                  <a:lnTo>
                    <a:pt x="92570" y="28460"/>
                  </a:lnTo>
                  <a:lnTo>
                    <a:pt x="98767" y="13716"/>
                  </a:lnTo>
                  <a:lnTo>
                    <a:pt x="97777" y="13563"/>
                  </a:lnTo>
                  <a:lnTo>
                    <a:pt x="97116" y="13462"/>
                  </a:lnTo>
                  <a:lnTo>
                    <a:pt x="79133" y="10731"/>
                  </a:lnTo>
                  <a:lnTo>
                    <a:pt x="59461" y="7696"/>
                  </a:lnTo>
                  <a:lnTo>
                    <a:pt x="40678" y="4457"/>
                  </a:lnTo>
                  <a:lnTo>
                    <a:pt x="21971" y="622"/>
                  </a:lnTo>
                  <a:lnTo>
                    <a:pt x="19215" y="0"/>
                  </a:lnTo>
                  <a:lnTo>
                    <a:pt x="15582" y="0"/>
                  </a:lnTo>
                  <a:lnTo>
                    <a:pt x="2006" y="431"/>
                  </a:lnTo>
                  <a:lnTo>
                    <a:pt x="101" y="4457"/>
                  </a:lnTo>
                  <a:lnTo>
                    <a:pt x="0" y="4673"/>
                  </a:lnTo>
                  <a:lnTo>
                    <a:pt x="4368" y="16319"/>
                  </a:lnTo>
                  <a:lnTo>
                    <a:pt x="4445" y="16548"/>
                  </a:lnTo>
                  <a:lnTo>
                    <a:pt x="18376" y="11811"/>
                  </a:lnTo>
                  <a:lnTo>
                    <a:pt x="25717" y="10731"/>
                  </a:lnTo>
                  <a:lnTo>
                    <a:pt x="33642" y="12141"/>
                  </a:lnTo>
                  <a:lnTo>
                    <a:pt x="35534" y="13563"/>
                  </a:lnTo>
                  <a:lnTo>
                    <a:pt x="33223" y="16319"/>
                  </a:lnTo>
                  <a:lnTo>
                    <a:pt x="34226" y="27089"/>
                  </a:lnTo>
                  <a:lnTo>
                    <a:pt x="34302" y="27965"/>
                  </a:lnTo>
                  <a:lnTo>
                    <a:pt x="43319" y="20320"/>
                  </a:lnTo>
                  <a:lnTo>
                    <a:pt x="46164" y="23660"/>
                  </a:lnTo>
                  <a:lnTo>
                    <a:pt x="47790" y="27089"/>
                  </a:lnTo>
                  <a:lnTo>
                    <a:pt x="76022" y="31089"/>
                  </a:lnTo>
                  <a:lnTo>
                    <a:pt x="85445" y="32143"/>
                  </a:lnTo>
                  <a:lnTo>
                    <a:pt x="91579" y="32727"/>
                  </a:lnTo>
                  <a:lnTo>
                    <a:pt x="93827" y="33324"/>
                  </a:lnTo>
                  <a:lnTo>
                    <a:pt x="88963" y="23279"/>
                  </a:lnTo>
                  <a:lnTo>
                    <a:pt x="91300" y="20320"/>
                  </a:lnTo>
                  <a:lnTo>
                    <a:pt x="88976" y="23291"/>
                  </a:lnTo>
                  <a:lnTo>
                    <a:pt x="93827" y="33324"/>
                  </a:lnTo>
                  <a:lnTo>
                    <a:pt x="93916" y="33515"/>
                  </a:lnTo>
                  <a:lnTo>
                    <a:pt x="94005" y="33693"/>
                  </a:lnTo>
                  <a:lnTo>
                    <a:pt x="94551" y="33528"/>
                  </a:lnTo>
                  <a:lnTo>
                    <a:pt x="98094" y="34455"/>
                  </a:lnTo>
                  <a:lnTo>
                    <a:pt x="103924" y="30238"/>
                  </a:lnTo>
                  <a:close/>
                </a:path>
              </a:pathLst>
            </a:custGeom>
            <a:solidFill>
              <a:srgbClr val="88C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098967" y="4512691"/>
              <a:ext cx="125730" cy="38100"/>
            </a:xfrm>
            <a:custGeom>
              <a:avLst/>
              <a:gdLst/>
              <a:ahLst/>
              <a:cxnLst/>
              <a:rect l="l" t="t" r="r" b="b"/>
              <a:pathLst>
                <a:path w="125730" h="38100">
                  <a:moveTo>
                    <a:pt x="125387" y="24333"/>
                  </a:moveTo>
                  <a:lnTo>
                    <a:pt x="119164" y="22085"/>
                  </a:lnTo>
                  <a:lnTo>
                    <a:pt x="112763" y="20713"/>
                  </a:lnTo>
                  <a:lnTo>
                    <a:pt x="99872" y="18491"/>
                  </a:lnTo>
                  <a:lnTo>
                    <a:pt x="74777" y="12725"/>
                  </a:lnTo>
                  <a:lnTo>
                    <a:pt x="62280" y="9601"/>
                  </a:lnTo>
                  <a:lnTo>
                    <a:pt x="48133" y="5664"/>
                  </a:lnTo>
                  <a:lnTo>
                    <a:pt x="44513" y="5626"/>
                  </a:lnTo>
                  <a:lnTo>
                    <a:pt x="43891" y="5600"/>
                  </a:lnTo>
                  <a:lnTo>
                    <a:pt x="39573" y="10756"/>
                  </a:lnTo>
                  <a:lnTo>
                    <a:pt x="35394" y="8521"/>
                  </a:lnTo>
                  <a:lnTo>
                    <a:pt x="35394" y="12039"/>
                  </a:lnTo>
                  <a:lnTo>
                    <a:pt x="30264" y="10706"/>
                  </a:lnTo>
                  <a:lnTo>
                    <a:pt x="35394" y="12039"/>
                  </a:lnTo>
                  <a:lnTo>
                    <a:pt x="35394" y="8521"/>
                  </a:lnTo>
                  <a:lnTo>
                    <a:pt x="34569" y="8077"/>
                  </a:lnTo>
                  <a:lnTo>
                    <a:pt x="23380" y="6870"/>
                  </a:lnTo>
                  <a:lnTo>
                    <a:pt x="17386" y="0"/>
                  </a:lnTo>
                  <a:lnTo>
                    <a:pt x="10236" y="7112"/>
                  </a:lnTo>
                  <a:lnTo>
                    <a:pt x="7899" y="5778"/>
                  </a:lnTo>
                  <a:lnTo>
                    <a:pt x="3517" y="2730"/>
                  </a:lnTo>
                  <a:lnTo>
                    <a:pt x="0" y="6083"/>
                  </a:lnTo>
                  <a:lnTo>
                    <a:pt x="1612" y="8458"/>
                  </a:lnTo>
                  <a:lnTo>
                    <a:pt x="4165" y="8623"/>
                  </a:lnTo>
                  <a:lnTo>
                    <a:pt x="30454" y="18376"/>
                  </a:lnTo>
                  <a:lnTo>
                    <a:pt x="54813" y="25920"/>
                  </a:lnTo>
                  <a:lnTo>
                    <a:pt x="79413" y="32385"/>
                  </a:lnTo>
                  <a:lnTo>
                    <a:pt x="104228" y="37973"/>
                  </a:lnTo>
                  <a:lnTo>
                    <a:pt x="98666" y="30975"/>
                  </a:lnTo>
                  <a:lnTo>
                    <a:pt x="105625" y="30454"/>
                  </a:lnTo>
                  <a:lnTo>
                    <a:pt x="112268" y="29044"/>
                  </a:lnTo>
                  <a:lnTo>
                    <a:pt x="125107" y="25184"/>
                  </a:lnTo>
                  <a:lnTo>
                    <a:pt x="125387" y="24333"/>
                  </a:lnTo>
                  <a:close/>
                </a:path>
              </a:pathLst>
            </a:custGeom>
            <a:solidFill>
              <a:srgbClr val="8DD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421308" y="3122297"/>
              <a:ext cx="63500" cy="80645"/>
            </a:xfrm>
            <a:custGeom>
              <a:avLst/>
              <a:gdLst/>
              <a:ahLst/>
              <a:cxnLst/>
              <a:rect l="l" t="t" r="r" b="b"/>
              <a:pathLst>
                <a:path w="63500" h="80644">
                  <a:moveTo>
                    <a:pt x="12024" y="0"/>
                  </a:moveTo>
                  <a:lnTo>
                    <a:pt x="5865" y="2770"/>
                  </a:lnTo>
                  <a:lnTo>
                    <a:pt x="1790" y="8810"/>
                  </a:lnTo>
                  <a:lnTo>
                    <a:pt x="0" y="17875"/>
                  </a:lnTo>
                  <a:lnTo>
                    <a:pt x="646" y="33355"/>
                  </a:lnTo>
                  <a:lnTo>
                    <a:pt x="4221" y="47545"/>
                  </a:lnTo>
                  <a:lnTo>
                    <a:pt x="10517" y="60530"/>
                  </a:lnTo>
                  <a:lnTo>
                    <a:pt x="19329" y="72396"/>
                  </a:lnTo>
                  <a:lnTo>
                    <a:pt x="27304" y="72574"/>
                  </a:lnTo>
                  <a:lnTo>
                    <a:pt x="32994" y="80448"/>
                  </a:lnTo>
                  <a:lnTo>
                    <a:pt x="41008" y="80524"/>
                  </a:lnTo>
                  <a:lnTo>
                    <a:pt x="36229" y="73616"/>
                  </a:lnTo>
                  <a:lnTo>
                    <a:pt x="25731" y="60824"/>
                  </a:lnTo>
                  <a:lnTo>
                    <a:pt x="20827" y="54032"/>
                  </a:lnTo>
                  <a:lnTo>
                    <a:pt x="8470" y="15297"/>
                  </a:lnTo>
                  <a:lnTo>
                    <a:pt x="12255" y="12135"/>
                  </a:lnTo>
                  <a:lnTo>
                    <a:pt x="21564" y="14725"/>
                  </a:lnTo>
                  <a:lnTo>
                    <a:pt x="30680" y="18370"/>
                  </a:lnTo>
                  <a:lnTo>
                    <a:pt x="39115" y="23426"/>
                  </a:lnTo>
                  <a:lnTo>
                    <a:pt x="47274" y="29047"/>
                  </a:lnTo>
                  <a:lnTo>
                    <a:pt x="55562" y="34385"/>
                  </a:lnTo>
                  <a:lnTo>
                    <a:pt x="59372" y="33204"/>
                  </a:lnTo>
                  <a:lnTo>
                    <a:pt x="61887" y="30537"/>
                  </a:lnTo>
                  <a:lnTo>
                    <a:pt x="63042" y="26295"/>
                  </a:lnTo>
                  <a:lnTo>
                    <a:pt x="53479" y="17395"/>
                  </a:lnTo>
                  <a:lnTo>
                    <a:pt x="43045" y="10318"/>
                  </a:lnTo>
                  <a:lnTo>
                    <a:pt x="31865" y="4842"/>
                  </a:lnTo>
                  <a:lnTo>
                    <a:pt x="20065" y="743"/>
                  </a:lnTo>
                  <a:lnTo>
                    <a:pt x="12024" y="0"/>
                  </a:lnTo>
                  <a:close/>
                </a:path>
              </a:pathLst>
            </a:custGeom>
            <a:solidFill>
              <a:srgbClr val="C8B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095599" y="5070767"/>
              <a:ext cx="68580" cy="63500"/>
            </a:xfrm>
            <a:custGeom>
              <a:avLst/>
              <a:gdLst/>
              <a:ahLst/>
              <a:cxnLst/>
              <a:rect l="l" t="t" r="r" b="b"/>
              <a:pathLst>
                <a:path w="68580" h="63500">
                  <a:moveTo>
                    <a:pt x="68046" y="10858"/>
                  </a:moveTo>
                  <a:lnTo>
                    <a:pt x="67945" y="2451"/>
                  </a:lnTo>
                  <a:lnTo>
                    <a:pt x="63893" y="0"/>
                  </a:lnTo>
                  <a:lnTo>
                    <a:pt x="61912" y="698"/>
                  </a:lnTo>
                  <a:lnTo>
                    <a:pt x="56172" y="6553"/>
                  </a:lnTo>
                  <a:lnTo>
                    <a:pt x="54610" y="8890"/>
                  </a:lnTo>
                  <a:lnTo>
                    <a:pt x="50419" y="15290"/>
                  </a:lnTo>
                  <a:lnTo>
                    <a:pt x="46405" y="21590"/>
                  </a:lnTo>
                  <a:lnTo>
                    <a:pt x="42329" y="27838"/>
                  </a:lnTo>
                  <a:lnTo>
                    <a:pt x="38061" y="33896"/>
                  </a:lnTo>
                  <a:lnTo>
                    <a:pt x="33337" y="40233"/>
                  </a:lnTo>
                  <a:lnTo>
                    <a:pt x="30454" y="48590"/>
                  </a:lnTo>
                  <a:lnTo>
                    <a:pt x="22783" y="53314"/>
                  </a:lnTo>
                  <a:lnTo>
                    <a:pt x="18262" y="32486"/>
                  </a:lnTo>
                  <a:lnTo>
                    <a:pt x="16090" y="22809"/>
                  </a:lnTo>
                  <a:lnTo>
                    <a:pt x="13589" y="12230"/>
                  </a:lnTo>
                  <a:lnTo>
                    <a:pt x="12915" y="9525"/>
                  </a:lnTo>
                  <a:lnTo>
                    <a:pt x="12801" y="9042"/>
                  </a:lnTo>
                  <a:lnTo>
                    <a:pt x="12763" y="8890"/>
                  </a:lnTo>
                  <a:lnTo>
                    <a:pt x="13208" y="2781"/>
                  </a:lnTo>
                  <a:lnTo>
                    <a:pt x="3733" y="4584"/>
                  </a:lnTo>
                  <a:lnTo>
                    <a:pt x="4800" y="8890"/>
                  </a:lnTo>
                  <a:lnTo>
                    <a:pt x="4711" y="17856"/>
                  </a:lnTo>
                  <a:lnTo>
                    <a:pt x="4953" y="21590"/>
                  </a:lnTo>
                  <a:lnTo>
                    <a:pt x="4889" y="32486"/>
                  </a:lnTo>
                  <a:lnTo>
                    <a:pt x="2235" y="30861"/>
                  </a:lnTo>
                  <a:lnTo>
                    <a:pt x="12" y="30073"/>
                  </a:lnTo>
                  <a:lnTo>
                    <a:pt x="2209" y="36614"/>
                  </a:lnTo>
                  <a:lnTo>
                    <a:pt x="3860" y="43497"/>
                  </a:lnTo>
                  <a:lnTo>
                    <a:pt x="4914" y="50850"/>
                  </a:lnTo>
                  <a:lnTo>
                    <a:pt x="4991" y="52374"/>
                  </a:lnTo>
                  <a:lnTo>
                    <a:pt x="5105" y="54546"/>
                  </a:lnTo>
                  <a:lnTo>
                    <a:pt x="5232" y="56896"/>
                  </a:lnTo>
                  <a:lnTo>
                    <a:pt x="5346" y="58864"/>
                  </a:lnTo>
                  <a:lnTo>
                    <a:pt x="7061" y="55892"/>
                  </a:lnTo>
                  <a:lnTo>
                    <a:pt x="7620" y="53924"/>
                  </a:lnTo>
                  <a:lnTo>
                    <a:pt x="12814" y="52844"/>
                  </a:lnTo>
                  <a:lnTo>
                    <a:pt x="14579" y="54546"/>
                  </a:lnTo>
                  <a:lnTo>
                    <a:pt x="12725" y="62458"/>
                  </a:lnTo>
                  <a:lnTo>
                    <a:pt x="18059" y="63347"/>
                  </a:lnTo>
                  <a:lnTo>
                    <a:pt x="22656" y="56896"/>
                  </a:lnTo>
                  <a:lnTo>
                    <a:pt x="28638" y="55892"/>
                  </a:lnTo>
                  <a:lnTo>
                    <a:pt x="29184" y="55892"/>
                  </a:lnTo>
                  <a:lnTo>
                    <a:pt x="38201" y="52844"/>
                  </a:lnTo>
                  <a:lnTo>
                    <a:pt x="38557" y="52844"/>
                  </a:lnTo>
                  <a:lnTo>
                    <a:pt x="35521" y="47790"/>
                  </a:lnTo>
                  <a:lnTo>
                    <a:pt x="36131" y="47383"/>
                  </a:lnTo>
                  <a:lnTo>
                    <a:pt x="42329" y="49352"/>
                  </a:lnTo>
                  <a:lnTo>
                    <a:pt x="43548" y="51562"/>
                  </a:lnTo>
                  <a:lnTo>
                    <a:pt x="43649" y="53759"/>
                  </a:lnTo>
                  <a:lnTo>
                    <a:pt x="43865" y="52844"/>
                  </a:lnTo>
                  <a:lnTo>
                    <a:pt x="44373" y="48069"/>
                  </a:lnTo>
                  <a:lnTo>
                    <a:pt x="43840" y="53314"/>
                  </a:lnTo>
                  <a:lnTo>
                    <a:pt x="43713" y="54533"/>
                  </a:lnTo>
                  <a:lnTo>
                    <a:pt x="49771" y="45732"/>
                  </a:lnTo>
                  <a:lnTo>
                    <a:pt x="50939" y="43700"/>
                  </a:lnTo>
                  <a:lnTo>
                    <a:pt x="55118" y="36410"/>
                  </a:lnTo>
                  <a:lnTo>
                    <a:pt x="60096" y="26835"/>
                  </a:lnTo>
                  <a:lnTo>
                    <a:pt x="65011" y="17233"/>
                  </a:lnTo>
                  <a:lnTo>
                    <a:pt x="66636" y="14147"/>
                  </a:lnTo>
                  <a:lnTo>
                    <a:pt x="68046" y="10858"/>
                  </a:lnTo>
                  <a:close/>
                </a:path>
              </a:pathLst>
            </a:custGeom>
            <a:solidFill>
              <a:srgbClr val="ADC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138828" y="3610051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397" y="8204"/>
                  </a:moveTo>
                  <a:lnTo>
                    <a:pt x="78397" y="5397"/>
                  </a:lnTo>
                  <a:lnTo>
                    <a:pt x="73444" y="4356"/>
                  </a:lnTo>
                  <a:lnTo>
                    <a:pt x="70281" y="0"/>
                  </a:lnTo>
                  <a:lnTo>
                    <a:pt x="70053" y="114"/>
                  </a:lnTo>
                  <a:lnTo>
                    <a:pt x="69850" y="279"/>
                  </a:lnTo>
                  <a:lnTo>
                    <a:pt x="69621" y="406"/>
                  </a:lnTo>
                  <a:lnTo>
                    <a:pt x="66890" y="1930"/>
                  </a:lnTo>
                  <a:lnTo>
                    <a:pt x="64871" y="4508"/>
                  </a:lnTo>
                  <a:lnTo>
                    <a:pt x="63068" y="7073"/>
                  </a:lnTo>
                  <a:lnTo>
                    <a:pt x="49758" y="23761"/>
                  </a:lnTo>
                  <a:lnTo>
                    <a:pt x="35179" y="38900"/>
                  </a:lnTo>
                  <a:lnTo>
                    <a:pt x="3683" y="68249"/>
                  </a:lnTo>
                  <a:lnTo>
                    <a:pt x="3149" y="69557"/>
                  </a:lnTo>
                  <a:lnTo>
                    <a:pt x="2451" y="70662"/>
                  </a:lnTo>
                  <a:lnTo>
                    <a:pt x="1574" y="71399"/>
                  </a:lnTo>
                  <a:lnTo>
                    <a:pt x="63" y="73164"/>
                  </a:lnTo>
                  <a:lnTo>
                    <a:pt x="2133" y="82169"/>
                  </a:lnTo>
                  <a:lnTo>
                    <a:pt x="8597" y="81356"/>
                  </a:lnTo>
                  <a:lnTo>
                    <a:pt x="14655" y="81381"/>
                  </a:lnTo>
                  <a:lnTo>
                    <a:pt x="20383" y="73558"/>
                  </a:lnTo>
                  <a:lnTo>
                    <a:pt x="27076" y="66929"/>
                  </a:lnTo>
                  <a:lnTo>
                    <a:pt x="34163" y="60794"/>
                  </a:lnTo>
                  <a:lnTo>
                    <a:pt x="41109" y="54495"/>
                  </a:lnTo>
                  <a:lnTo>
                    <a:pt x="52108" y="43662"/>
                  </a:lnTo>
                  <a:lnTo>
                    <a:pt x="62903" y="32613"/>
                  </a:lnTo>
                  <a:lnTo>
                    <a:pt x="73113" y="20929"/>
                  </a:lnTo>
                  <a:lnTo>
                    <a:pt x="82384" y="8216"/>
                  </a:lnTo>
                  <a:close/>
                </a:path>
              </a:pathLst>
            </a:custGeom>
            <a:solidFill>
              <a:srgbClr val="AAC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889359" y="3365221"/>
              <a:ext cx="88900" cy="80010"/>
            </a:xfrm>
            <a:custGeom>
              <a:avLst/>
              <a:gdLst/>
              <a:ahLst/>
              <a:cxnLst/>
              <a:rect l="l" t="t" r="r" b="b"/>
              <a:pathLst>
                <a:path w="88900" h="80010">
                  <a:moveTo>
                    <a:pt x="0" y="49339"/>
                  </a:moveTo>
                  <a:lnTo>
                    <a:pt x="1615" y="56865"/>
                  </a:lnTo>
                  <a:lnTo>
                    <a:pt x="3189" y="64396"/>
                  </a:lnTo>
                  <a:lnTo>
                    <a:pt x="4413" y="71997"/>
                  </a:lnTo>
                  <a:lnTo>
                    <a:pt x="4978" y="79730"/>
                  </a:lnTo>
                  <a:lnTo>
                    <a:pt x="13070" y="73884"/>
                  </a:lnTo>
                  <a:lnTo>
                    <a:pt x="20458" y="67057"/>
                  </a:lnTo>
                  <a:lnTo>
                    <a:pt x="27443" y="59719"/>
                  </a:lnTo>
                  <a:lnTo>
                    <a:pt x="34304" y="52362"/>
                  </a:lnTo>
                  <a:lnTo>
                    <a:pt x="3454" y="52362"/>
                  </a:lnTo>
                  <a:lnTo>
                    <a:pt x="0" y="49339"/>
                  </a:lnTo>
                  <a:close/>
                </a:path>
                <a:path w="88900" h="80010">
                  <a:moveTo>
                    <a:pt x="7785" y="47142"/>
                  </a:moveTo>
                  <a:lnTo>
                    <a:pt x="3580" y="52209"/>
                  </a:lnTo>
                  <a:lnTo>
                    <a:pt x="3454" y="52362"/>
                  </a:lnTo>
                  <a:lnTo>
                    <a:pt x="34302" y="52362"/>
                  </a:lnTo>
                  <a:lnTo>
                    <a:pt x="34454" y="52209"/>
                  </a:lnTo>
                  <a:lnTo>
                    <a:pt x="16484" y="52209"/>
                  </a:lnTo>
                  <a:lnTo>
                    <a:pt x="7785" y="47142"/>
                  </a:lnTo>
                  <a:close/>
                </a:path>
                <a:path w="88900" h="80010">
                  <a:moveTo>
                    <a:pt x="88582" y="0"/>
                  </a:moveTo>
                  <a:lnTo>
                    <a:pt x="80202" y="533"/>
                  </a:lnTo>
                  <a:lnTo>
                    <a:pt x="75145" y="533"/>
                  </a:lnTo>
                  <a:lnTo>
                    <a:pt x="74028" y="2679"/>
                  </a:lnTo>
                  <a:lnTo>
                    <a:pt x="72262" y="3213"/>
                  </a:lnTo>
                  <a:lnTo>
                    <a:pt x="70269" y="3213"/>
                  </a:lnTo>
                  <a:lnTo>
                    <a:pt x="59521" y="9927"/>
                  </a:lnTo>
                  <a:lnTo>
                    <a:pt x="49174" y="17324"/>
                  </a:lnTo>
                  <a:lnTo>
                    <a:pt x="39122" y="25228"/>
                  </a:lnTo>
                  <a:lnTo>
                    <a:pt x="29260" y="33464"/>
                  </a:lnTo>
                  <a:lnTo>
                    <a:pt x="26631" y="37744"/>
                  </a:lnTo>
                  <a:lnTo>
                    <a:pt x="23380" y="41262"/>
                  </a:lnTo>
                  <a:lnTo>
                    <a:pt x="19367" y="43891"/>
                  </a:lnTo>
                  <a:lnTo>
                    <a:pt x="16484" y="52209"/>
                  </a:lnTo>
                  <a:lnTo>
                    <a:pt x="34454" y="52209"/>
                  </a:lnTo>
                  <a:lnTo>
                    <a:pt x="45513" y="41088"/>
                  </a:lnTo>
                  <a:lnTo>
                    <a:pt x="56951" y="30199"/>
                  </a:lnTo>
                  <a:lnTo>
                    <a:pt x="68473" y="19430"/>
                  </a:lnTo>
                  <a:lnTo>
                    <a:pt x="79908" y="8547"/>
                  </a:lnTo>
                  <a:lnTo>
                    <a:pt x="80708" y="7632"/>
                  </a:lnTo>
                  <a:lnTo>
                    <a:pt x="81622" y="6883"/>
                  </a:lnTo>
                  <a:lnTo>
                    <a:pt x="82473" y="6032"/>
                  </a:lnTo>
                  <a:lnTo>
                    <a:pt x="83121" y="3860"/>
                  </a:lnTo>
                  <a:lnTo>
                    <a:pt x="88582" y="0"/>
                  </a:lnTo>
                  <a:close/>
                </a:path>
              </a:pathLst>
            </a:custGeom>
            <a:solidFill>
              <a:srgbClr val="79DC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196312" y="3689261"/>
              <a:ext cx="41910" cy="120014"/>
            </a:xfrm>
            <a:custGeom>
              <a:avLst/>
              <a:gdLst/>
              <a:ahLst/>
              <a:cxnLst/>
              <a:rect l="l" t="t" r="r" b="b"/>
              <a:pathLst>
                <a:path w="41910" h="120014">
                  <a:moveTo>
                    <a:pt x="38506" y="97243"/>
                  </a:moveTo>
                  <a:lnTo>
                    <a:pt x="33248" y="82677"/>
                  </a:lnTo>
                  <a:lnTo>
                    <a:pt x="28765" y="67830"/>
                  </a:lnTo>
                  <a:lnTo>
                    <a:pt x="24892" y="52755"/>
                  </a:lnTo>
                  <a:lnTo>
                    <a:pt x="21463" y="37528"/>
                  </a:lnTo>
                  <a:lnTo>
                    <a:pt x="9296" y="19964"/>
                  </a:lnTo>
                  <a:lnTo>
                    <a:pt x="4127" y="10553"/>
                  </a:lnTo>
                  <a:lnTo>
                    <a:pt x="571" y="0"/>
                  </a:lnTo>
                  <a:lnTo>
                    <a:pt x="0" y="11493"/>
                  </a:lnTo>
                  <a:lnTo>
                    <a:pt x="9271" y="63550"/>
                  </a:lnTo>
                  <a:lnTo>
                    <a:pt x="33337" y="113639"/>
                  </a:lnTo>
                  <a:lnTo>
                    <a:pt x="33489" y="113499"/>
                  </a:lnTo>
                  <a:lnTo>
                    <a:pt x="37896" y="109270"/>
                  </a:lnTo>
                  <a:lnTo>
                    <a:pt x="34315" y="102044"/>
                  </a:lnTo>
                  <a:lnTo>
                    <a:pt x="37884" y="97320"/>
                  </a:lnTo>
                  <a:lnTo>
                    <a:pt x="38506" y="97243"/>
                  </a:lnTo>
                  <a:close/>
                </a:path>
                <a:path w="41910" h="120014">
                  <a:moveTo>
                    <a:pt x="41313" y="119761"/>
                  </a:moveTo>
                  <a:lnTo>
                    <a:pt x="38557" y="105968"/>
                  </a:lnTo>
                  <a:lnTo>
                    <a:pt x="38709" y="102044"/>
                  </a:lnTo>
                  <a:lnTo>
                    <a:pt x="38722" y="101638"/>
                  </a:lnTo>
                  <a:lnTo>
                    <a:pt x="38519" y="97320"/>
                  </a:lnTo>
                  <a:lnTo>
                    <a:pt x="37884" y="97320"/>
                  </a:lnTo>
                  <a:lnTo>
                    <a:pt x="34328" y="102044"/>
                  </a:lnTo>
                  <a:lnTo>
                    <a:pt x="37896" y="109270"/>
                  </a:lnTo>
                  <a:lnTo>
                    <a:pt x="33489" y="113499"/>
                  </a:lnTo>
                  <a:lnTo>
                    <a:pt x="35826" y="113499"/>
                  </a:lnTo>
                  <a:lnTo>
                    <a:pt x="41313" y="119761"/>
                  </a:lnTo>
                  <a:close/>
                </a:path>
              </a:pathLst>
            </a:custGeom>
            <a:solidFill>
              <a:srgbClr val="81D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499652" y="5064594"/>
              <a:ext cx="46355" cy="83185"/>
            </a:xfrm>
            <a:custGeom>
              <a:avLst/>
              <a:gdLst/>
              <a:ahLst/>
              <a:cxnLst/>
              <a:rect l="l" t="t" r="r" b="b"/>
              <a:pathLst>
                <a:path w="46355" h="83185">
                  <a:moveTo>
                    <a:pt x="21894" y="71755"/>
                  </a:moveTo>
                  <a:lnTo>
                    <a:pt x="21856" y="71526"/>
                  </a:lnTo>
                  <a:lnTo>
                    <a:pt x="21640" y="71526"/>
                  </a:lnTo>
                  <a:lnTo>
                    <a:pt x="21894" y="71755"/>
                  </a:lnTo>
                  <a:close/>
                </a:path>
                <a:path w="46355" h="83185">
                  <a:moveTo>
                    <a:pt x="46088" y="66090"/>
                  </a:moveTo>
                  <a:lnTo>
                    <a:pt x="45758" y="65760"/>
                  </a:lnTo>
                  <a:lnTo>
                    <a:pt x="40068" y="66332"/>
                  </a:lnTo>
                  <a:lnTo>
                    <a:pt x="38061" y="73317"/>
                  </a:lnTo>
                  <a:lnTo>
                    <a:pt x="38023" y="73469"/>
                  </a:lnTo>
                  <a:lnTo>
                    <a:pt x="31826" y="75234"/>
                  </a:lnTo>
                  <a:lnTo>
                    <a:pt x="33261" y="68770"/>
                  </a:lnTo>
                  <a:lnTo>
                    <a:pt x="33312" y="68516"/>
                  </a:lnTo>
                  <a:lnTo>
                    <a:pt x="33439" y="67983"/>
                  </a:lnTo>
                  <a:lnTo>
                    <a:pt x="34493" y="63207"/>
                  </a:lnTo>
                  <a:lnTo>
                    <a:pt x="34594" y="62776"/>
                  </a:lnTo>
                  <a:lnTo>
                    <a:pt x="38163" y="50673"/>
                  </a:lnTo>
                  <a:lnTo>
                    <a:pt x="40970" y="38506"/>
                  </a:lnTo>
                  <a:lnTo>
                    <a:pt x="41122" y="34112"/>
                  </a:lnTo>
                  <a:lnTo>
                    <a:pt x="41186" y="32308"/>
                  </a:lnTo>
                  <a:lnTo>
                    <a:pt x="41338" y="28181"/>
                  </a:lnTo>
                  <a:lnTo>
                    <a:pt x="41427" y="25895"/>
                  </a:lnTo>
                  <a:lnTo>
                    <a:pt x="41402" y="25463"/>
                  </a:lnTo>
                  <a:lnTo>
                    <a:pt x="40411" y="24142"/>
                  </a:lnTo>
                  <a:lnTo>
                    <a:pt x="39624" y="22504"/>
                  </a:lnTo>
                  <a:lnTo>
                    <a:pt x="33350" y="17754"/>
                  </a:lnTo>
                  <a:lnTo>
                    <a:pt x="32423" y="14224"/>
                  </a:lnTo>
                  <a:lnTo>
                    <a:pt x="37604" y="8089"/>
                  </a:lnTo>
                  <a:lnTo>
                    <a:pt x="42494" y="8331"/>
                  </a:lnTo>
                  <a:lnTo>
                    <a:pt x="42329" y="8089"/>
                  </a:lnTo>
                  <a:lnTo>
                    <a:pt x="40563" y="5537"/>
                  </a:lnTo>
                  <a:lnTo>
                    <a:pt x="36753" y="0"/>
                  </a:lnTo>
                  <a:lnTo>
                    <a:pt x="34874" y="5092"/>
                  </a:lnTo>
                  <a:lnTo>
                    <a:pt x="31369" y="5905"/>
                  </a:lnTo>
                  <a:lnTo>
                    <a:pt x="30213" y="6108"/>
                  </a:lnTo>
                  <a:lnTo>
                    <a:pt x="29070" y="6337"/>
                  </a:lnTo>
                  <a:lnTo>
                    <a:pt x="29235" y="8089"/>
                  </a:lnTo>
                  <a:lnTo>
                    <a:pt x="29298" y="8801"/>
                  </a:lnTo>
                  <a:lnTo>
                    <a:pt x="29070" y="6337"/>
                  </a:lnTo>
                  <a:lnTo>
                    <a:pt x="20751" y="17043"/>
                  </a:lnTo>
                  <a:lnTo>
                    <a:pt x="12979" y="28181"/>
                  </a:lnTo>
                  <a:lnTo>
                    <a:pt x="6007" y="39928"/>
                  </a:lnTo>
                  <a:lnTo>
                    <a:pt x="63" y="52501"/>
                  </a:lnTo>
                  <a:lnTo>
                    <a:pt x="5499" y="49364"/>
                  </a:lnTo>
                  <a:lnTo>
                    <a:pt x="6400" y="53467"/>
                  </a:lnTo>
                  <a:lnTo>
                    <a:pt x="6591" y="57924"/>
                  </a:lnTo>
                  <a:lnTo>
                    <a:pt x="6705" y="60693"/>
                  </a:lnTo>
                  <a:lnTo>
                    <a:pt x="6400" y="53479"/>
                  </a:lnTo>
                  <a:lnTo>
                    <a:pt x="5499" y="49377"/>
                  </a:lnTo>
                  <a:lnTo>
                    <a:pt x="63" y="52514"/>
                  </a:lnTo>
                  <a:lnTo>
                    <a:pt x="4089" y="52971"/>
                  </a:lnTo>
                  <a:lnTo>
                    <a:pt x="5410" y="55359"/>
                  </a:lnTo>
                  <a:lnTo>
                    <a:pt x="4013" y="59613"/>
                  </a:lnTo>
                  <a:lnTo>
                    <a:pt x="2705" y="63614"/>
                  </a:lnTo>
                  <a:lnTo>
                    <a:pt x="0" y="67068"/>
                  </a:lnTo>
                  <a:lnTo>
                    <a:pt x="254" y="71678"/>
                  </a:lnTo>
                  <a:lnTo>
                    <a:pt x="1955" y="69837"/>
                  </a:lnTo>
                  <a:lnTo>
                    <a:pt x="3365" y="67792"/>
                  </a:lnTo>
                  <a:lnTo>
                    <a:pt x="4660" y="65659"/>
                  </a:lnTo>
                  <a:lnTo>
                    <a:pt x="7797" y="59829"/>
                  </a:lnTo>
                  <a:lnTo>
                    <a:pt x="10655" y="53822"/>
                  </a:lnTo>
                  <a:lnTo>
                    <a:pt x="12941" y="49364"/>
                  </a:lnTo>
                  <a:lnTo>
                    <a:pt x="13677" y="47929"/>
                  </a:lnTo>
                  <a:lnTo>
                    <a:pt x="17272" y="42443"/>
                  </a:lnTo>
                  <a:lnTo>
                    <a:pt x="19824" y="39154"/>
                  </a:lnTo>
                  <a:lnTo>
                    <a:pt x="20650" y="34112"/>
                  </a:lnTo>
                  <a:lnTo>
                    <a:pt x="25946" y="32308"/>
                  </a:lnTo>
                  <a:lnTo>
                    <a:pt x="24815" y="42164"/>
                  </a:lnTo>
                  <a:lnTo>
                    <a:pt x="20574" y="60693"/>
                  </a:lnTo>
                  <a:lnTo>
                    <a:pt x="20485" y="61061"/>
                  </a:lnTo>
                  <a:lnTo>
                    <a:pt x="19723" y="67983"/>
                  </a:lnTo>
                  <a:lnTo>
                    <a:pt x="19672" y="68516"/>
                  </a:lnTo>
                  <a:lnTo>
                    <a:pt x="19558" y="69469"/>
                  </a:lnTo>
                  <a:lnTo>
                    <a:pt x="19443" y="70612"/>
                  </a:lnTo>
                  <a:lnTo>
                    <a:pt x="19380" y="71526"/>
                  </a:lnTo>
                  <a:lnTo>
                    <a:pt x="21640" y="71526"/>
                  </a:lnTo>
                  <a:lnTo>
                    <a:pt x="21729" y="71120"/>
                  </a:lnTo>
                  <a:lnTo>
                    <a:pt x="21844" y="70612"/>
                  </a:lnTo>
                  <a:lnTo>
                    <a:pt x="21894" y="70358"/>
                  </a:lnTo>
                  <a:lnTo>
                    <a:pt x="22148" y="69469"/>
                  </a:lnTo>
                  <a:lnTo>
                    <a:pt x="22453" y="68770"/>
                  </a:lnTo>
                  <a:lnTo>
                    <a:pt x="22555" y="68516"/>
                  </a:lnTo>
                  <a:lnTo>
                    <a:pt x="22669" y="68199"/>
                  </a:lnTo>
                  <a:lnTo>
                    <a:pt x="22745" y="67983"/>
                  </a:lnTo>
                  <a:lnTo>
                    <a:pt x="23050" y="68199"/>
                  </a:lnTo>
                  <a:lnTo>
                    <a:pt x="23647" y="68516"/>
                  </a:lnTo>
                  <a:lnTo>
                    <a:pt x="23393" y="69469"/>
                  </a:lnTo>
                  <a:lnTo>
                    <a:pt x="23139" y="70358"/>
                  </a:lnTo>
                  <a:lnTo>
                    <a:pt x="22783" y="70815"/>
                  </a:lnTo>
                  <a:lnTo>
                    <a:pt x="22504" y="71120"/>
                  </a:lnTo>
                  <a:lnTo>
                    <a:pt x="26733" y="76111"/>
                  </a:lnTo>
                  <a:lnTo>
                    <a:pt x="32435" y="77863"/>
                  </a:lnTo>
                  <a:lnTo>
                    <a:pt x="26733" y="76111"/>
                  </a:lnTo>
                  <a:lnTo>
                    <a:pt x="22491" y="71120"/>
                  </a:lnTo>
                  <a:lnTo>
                    <a:pt x="22110" y="71526"/>
                  </a:lnTo>
                  <a:lnTo>
                    <a:pt x="21983" y="71755"/>
                  </a:lnTo>
                  <a:lnTo>
                    <a:pt x="27901" y="82245"/>
                  </a:lnTo>
                  <a:lnTo>
                    <a:pt x="29019" y="82943"/>
                  </a:lnTo>
                  <a:lnTo>
                    <a:pt x="38011" y="79883"/>
                  </a:lnTo>
                  <a:lnTo>
                    <a:pt x="38569" y="79883"/>
                  </a:lnTo>
                  <a:lnTo>
                    <a:pt x="42722" y="75234"/>
                  </a:lnTo>
                  <a:lnTo>
                    <a:pt x="43599" y="74256"/>
                  </a:lnTo>
                  <a:lnTo>
                    <a:pt x="42011" y="73317"/>
                  </a:lnTo>
                  <a:lnTo>
                    <a:pt x="42011" y="72377"/>
                  </a:lnTo>
                  <a:lnTo>
                    <a:pt x="43599" y="71437"/>
                  </a:lnTo>
                  <a:lnTo>
                    <a:pt x="45986" y="68770"/>
                  </a:lnTo>
                  <a:lnTo>
                    <a:pt x="46088" y="66090"/>
                  </a:lnTo>
                  <a:close/>
                </a:path>
              </a:pathLst>
            </a:custGeom>
            <a:solidFill>
              <a:srgbClr val="A4C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994404" y="4822278"/>
              <a:ext cx="50165" cy="114300"/>
            </a:xfrm>
            <a:custGeom>
              <a:avLst/>
              <a:gdLst/>
              <a:ahLst/>
              <a:cxnLst/>
              <a:rect l="l" t="t" r="r" b="b"/>
              <a:pathLst>
                <a:path w="50164" h="114300">
                  <a:moveTo>
                    <a:pt x="49834" y="0"/>
                  </a:moveTo>
                  <a:lnTo>
                    <a:pt x="45935" y="3505"/>
                  </a:lnTo>
                  <a:lnTo>
                    <a:pt x="45935" y="6616"/>
                  </a:lnTo>
                  <a:lnTo>
                    <a:pt x="44272" y="9969"/>
                  </a:lnTo>
                  <a:lnTo>
                    <a:pt x="43802" y="14922"/>
                  </a:lnTo>
                  <a:lnTo>
                    <a:pt x="44259" y="9969"/>
                  </a:lnTo>
                  <a:lnTo>
                    <a:pt x="45935" y="6616"/>
                  </a:lnTo>
                  <a:lnTo>
                    <a:pt x="45935" y="3505"/>
                  </a:lnTo>
                  <a:lnTo>
                    <a:pt x="20993" y="34518"/>
                  </a:lnTo>
                  <a:lnTo>
                    <a:pt x="508" y="81559"/>
                  </a:lnTo>
                  <a:lnTo>
                    <a:pt x="12" y="93256"/>
                  </a:lnTo>
                  <a:lnTo>
                    <a:pt x="0" y="93408"/>
                  </a:lnTo>
                  <a:lnTo>
                    <a:pt x="3505" y="103187"/>
                  </a:lnTo>
                  <a:lnTo>
                    <a:pt x="10591" y="110337"/>
                  </a:lnTo>
                  <a:lnTo>
                    <a:pt x="20891" y="114274"/>
                  </a:lnTo>
                  <a:lnTo>
                    <a:pt x="19773" y="107403"/>
                  </a:lnTo>
                  <a:lnTo>
                    <a:pt x="24371" y="104521"/>
                  </a:lnTo>
                  <a:lnTo>
                    <a:pt x="28194" y="101092"/>
                  </a:lnTo>
                  <a:lnTo>
                    <a:pt x="26085" y="100761"/>
                  </a:lnTo>
                  <a:lnTo>
                    <a:pt x="25031" y="100596"/>
                  </a:lnTo>
                  <a:lnTo>
                    <a:pt x="21653" y="100761"/>
                  </a:lnTo>
                  <a:lnTo>
                    <a:pt x="13855" y="97294"/>
                  </a:lnTo>
                  <a:lnTo>
                    <a:pt x="11518" y="93408"/>
                  </a:lnTo>
                  <a:lnTo>
                    <a:pt x="11430" y="93256"/>
                  </a:lnTo>
                  <a:lnTo>
                    <a:pt x="12534" y="86702"/>
                  </a:lnTo>
                  <a:lnTo>
                    <a:pt x="30353" y="46291"/>
                  </a:lnTo>
                  <a:lnTo>
                    <a:pt x="40170" y="31864"/>
                  </a:lnTo>
                  <a:lnTo>
                    <a:pt x="45110" y="24676"/>
                  </a:lnTo>
                  <a:lnTo>
                    <a:pt x="45961" y="23926"/>
                  </a:lnTo>
                  <a:lnTo>
                    <a:pt x="46710" y="23050"/>
                  </a:lnTo>
                  <a:lnTo>
                    <a:pt x="47358" y="22072"/>
                  </a:lnTo>
                  <a:lnTo>
                    <a:pt x="47459" y="21780"/>
                  </a:lnTo>
                  <a:lnTo>
                    <a:pt x="47244" y="20015"/>
                  </a:lnTo>
                  <a:lnTo>
                    <a:pt x="47244" y="21691"/>
                  </a:lnTo>
                  <a:lnTo>
                    <a:pt x="46494" y="21412"/>
                  </a:lnTo>
                  <a:lnTo>
                    <a:pt x="46710" y="21412"/>
                  </a:lnTo>
                  <a:lnTo>
                    <a:pt x="46990" y="21577"/>
                  </a:lnTo>
                  <a:lnTo>
                    <a:pt x="47244" y="21691"/>
                  </a:lnTo>
                  <a:lnTo>
                    <a:pt x="47244" y="20015"/>
                  </a:lnTo>
                  <a:lnTo>
                    <a:pt x="46240" y="11836"/>
                  </a:lnTo>
                  <a:lnTo>
                    <a:pt x="49834" y="0"/>
                  </a:lnTo>
                  <a:close/>
                </a:path>
              </a:pathLst>
            </a:custGeom>
            <a:solidFill>
              <a:srgbClr val="C1B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192587" y="4060545"/>
              <a:ext cx="101600" cy="55244"/>
            </a:xfrm>
            <a:custGeom>
              <a:avLst/>
              <a:gdLst/>
              <a:ahLst/>
              <a:cxnLst/>
              <a:rect l="l" t="t" r="r" b="b"/>
              <a:pathLst>
                <a:path w="101600" h="55245">
                  <a:moveTo>
                    <a:pt x="101358" y="27330"/>
                  </a:moveTo>
                  <a:lnTo>
                    <a:pt x="100444" y="26225"/>
                  </a:lnTo>
                  <a:lnTo>
                    <a:pt x="95631" y="20307"/>
                  </a:lnTo>
                  <a:lnTo>
                    <a:pt x="91643" y="19862"/>
                  </a:lnTo>
                  <a:lnTo>
                    <a:pt x="91643" y="26238"/>
                  </a:lnTo>
                  <a:lnTo>
                    <a:pt x="91401" y="26238"/>
                  </a:lnTo>
                  <a:lnTo>
                    <a:pt x="91541" y="26225"/>
                  </a:lnTo>
                  <a:lnTo>
                    <a:pt x="91643" y="19862"/>
                  </a:lnTo>
                  <a:lnTo>
                    <a:pt x="88950" y="19545"/>
                  </a:lnTo>
                  <a:lnTo>
                    <a:pt x="79057" y="26898"/>
                  </a:lnTo>
                  <a:lnTo>
                    <a:pt x="78105" y="27368"/>
                  </a:lnTo>
                  <a:lnTo>
                    <a:pt x="74752" y="27571"/>
                  </a:lnTo>
                  <a:lnTo>
                    <a:pt x="71310" y="23774"/>
                  </a:lnTo>
                  <a:lnTo>
                    <a:pt x="70434" y="22809"/>
                  </a:lnTo>
                  <a:lnTo>
                    <a:pt x="68897" y="21120"/>
                  </a:lnTo>
                  <a:lnTo>
                    <a:pt x="64643" y="20154"/>
                  </a:lnTo>
                  <a:lnTo>
                    <a:pt x="57061" y="22809"/>
                  </a:lnTo>
                  <a:lnTo>
                    <a:pt x="51866" y="22326"/>
                  </a:lnTo>
                  <a:lnTo>
                    <a:pt x="51879" y="22085"/>
                  </a:lnTo>
                  <a:lnTo>
                    <a:pt x="51917" y="21297"/>
                  </a:lnTo>
                  <a:lnTo>
                    <a:pt x="51930" y="21120"/>
                  </a:lnTo>
                  <a:lnTo>
                    <a:pt x="52603" y="20307"/>
                  </a:lnTo>
                  <a:lnTo>
                    <a:pt x="55346" y="16344"/>
                  </a:lnTo>
                  <a:lnTo>
                    <a:pt x="54559" y="16078"/>
                  </a:lnTo>
                  <a:lnTo>
                    <a:pt x="53822" y="16078"/>
                  </a:lnTo>
                  <a:lnTo>
                    <a:pt x="54178" y="15963"/>
                  </a:lnTo>
                  <a:lnTo>
                    <a:pt x="51803" y="15201"/>
                  </a:lnTo>
                  <a:lnTo>
                    <a:pt x="51803" y="23355"/>
                  </a:lnTo>
                  <a:lnTo>
                    <a:pt x="51790" y="23774"/>
                  </a:lnTo>
                  <a:lnTo>
                    <a:pt x="51739" y="24701"/>
                  </a:lnTo>
                  <a:lnTo>
                    <a:pt x="51803" y="23355"/>
                  </a:lnTo>
                  <a:lnTo>
                    <a:pt x="51803" y="15201"/>
                  </a:lnTo>
                  <a:lnTo>
                    <a:pt x="4445" y="0"/>
                  </a:lnTo>
                  <a:lnTo>
                    <a:pt x="0" y="6362"/>
                  </a:lnTo>
                  <a:lnTo>
                    <a:pt x="5511" y="12763"/>
                  </a:lnTo>
                  <a:lnTo>
                    <a:pt x="4394" y="19138"/>
                  </a:lnTo>
                  <a:lnTo>
                    <a:pt x="11506" y="20701"/>
                  </a:lnTo>
                  <a:lnTo>
                    <a:pt x="16433" y="24701"/>
                  </a:lnTo>
                  <a:lnTo>
                    <a:pt x="19558" y="30708"/>
                  </a:lnTo>
                  <a:lnTo>
                    <a:pt x="21336" y="38227"/>
                  </a:lnTo>
                  <a:lnTo>
                    <a:pt x="28917" y="54419"/>
                  </a:lnTo>
                  <a:lnTo>
                    <a:pt x="33058" y="55029"/>
                  </a:lnTo>
                  <a:lnTo>
                    <a:pt x="36093" y="53263"/>
                  </a:lnTo>
                  <a:lnTo>
                    <a:pt x="37401" y="45770"/>
                  </a:lnTo>
                  <a:lnTo>
                    <a:pt x="37503" y="43319"/>
                  </a:lnTo>
                  <a:lnTo>
                    <a:pt x="40830" y="43586"/>
                  </a:lnTo>
                  <a:lnTo>
                    <a:pt x="40817" y="43319"/>
                  </a:lnTo>
                  <a:lnTo>
                    <a:pt x="40525" y="38227"/>
                  </a:lnTo>
                  <a:lnTo>
                    <a:pt x="40424" y="36487"/>
                  </a:lnTo>
                  <a:lnTo>
                    <a:pt x="35420" y="31889"/>
                  </a:lnTo>
                  <a:lnTo>
                    <a:pt x="32473" y="26238"/>
                  </a:lnTo>
                  <a:lnTo>
                    <a:pt x="33718" y="25425"/>
                  </a:lnTo>
                  <a:lnTo>
                    <a:pt x="34302" y="24701"/>
                  </a:lnTo>
                  <a:lnTo>
                    <a:pt x="39370" y="24701"/>
                  </a:lnTo>
                  <a:lnTo>
                    <a:pt x="40957" y="25196"/>
                  </a:lnTo>
                  <a:lnTo>
                    <a:pt x="53682" y="28206"/>
                  </a:lnTo>
                  <a:lnTo>
                    <a:pt x="68414" y="29946"/>
                  </a:lnTo>
                  <a:lnTo>
                    <a:pt x="73101" y="29946"/>
                  </a:lnTo>
                  <a:lnTo>
                    <a:pt x="79400" y="30162"/>
                  </a:lnTo>
                  <a:lnTo>
                    <a:pt x="92354" y="29946"/>
                  </a:lnTo>
                  <a:lnTo>
                    <a:pt x="96075" y="29946"/>
                  </a:lnTo>
                  <a:lnTo>
                    <a:pt x="98882" y="30454"/>
                  </a:lnTo>
                  <a:lnTo>
                    <a:pt x="101028" y="27749"/>
                  </a:lnTo>
                  <a:lnTo>
                    <a:pt x="101346" y="27343"/>
                  </a:lnTo>
                  <a:close/>
                </a:path>
              </a:pathLst>
            </a:custGeom>
            <a:solidFill>
              <a:srgbClr val="E3B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240606" y="4808651"/>
              <a:ext cx="73660" cy="78740"/>
            </a:xfrm>
            <a:custGeom>
              <a:avLst/>
              <a:gdLst/>
              <a:ahLst/>
              <a:cxnLst/>
              <a:rect l="l" t="t" r="r" b="b"/>
              <a:pathLst>
                <a:path w="73660" h="78739">
                  <a:moveTo>
                    <a:pt x="73126" y="62699"/>
                  </a:moveTo>
                  <a:lnTo>
                    <a:pt x="58610" y="21221"/>
                  </a:lnTo>
                  <a:lnTo>
                    <a:pt x="33997" y="0"/>
                  </a:lnTo>
                  <a:lnTo>
                    <a:pt x="36957" y="4483"/>
                  </a:lnTo>
                  <a:lnTo>
                    <a:pt x="38061" y="8534"/>
                  </a:lnTo>
                  <a:lnTo>
                    <a:pt x="31661" y="11353"/>
                  </a:lnTo>
                  <a:lnTo>
                    <a:pt x="31686" y="12750"/>
                  </a:lnTo>
                  <a:lnTo>
                    <a:pt x="31508" y="13576"/>
                  </a:lnTo>
                  <a:lnTo>
                    <a:pt x="32486" y="14274"/>
                  </a:lnTo>
                  <a:lnTo>
                    <a:pt x="38608" y="10718"/>
                  </a:lnTo>
                  <a:lnTo>
                    <a:pt x="32486" y="14274"/>
                  </a:lnTo>
                  <a:lnTo>
                    <a:pt x="36068" y="16802"/>
                  </a:lnTo>
                  <a:lnTo>
                    <a:pt x="37020" y="17627"/>
                  </a:lnTo>
                  <a:lnTo>
                    <a:pt x="37909" y="18503"/>
                  </a:lnTo>
                  <a:lnTo>
                    <a:pt x="38735" y="19494"/>
                  </a:lnTo>
                  <a:lnTo>
                    <a:pt x="41173" y="22047"/>
                  </a:lnTo>
                  <a:lnTo>
                    <a:pt x="45377" y="27368"/>
                  </a:lnTo>
                  <a:lnTo>
                    <a:pt x="50279" y="32181"/>
                  </a:lnTo>
                  <a:lnTo>
                    <a:pt x="53619" y="38112"/>
                  </a:lnTo>
                  <a:lnTo>
                    <a:pt x="57086" y="43840"/>
                  </a:lnTo>
                  <a:lnTo>
                    <a:pt x="59753" y="49250"/>
                  </a:lnTo>
                  <a:lnTo>
                    <a:pt x="59829" y="49403"/>
                  </a:lnTo>
                  <a:lnTo>
                    <a:pt x="59944" y="49631"/>
                  </a:lnTo>
                  <a:lnTo>
                    <a:pt x="60540" y="54165"/>
                  </a:lnTo>
                  <a:lnTo>
                    <a:pt x="60642" y="54902"/>
                  </a:lnTo>
                  <a:lnTo>
                    <a:pt x="60744" y="55689"/>
                  </a:lnTo>
                  <a:lnTo>
                    <a:pt x="60794" y="56019"/>
                  </a:lnTo>
                  <a:lnTo>
                    <a:pt x="57950" y="63284"/>
                  </a:lnTo>
                  <a:lnTo>
                    <a:pt x="57797" y="63284"/>
                  </a:lnTo>
                  <a:lnTo>
                    <a:pt x="51663" y="67106"/>
                  </a:lnTo>
                  <a:lnTo>
                    <a:pt x="45288" y="66929"/>
                  </a:lnTo>
                  <a:lnTo>
                    <a:pt x="38912" y="63284"/>
                  </a:lnTo>
                  <a:lnTo>
                    <a:pt x="34099" y="62699"/>
                  </a:lnTo>
                  <a:lnTo>
                    <a:pt x="31292" y="62699"/>
                  </a:lnTo>
                  <a:lnTo>
                    <a:pt x="30251" y="62484"/>
                  </a:lnTo>
                  <a:lnTo>
                    <a:pt x="29121" y="60312"/>
                  </a:lnTo>
                  <a:lnTo>
                    <a:pt x="28422" y="60045"/>
                  </a:lnTo>
                  <a:lnTo>
                    <a:pt x="27076" y="60045"/>
                  </a:lnTo>
                  <a:lnTo>
                    <a:pt x="26035" y="59296"/>
                  </a:lnTo>
                  <a:lnTo>
                    <a:pt x="25133" y="58534"/>
                  </a:lnTo>
                  <a:lnTo>
                    <a:pt x="24269" y="57721"/>
                  </a:lnTo>
                  <a:lnTo>
                    <a:pt x="23583" y="57416"/>
                  </a:lnTo>
                  <a:lnTo>
                    <a:pt x="22860" y="57277"/>
                  </a:lnTo>
                  <a:lnTo>
                    <a:pt x="22110" y="57277"/>
                  </a:lnTo>
                  <a:lnTo>
                    <a:pt x="21069" y="56591"/>
                  </a:lnTo>
                  <a:lnTo>
                    <a:pt x="20256" y="55689"/>
                  </a:lnTo>
                  <a:lnTo>
                    <a:pt x="19354" y="54902"/>
                  </a:lnTo>
                  <a:lnTo>
                    <a:pt x="17970" y="54902"/>
                  </a:lnTo>
                  <a:lnTo>
                    <a:pt x="15494" y="54165"/>
                  </a:lnTo>
                  <a:lnTo>
                    <a:pt x="14605" y="51943"/>
                  </a:lnTo>
                  <a:lnTo>
                    <a:pt x="12128" y="49631"/>
                  </a:lnTo>
                  <a:lnTo>
                    <a:pt x="11861" y="49403"/>
                  </a:lnTo>
                  <a:lnTo>
                    <a:pt x="9918" y="49250"/>
                  </a:lnTo>
                  <a:lnTo>
                    <a:pt x="8191" y="48691"/>
                  </a:lnTo>
                  <a:lnTo>
                    <a:pt x="7620" y="47256"/>
                  </a:lnTo>
                  <a:lnTo>
                    <a:pt x="7315" y="46482"/>
                  </a:lnTo>
                  <a:lnTo>
                    <a:pt x="5156" y="47256"/>
                  </a:lnTo>
                  <a:lnTo>
                    <a:pt x="2057" y="43840"/>
                  </a:lnTo>
                  <a:lnTo>
                    <a:pt x="241" y="49250"/>
                  </a:lnTo>
                  <a:lnTo>
                    <a:pt x="190" y="49403"/>
                  </a:lnTo>
                  <a:lnTo>
                    <a:pt x="114" y="49631"/>
                  </a:lnTo>
                  <a:lnTo>
                    <a:pt x="0" y="49949"/>
                  </a:lnTo>
                  <a:lnTo>
                    <a:pt x="4419" y="51777"/>
                  </a:lnTo>
                  <a:lnTo>
                    <a:pt x="4216" y="51777"/>
                  </a:lnTo>
                  <a:lnTo>
                    <a:pt x="4775" y="54902"/>
                  </a:lnTo>
                  <a:lnTo>
                    <a:pt x="8585" y="54902"/>
                  </a:lnTo>
                  <a:lnTo>
                    <a:pt x="10058" y="56019"/>
                  </a:lnTo>
                  <a:lnTo>
                    <a:pt x="10769" y="56591"/>
                  </a:lnTo>
                  <a:lnTo>
                    <a:pt x="11976" y="60045"/>
                  </a:lnTo>
                  <a:lnTo>
                    <a:pt x="12065" y="60312"/>
                  </a:lnTo>
                  <a:lnTo>
                    <a:pt x="14401" y="60312"/>
                  </a:lnTo>
                  <a:lnTo>
                    <a:pt x="15887" y="60731"/>
                  </a:lnTo>
                  <a:lnTo>
                    <a:pt x="16827" y="63055"/>
                  </a:lnTo>
                  <a:lnTo>
                    <a:pt x="16929" y="63284"/>
                  </a:lnTo>
                  <a:lnTo>
                    <a:pt x="20154" y="63284"/>
                  </a:lnTo>
                  <a:lnTo>
                    <a:pt x="20701" y="63423"/>
                  </a:lnTo>
                  <a:lnTo>
                    <a:pt x="21666" y="65786"/>
                  </a:lnTo>
                  <a:lnTo>
                    <a:pt x="24218" y="65786"/>
                  </a:lnTo>
                  <a:lnTo>
                    <a:pt x="25539" y="66141"/>
                  </a:lnTo>
                  <a:lnTo>
                    <a:pt x="26517" y="68478"/>
                  </a:lnTo>
                  <a:lnTo>
                    <a:pt x="29006" y="68478"/>
                  </a:lnTo>
                  <a:lnTo>
                    <a:pt x="30378" y="68846"/>
                  </a:lnTo>
                  <a:lnTo>
                    <a:pt x="31407" y="71120"/>
                  </a:lnTo>
                  <a:lnTo>
                    <a:pt x="33667" y="71120"/>
                  </a:lnTo>
                  <a:lnTo>
                    <a:pt x="35204" y="71513"/>
                  </a:lnTo>
                  <a:lnTo>
                    <a:pt x="36309" y="73647"/>
                  </a:lnTo>
                  <a:lnTo>
                    <a:pt x="40881" y="76847"/>
                  </a:lnTo>
                  <a:lnTo>
                    <a:pt x="46215" y="77622"/>
                  </a:lnTo>
                  <a:lnTo>
                    <a:pt x="51257" y="78409"/>
                  </a:lnTo>
                  <a:lnTo>
                    <a:pt x="61163" y="77393"/>
                  </a:lnTo>
                  <a:lnTo>
                    <a:pt x="68745" y="71818"/>
                  </a:lnTo>
                  <a:lnTo>
                    <a:pt x="71018" y="67106"/>
                  </a:lnTo>
                  <a:lnTo>
                    <a:pt x="73126" y="62699"/>
                  </a:lnTo>
                  <a:close/>
                </a:path>
              </a:pathLst>
            </a:custGeom>
            <a:solidFill>
              <a:srgbClr val="8FC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322953" y="4255122"/>
              <a:ext cx="52069" cy="73025"/>
            </a:xfrm>
            <a:custGeom>
              <a:avLst/>
              <a:gdLst/>
              <a:ahLst/>
              <a:cxnLst/>
              <a:rect l="l" t="t" r="r" b="b"/>
              <a:pathLst>
                <a:path w="52070" h="73025">
                  <a:moveTo>
                    <a:pt x="51473" y="65544"/>
                  </a:moveTo>
                  <a:lnTo>
                    <a:pt x="51015" y="64909"/>
                  </a:lnTo>
                  <a:lnTo>
                    <a:pt x="49428" y="62661"/>
                  </a:lnTo>
                  <a:lnTo>
                    <a:pt x="49072" y="62141"/>
                  </a:lnTo>
                  <a:lnTo>
                    <a:pt x="47612" y="60071"/>
                  </a:lnTo>
                  <a:lnTo>
                    <a:pt x="46888" y="58559"/>
                  </a:lnTo>
                  <a:lnTo>
                    <a:pt x="46075" y="57162"/>
                  </a:lnTo>
                  <a:lnTo>
                    <a:pt x="44018" y="57162"/>
                  </a:lnTo>
                  <a:lnTo>
                    <a:pt x="42214" y="56642"/>
                  </a:lnTo>
                  <a:lnTo>
                    <a:pt x="41300" y="54406"/>
                  </a:lnTo>
                  <a:lnTo>
                    <a:pt x="39255" y="54406"/>
                  </a:lnTo>
                  <a:lnTo>
                    <a:pt x="37503" y="53936"/>
                  </a:lnTo>
                  <a:lnTo>
                    <a:pt x="36588" y="51650"/>
                  </a:lnTo>
                  <a:lnTo>
                    <a:pt x="34290" y="50368"/>
                  </a:lnTo>
                  <a:lnTo>
                    <a:pt x="34061" y="48526"/>
                  </a:lnTo>
                  <a:lnTo>
                    <a:pt x="34048" y="48387"/>
                  </a:lnTo>
                  <a:lnTo>
                    <a:pt x="37033" y="43789"/>
                  </a:lnTo>
                  <a:lnTo>
                    <a:pt x="37172" y="42392"/>
                  </a:lnTo>
                  <a:lnTo>
                    <a:pt x="29895" y="33667"/>
                  </a:lnTo>
                  <a:lnTo>
                    <a:pt x="29845" y="26301"/>
                  </a:lnTo>
                  <a:lnTo>
                    <a:pt x="33909" y="19164"/>
                  </a:lnTo>
                  <a:lnTo>
                    <a:pt x="33934" y="16459"/>
                  </a:lnTo>
                  <a:lnTo>
                    <a:pt x="30924" y="14058"/>
                  </a:lnTo>
                  <a:lnTo>
                    <a:pt x="30975" y="13703"/>
                  </a:lnTo>
                  <a:lnTo>
                    <a:pt x="31483" y="10591"/>
                  </a:lnTo>
                  <a:lnTo>
                    <a:pt x="31521" y="3124"/>
                  </a:lnTo>
                  <a:lnTo>
                    <a:pt x="30289" y="482"/>
                  </a:lnTo>
                  <a:lnTo>
                    <a:pt x="26492" y="0"/>
                  </a:lnTo>
                  <a:lnTo>
                    <a:pt x="26517" y="482"/>
                  </a:lnTo>
                  <a:lnTo>
                    <a:pt x="26619" y="2336"/>
                  </a:lnTo>
                  <a:lnTo>
                    <a:pt x="26200" y="4368"/>
                  </a:lnTo>
                  <a:lnTo>
                    <a:pt x="24193" y="5575"/>
                  </a:lnTo>
                  <a:lnTo>
                    <a:pt x="24180" y="8585"/>
                  </a:lnTo>
                  <a:lnTo>
                    <a:pt x="24688" y="11798"/>
                  </a:lnTo>
                  <a:lnTo>
                    <a:pt x="21717" y="13703"/>
                  </a:lnTo>
                  <a:lnTo>
                    <a:pt x="19291" y="12827"/>
                  </a:lnTo>
                  <a:lnTo>
                    <a:pt x="18034" y="10591"/>
                  </a:lnTo>
                  <a:lnTo>
                    <a:pt x="16840" y="8585"/>
                  </a:lnTo>
                  <a:lnTo>
                    <a:pt x="16725" y="8394"/>
                  </a:lnTo>
                  <a:lnTo>
                    <a:pt x="9004" y="14008"/>
                  </a:lnTo>
                  <a:lnTo>
                    <a:pt x="0" y="5575"/>
                  </a:lnTo>
                  <a:lnTo>
                    <a:pt x="9334" y="28651"/>
                  </a:lnTo>
                  <a:lnTo>
                    <a:pt x="9677" y="30670"/>
                  </a:lnTo>
                  <a:lnTo>
                    <a:pt x="9626" y="32893"/>
                  </a:lnTo>
                  <a:lnTo>
                    <a:pt x="9499" y="33540"/>
                  </a:lnTo>
                  <a:lnTo>
                    <a:pt x="9474" y="33667"/>
                  </a:lnTo>
                  <a:lnTo>
                    <a:pt x="9359" y="35255"/>
                  </a:lnTo>
                  <a:lnTo>
                    <a:pt x="10579" y="41871"/>
                  </a:lnTo>
                  <a:lnTo>
                    <a:pt x="11696" y="48387"/>
                  </a:lnTo>
                  <a:lnTo>
                    <a:pt x="14439" y="62141"/>
                  </a:lnTo>
                  <a:lnTo>
                    <a:pt x="16192" y="69481"/>
                  </a:lnTo>
                  <a:lnTo>
                    <a:pt x="26047" y="72618"/>
                  </a:lnTo>
                  <a:lnTo>
                    <a:pt x="28956" y="72618"/>
                  </a:lnTo>
                  <a:lnTo>
                    <a:pt x="25184" y="62661"/>
                  </a:lnTo>
                  <a:lnTo>
                    <a:pt x="25082" y="62382"/>
                  </a:lnTo>
                  <a:lnTo>
                    <a:pt x="24993" y="62141"/>
                  </a:lnTo>
                  <a:lnTo>
                    <a:pt x="31838" y="64909"/>
                  </a:lnTo>
                  <a:lnTo>
                    <a:pt x="33883" y="62661"/>
                  </a:lnTo>
                  <a:lnTo>
                    <a:pt x="35941" y="62661"/>
                  </a:lnTo>
                  <a:lnTo>
                    <a:pt x="37757" y="63144"/>
                  </a:lnTo>
                  <a:lnTo>
                    <a:pt x="38760" y="65544"/>
                  </a:lnTo>
                  <a:lnTo>
                    <a:pt x="40360" y="65544"/>
                  </a:lnTo>
                  <a:lnTo>
                    <a:pt x="43688" y="64909"/>
                  </a:lnTo>
                  <a:lnTo>
                    <a:pt x="44348" y="64909"/>
                  </a:lnTo>
                  <a:lnTo>
                    <a:pt x="45935" y="68186"/>
                  </a:lnTo>
                  <a:lnTo>
                    <a:pt x="50012" y="67475"/>
                  </a:lnTo>
                  <a:lnTo>
                    <a:pt x="51473" y="65544"/>
                  </a:lnTo>
                  <a:close/>
                </a:path>
              </a:pathLst>
            </a:custGeom>
            <a:solidFill>
              <a:srgbClr val="7DD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779598" y="5138267"/>
              <a:ext cx="59690" cy="96520"/>
            </a:xfrm>
            <a:custGeom>
              <a:avLst/>
              <a:gdLst/>
              <a:ahLst/>
              <a:cxnLst/>
              <a:rect l="l" t="t" r="r" b="b"/>
              <a:pathLst>
                <a:path w="59689" h="96520">
                  <a:moveTo>
                    <a:pt x="1066" y="8712"/>
                  </a:moveTo>
                  <a:lnTo>
                    <a:pt x="749" y="8077"/>
                  </a:lnTo>
                  <a:lnTo>
                    <a:pt x="177" y="6654"/>
                  </a:lnTo>
                  <a:lnTo>
                    <a:pt x="342" y="7366"/>
                  </a:lnTo>
                  <a:lnTo>
                    <a:pt x="584" y="8077"/>
                  </a:lnTo>
                  <a:lnTo>
                    <a:pt x="1066" y="8712"/>
                  </a:lnTo>
                  <a:close/>
                </a:path>
                <a:path w="59689" h="96520">
                  <a:moveTo>
                    <a:pt x="59372" y="41186"/>
                  </a:moveTo>
                  <a:lnTo>
                    <a:pt x="58013" y="39954"/>
                  </a:lnTo>
                  <a:lnTo>
                    <a:pt x="56565" y="38912"/>
                  </a:lnTo>
                  <a:lnTo>
                    <a:pt x="55156" y="37769"/>
                  </a:lnTo>
                  <a:lnTo>
                    <a:pt x="53606" y="37757"/>
                  </a:lnTo>
                  <a:lnTo>
                    <a:pt x="55168" y="37757"/>
                  </a:lnTo>
                  <a:lnTo>
                    <a:pt x="52705" y="35941"/>
                  </a:lnTo>
                  <a:lnTo>
                    <a:pt x="47167" y="31851"/>
                  </a:lnTo>
                  <a:lnTo>
                    <a:pt x="42583" y="29133"/>
                  </a:lnTo>
                  <a:lnTo>
                    <a:pt x="42583" y="35941"/>
                  </a:lnTo>
                  <a:lnTo>
                    <a:pt x="37249" y="41465"/>
                  </a:lnTo>
                  <a:lnTo>
                    <a:pt x="41605" y="36944"/>
                  </a:lnTo>
                  <a:lnTo>
                    <a:pt x="41732" y="36817"/>
                  </a:lnTo>
                  <a:lnTo>
                    <a:pt x="42583" y="35941"/>
                  </a:lnTo>
                  <a:lnTo>
                    <a:pt x="42583" y="29133"/>
                  </a:lnTo>
                  <a:lnTo>
                    <a:pt x="38773" y="26860"/>
                  </a:lnTo>
                  <a:lnTo>
                    <a:pt x="29972" y="22796"/>
                  </a:lnTo>
                  <a:lnTo>
                    <a:pt x="20789" y="19723"/>
                  </a:lnTo>
                  <a:lnTo>
                    <a:pt x="14744" y="18072"/>
                  </a:lnTo>
                  <a:lnTo>
                    <a:pt x="10363" y="15328"/>
                  </a:lnTo>
                  <a:lnTo>
                    <a:pt x="8242" y="8712"/>
                  </a:lnTo>
                  <a:lnTo>
                    <a:pt x="2451" y="0"/>
                  </a:lnTo>
                  <a:lnTo>
                    <a:pt x="0" y="2717"/>
                  </a:lnTo>
                  <a:lnTo>
                    <a:pt x="1612" y="5956"/>
                  </a:lnTo>
                  <a:lnTo>
                    <a:pt x="1193" y="8077"/>
                  </a:lnTo>
                  <a:lnTo>
                    <a:pt x="16103" y="54546"/>
                  </a:lnTo>
                  <a:lnTo>
                    <a:pt x="41668" y="90639"/>
                  </a:lnTo>
                  <a:lnTo>
                    <a:pt x="49428" y="95910"/>
                  </a:lnTo>
                  <a:lnTo>
                    <a:pt x="44970" y="91109"/>
                  </a:lnTo>
                  <a:lnTo>
                    <a:pt x="46469" y="88112"/>
                  </a:lnTo>
                  <a:lnTo>
                    <a:pt x="51168" y="86080"/>
                  </a:lnTo>
                  <a:lnTo>
                    <a:pt x="36550" y="68884"/>
                  </a:lnTo>
                  <a:lnTo>
                    <a:pt x="31140" y="61798"/>
                  </a:lnTo>
                  <a:lnTo>
                    <a:pt x="26479" y="54114"/>
                  </a:lnTo>
                  <a:lnTo>
                    <a:pt x="22466" y="45796"/>
                  </a:lnTo>
                  <a:lnTo>
                    <a:pt x="19062" y="36944"/>
                  </a:lnTo>
                  <a:lnTo>
                    <a:pt x="19011" y="36817"/>
                  </a:lnTo>
                  <a:lnTo>
                    <a:pt x="26441" y="36944"/>
                  </a:lnTo>
                  <a:lnTo>
                    <a:pt x="30911" y="43472"/>
                  </a:lnTo>
                  <a:lnTo>
                    <a:pt x="37185" y="43853"/>
                  </a:lnTo>
                  <a:lnTo>
                    <a:pt x="37452" y="43891"/>
                  </a:lnTo>
                  <a:lnTo>
                    <a:pt x="44335" y="38760"/>
                  </a:lnTo>
                  <a:lnTo>
                    <a:pt x="52095" y="42418"/>
                  </a:lnTo>
                  <a:lnTo>
                    <a:pt x="59372" y="41186"/>
                  </a:lnTo>
                  <a:close/>
                </a:path>
              </a:pathLst>
            </a:custGeom>
            <a:solidFill>
              <a:srgbClr val="92E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927451" y="3118853"/>
              <a:ext cx="61594" cy="48895"/>
            </a:xfrm>
            <a:custGeom>
              <a:avLst/>
              <a:gdLst/>
              <a:ahLst/>
              <a:cxnLst/>
              <a:rect l="l" t="t" r="r" b="b"/>
              <a:pathLst>
                <a:path w="61594" h="48894">
                  <a:moveTo>
                    <a:pt x="61074" y="42164"/>
                  </a:moveTo>
                  <a:lnTo>
                    <a:pt x="60807" y="34988"/>
                  </a:lnTo>
                  <a:lnTo>
                    <a:pt x="51828" y="27851"/>
                  </a:lnTo>
                  <a:lnTo>
                    <a:pt x="42532" y="21272"/>
                  </a:lnTo>
                  <a:lnTo>
                    <a:pt x="33121" y="14884"/>
                  </a:lnTo>
                  <a:lnTo>
                    <a:pt x="23825" y="8305"/>
                  </a:lnTo>
                  <a:lnTo>
                    <a:pt x="20408" y="5765"/>
                  </a:lnTo>
                  <a:lnTo>
                    <a:pt x="4572" y="0"/>
                  </a:lnTo>
                  <a:lnTo>
                    <a:pt x="3937" y="1511"/>
                  </a:lnTo>
                  <a:lnTo>
                    <a:pt x="3937" y="14325"/>
                  </a:lnTo>
                  <a:lnTo>
                    <a:pt x="3810" y="15151"/>
                  </a:lnTo>
                  <a:lnTo>
                    <a:pt x="3810" y="28663"/>
                  </a:lnTo>
                  <a:lnTo>
                    <a:pt x="3136" y="19519"/>
                  </a:lnTo>
                  <a:lnTo>
                    <a:pt x="3810" y="28663"/>
                  </a:lnTo>
                  <a:lnTo>
                    <a:pt x="3810" y="15151"/>
                  </a:lnTo>
                  <a:lnTo>
                    <a:pt x="3238" y="18834"/>
                  </a:lnTo>
                  <a:lnTo>
                    <a:pt x="3924" y="14325"/>
                  </a:lnTo>
                  <a:lnTo>
                    <a:pt x="3937" y="1511"/>
                  </a:lnTo>
                  <a:lnTo>
                    <a:pt x="88" y="10617"/>
                  </a:lnTo>
                  <a:lnTo>
                    <a:pt x="127" y="17145"/>
                  </a:lnTo>
                  <a:lnTo>
                    <a:pt x="355" y="23685"/>
                  </a:lnTo>
                  <a:lnTo>
                    <a:pt x="165" y="30200"/>
                  </a:lnTo>
                  <a:lnTo>
                    <a:pt x="0" y="35890"/>
                  </a:lnTo>
                  <a:lnTo>
                    <a:pt x="2362" y="38138"/>
                  </a:lnTo>
                  <a:lnTo>
                    <a:pt x="7175" y="37807"/>
                  </a:lnTo>
                  <a:lnTo>
                    <a:pt x="7327" y="37223"/>
                  </a:lnTo>
                  <a:lnTo>
                    <a:pt x="7442" y="36017"/>
                  </a:lnTo>
                  <a:lnTo>
                    <a:pt x="7683" y="32778"/>
                  </a:lnTo>
                  <a:lnTo>
                    <a:pt x="6870" y="29210"/>
                  </a:lnTo>
                  <a:lnTo>
                    <a:pt x="9448" y="25501"/>
                  </a:lnTo>
                  <a:lnTo>
                    <a:pt x="14338" y="31826"/>
                  </a:lnTo>
                  <a:lnTo>
                    <a:pt x="16332" y="39611"/>
                  </a:lnTo>
                  <a:lnTo>
                    <a:pt x="20154" y="46075"/>
                  </a:lnTo>
                  <a:lnTo>
                    <a:pt x="20612" y="47091"/>
                  </a:lnTo>
                  <a:lnTo>
                    <a:pt x="21234" y="47891"/>
                  </a:lnTo>
                  <a:lnTo>
                    <a:pt x="22009" y="48552"/>
                  </a:lnTo>
                  <a:lnTo>
                    <a:pt x="25298" y="47726"/>
                  </a:lnTo>
                  <a:lnTo>
                    <a:pt x="31724" y="45935"/>
                  </a:lnTo>
                  <a:lnTo>
                    <a:pt x="31623" y="45415"/>
                  </a:lnTo>
                  <a:lnTo>
                    <a:pt x="31572" y="45148"/>
                  </a:lnTo>
                  <a:lnTo>
                    <a:pt x="31191" y="43116"/>
                  </a:lnTo>
                  <a:lnTo>
                    <a:pt x="30683" y="42164"/>
                  </a:lnTo>
                  <a:lnTo>
                    <a:pt x="30060" y="41300"/>
                  </a:lnTo>
                  <a:lnTo>
                    <a:pt x="29603" y="40855"/>
                  </a:lnTo>
                  <a:lnTo>
                    <a:pt x="29603" y="44958"/>
                  </a:lnTo>
                  <a:lnTo>
                    <a:pt x="24625" y="44958"/>
                  </a:lnTo>
                  <a:lnTo>
                    <a:pt x="28041" y="44805"/>
                  </a:lnTo>
                  <a:lnTo>
                    <a:pt x="29603" y="44958"/>
                  </a:lnTo>
                  <a:lnTo>
                    <a:pt x="29603" y="40855"/>
                  </a:lnTo>
                  <a:lnTo>
                    <a:pt x="29311" y="40563"/>
                  </a:lnTo>
                  <a:lnTo>
                    <a:pt x="28727" y="37668"/>
                  </a:lnTo>
                  <a:lnTo>
                    <a:pt x="28244" y="36715"/>
                  </a:lnTo>
                  <a:lnTo>
                    <a:pt x="27635" y="35877"/>
                  </a:lnTo>
                  <a:lnTo>
                    <a:pt x="26898" y="35166"/>
                  </a:lnTo>
                  <a:lnTo>
                    <a:pt x="27292" y="30810"/>
                  </a:lnTo>
                  <a:lnTo>
                    <a:pt x="35928" y="35242"/>
                  </a:lnTo>
                  <a:lnTo>
                    <a:pt x="39535" y="41808"/>
                  </a:lnTo>
                  <a:lnTo>
                    <a:pt x="45935" y="43408"/>
                  </a:lnTo>
                  <a:lnTo>
                    <a:pt x="47904" y="43395"/>
                  </a:lnTo>
                  <a:lnTo>
                    <a:pt x="50050" y="42786"/>
                  </a:lnTo>
                  <a:lnTo>
                    <a:pt x="59194" y="46266"/>
                  </a:lnTo>
                  <a:lnTo>
                    <a:pt x="61074" y="42164"/>
                  </a:lnTo>
                  <a:close/>
                </a:path>
              </a:pathLst>
            </a:custGeom>
            <a:solidFill>
              <a:srgbClr val="75D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358743" y="3370630"/>
              <a:ext cx="77470" cy="46990"/>
            </a:xfrm>
            <a:custGeom>
              <a:avLst/>
              <a:gdLst/>
              <a:ahLst/>
              <a:cxnLst/>
              <a:rect l="l" t="t" r="r" b="b"/>
              <a:pathLst>
                <a:path w="77470" h="46989">
                  <a:moveTo>
                    <a:pt x="1574" y="18630"/>
                  </a:moveTo>
                  <a:lnTo>
                    <a:pt x="1117" y="18973"/>
                  </a:lnTo>
                  <a:lnTo>
                    <a:pt x="647" y="19304"/>
                  </a:lnTo>
                  <a:lnTo>
                    <a:pt x="101" y="19507"/>
                  </a:lnTo>
                  <a:lnTo>
                    <a:pt x="12" y="20269"/>
                  </a:lnTo>
                  <a:lnTo>
                    <a:pt x="0" y="20993"/>
                  </a:lnTo>
                  <a:lnTo>
                    <a:pt x="25" y="21717"/>
                  </a:lnTo>
                  <a:lnTo>
                    <a:pt x="228" y="21424"/>
                  </a:lnTo>
                  <a:lnTo>
                    <a:pt x="457" y="21221"/>
                  </a:lnTo>
                  <a:lnTo>
                    <a:pt x="635" y="20840"/>
                  </a:lnTo>
                  <a:lnTo>
                    <a:pt x="1054" y="20167"/>
                  </a:lnTo>
                  <a:lnTo>
                    <a:pt x="1295" y="19380"/>
                  </a:lnTo>
                  <a:lnTo>
                    <a:pt x="1574" y="18630"/>
                  </a:lnTo>
                  <a:close/>
                </a:path>
                <a:path w="77470" h="46989">
                  <a:moveTo>
                    <a:pt x="77000" y="7467"/>
                  </a:moveTo>
                  <a:lnTo>
                    <a:pt x="74447" y="0"/>
                  </a:lnTo>
                  <a:lnTo>
                    <a:pt x="71031" y="635"/>
                  </a:lnTo>
                  <a:lnTo>
                    <a:pt x="68249" y="558"/>
                  </a:lnTo>
                  <a:lnTo>
                    <a:pt x="65760" y="381"/>
                  </a:lnTo>
                  <a:lnTo>
                    <a:pt x="53898" y="3835"/>
                  </a:lnTo>
                  <a:lnTo>
                    <a:pt x="43078" y="6629"/>
                  </a:lnTo>
                  <a:lnTo>
                    <a:pt x="32346" y="9766"/>
                  </a:lnTo>
                  <a:lnTo>
                    <a:pt x="21869" y="13868"/>
                  </a:lnTo>
                  <a:lnTo>
                    <a:pt x="19418" y="17919"/>
                  </a:lnTo>
                  <a:lnTo>
                    <a:pt x="15786" y="17183"/>
                  </a:lnTo>
                  <a:lnTo>
                    <a:pt x="9893" y="15506"/>
                  </a:lnTo>
                  <a:lnTo>
                    <a:pt x="10363" y="13322"/>
                  </a:lnTo>
                  <a:lnTo>
                    <a:pt x="12001" y="11468"/>
                  </a:lnTo>
                  <a:lnTo>
                    <a:pt x="12344" y="8686"/>
                  </a:lnTo>
                  <a:lnTo>
                    <a:pt x="5956" y="8026"/>
                  </a:lnTo>
                  <a:lnTo>
                    <a:pt x="5397" y="15646"/>
                  </a:lnTo>
                  <a:lnTo>
                    <a:pt x="1574" y="18630"/>
                  </a:lnTo>
                  <a:lnTo>
                    <a:pt x="1054" y="20167"/>
                  </a:lnTo>
                  <a:lnTo>
                    <a:pt x="457" y="21221"/>
                  </a:lnTo>
                  <a:lnTo>
                    <a:pt x="38" y="21717"/>
                  </a:lnTo>
                  <a:lnTo>
                    <a:pt x="266" y="26809"/>
                  </a:lnTo>
                  <a:lnTo>
                    <a:pt x="2997" y="30988"/>
                  </a:lnTo>
                  <a:lnTo>
                    <a:pt x="4775" y="35496"/>
                  </a:lnTo>
                  <a:lnTo>
                    <a:pt x="4851" y="35674"/>
                  </a:lnTo>
                  <a:lnTo>
                    <a:pt x="4953" y="35826"/>
                  </a:lnTo>
                  <a:lnTo>
                    <a:pt x="7493" y="37414"/>
                  </a:lnTo>
                  <a:lnTo>
                    <a:pt x="10515" y="38188"/>
                  </a:lnTo>
                  <a:lnTo>
                    <a:pt x="12192" y="41236"/>
                  </a:lnTo>
                  <a:lnTo>
                    <a:pt x="12331" y="41300"/>
                  </a:lnTo>
                  <a:lnTo>
                    <a:pt x="12014" y="40284"/>
                  </a:lnTo>
                  <a:lnTo>
                    <a:pt x="13093" y="39090"/>
                  </a:lnTo>
                  <a:lnTo>
                    <a:pt x="12179" y="38163"/>
                  </a:lnTo>
                  <a:lnTo>
                    <a:pt x="10045" y="35674"/>
                  </a:lnTo>
                  <a:lnTo>
                    <a:pt x="7594" y="34658"/>
                  </a:lnTo>
                  <a:lnTo>
                    <a:pt x="10045" y="35674"/>
                  </a:lnTo>
                  <a:lnTo>
                    <a:pt x="13093" y="39090"/>
                  </a:lnTo>
                  <a:lnTo>
                    <a:pt x="12026" y="40284"/>
                  </a:lnTo>
                  <a:lnTo>
                    <a:pt x="12623" y="41465"/>
                  </a:lnTo>
                  <a:lnTo>
                    <a:pt x="21844" y="46710"/>
                  </a:lnTo>
                  <a:lnTo>
                    <a:pt x="21856" y="45453"/>
                  </a:lnTo>
                  <a:lnTo>
                    <a:pt x="21882" y="43967"/>
                  </a:lnTo>
                  <a:lnTo>
                    <a:pt x="19545" y="39890"/>
                  </a:lnTo>
                  <a:lnTo>
                    <a:pt x="19138" y="36499"/>
                  </a:lnTo>
                  <a:lnTo>
                    <a:pt x="43053" y="27533"/>
                  </a:lnTo>
                  <a:lnTo>
                    <a:pt x="55257" y="22618"/>
                  </a:lnTo>
                  <a:lnTo>
                    <a:pt x="61099" y="19939"/>
                  </a:lnTo>
                  <a:lnTo>
                    <a:pt x="66713" y="16725"/>
                  </a:lnTo>
                  <a:lnTo>
                    <a:pt x="71970" y="12712"/>
                  </a:lnTo>
                  <a:lnTo>
                    <a:pt x="74485" y="10439"/>
                  </a:lnTo>
                  <a:lnTo>
                    <a:pt x="77000" y="7467"/>
                  </a:lnTo>
                  <a:close/>
                </a:path>
              </a:pathLst>
            </a:custGeom>
            <a:solidFill>
              <a:srgbClr val="AFC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578760" y="3324897"/>
              <a:ext cx="50800" cy="97790"/>
            </a:xfrm>
            <a:custGeom>
              <a:avLst/>
              <a:gdLst/>
              <a:ahLst/>
              <a:cxnLst/>
              <a:rect l="l" t="t" r="r" b="b"/>
              <a:pathLst>
                <a:path w="50800" h="97789">
                  <a:moveTo>
                    <a:pt x="50558" y="86944"/>
                  </a:moveTo>
                  <a:lnTo>
                    <a:pt x="50444" y="86779"/>
                  </a:lnTo>
                  <a:lnTo>
                    <a:pt x="27686" y="46291"/>
                  </a:lnTo>
                  <a:lnTo>
                    <a:pt x="11950" y="8750"/>
                  </a:lnTo>
                  <a:lnTo>
                    <a:pt x="9652" y="2908"/>
                  </a:lnTo>
                  <a:lnTo>
                    <a:pt x="8953" y="1993"/>
                  </a:lnTo>
                  <a:lnTo>
                    <a:pt x="7505" y="0"/>
                  </a:lnTo>
                  <a:lnTo>
                    <a:pt x="4152" y="1993"/>
                  </a:lnTo>
                  <a:lnTo>
                    <a:pt x="5295" y="8178"/>
                  </a:lnTo>
                  <a:lnTo>
                    <a:pt x="5397" y="8750"/>
                  </a:lnTo>
                  <a:lnTo>
                    <a:pt x="101" y="8178"/>
                  </a:lnTo>
                  <a:lnTo>
                    <a:pt x="0" y="11074"/>
                  </a:lnTo>
                  <a:lnTo>
                    <a:pt x="2946" y="23863"/>
                  </a:lnTo>
                  <a:lnTo>
                    <a:pt x="16167" y="60452"/>
                  </a:lnTo>
                  <a:lnTo>
                    <a:pt x="33782" y="92456"/>
                  </a:lnTo>
                  <a:lnTo>
                    <a:pt x="39966" y="92862"/>
                  </a:lnTo>
                  <a:lnTo>
                    <a:pt x="47193" y="97282"/>
                  </a:lnTo>
                  <a:lnTo>
                    <a:pt x="50558" y="86944"/>
                  </a:lnTo>
                  <a:close/>
                </a:path>
              </a:pathLst>
            </a:custGeom>
            <a:solidFill>
              <a:srgbClr val="D6B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010202" y="4521365"/>
              <a:ext cx="27305" cy="130175"/>
            </a:xfrm>
            <a:custGeom>
              <a:avLst/>
              <a:gdLst/>
              <a:ahLst/>
              <a:cxnLst/>
              <a:rect l="l" t="t" r="r" b="b"/>
              <a:pathLst>
                <a:path w="27304" h="130175">
                  <a:moveTo>
                    <a:pt x="26682" y="78574"/>
                  </a:moveTo>
                  <a:lnTo>
                    <a:pt x="26352" y="78574"/>
                  </a:lnTo>
                  <a:lnTo>
                    <a:pt x="25742" y="78244"/>
                  </a:lnTo>
                  <a:lnTo>
                    <a:pt x="25260" y="78105"/>
                  </a:lnTo>
                  <a:lnTo>
                    <a:pt x="22898" y="89382"/>
                  </a:lnTo>
                  <a:lnTo>
                    <a:pt x="22834" y="89662"/>
                  </a:lnTo>
                  <a:lnTo>
                    <a:pt x="25260" y="78105"/>
                  </a:lnTo>
                  <a:lnTo>
                    <a:pt x="16192" y="75349"/>
                  </a:lnTo>
                  <a:lnTo>
                    <a:pt x="15913" y="65849"/>
                  </a:lnTo>
                  <a:lnTo>
                    <a:pt x="15125" y="57886"/>
                  </a:lnTo>
                  <a:lnTo>
                    <a:pt x="14566" y="49555"/>
                  </a:lnTo>
                  <a:lnTo>
                    <a:pt x="14465" y="24828"/>
                  </a:lnTo>
                  <a:lnTo>
                    <a:pt x="14465" y="24396"/>
                  </a:lnTo>
                  <a:lnTo>
                    <a:pt x="12458" y="22174"/>
                  </a:lnTo>
                  <a:lnTo>
                    <a:pt x="6337" y="24828"/>
                  </a:lnTo>
                  <a:lnTo>
                    <a:pt x="10680" y="11722"/>
                  </a:lnTo>
                  <a:lnTo>
                    <a:pt x="8293" y="5105"/>
                  </a:lnTo>
                  <a:lnTo>
                    <a:pt x="5168" y="0"/>
                  </a:lnTo>
                  <a:lnTo>
                    <a:pt x="1625" y="14058"/>
                  </a:lnTo>
                  <a:lnTo>
                    <a:pt x="38" y="28295"/>
                  </a:lnTo>
                  <a:lnTo>
                    <a:pt x="0" y="42659"/>
                  </a:lnTo>
                  <a:lnTo>
                    <a:pt x="1117" y="57023"/>
                  </a:lnTo>
                  <a:lnTo>
                    <a:pt x="16776" y="89662"/>
                  </a:lnTo>
                  <a:lnTo>
                    <a:pt x="16687" y="90741"/>
                  </a:lnTo>
                  <a:lnTo>
                    <a:pt x="16687" y="125095"/>
                  </a:lnTo>
                  <a:lnTo>
                    <a:pt x="13563" y="125095"/>
                  </a:lnTo>
                  <a:lnTo>
                    <a:pt x="14147" y="124968"/>
                  </a:lnTo>
                  <a:lnTo>
                    <a:pt x="16687" y="125095"/>
                  </a:lnTo>
                  <a:lnTo>
                    <a:pt x="16687" y="90741"/>
                  </a:lnTo>
                  <a:lnTo>
                    <a:pt x="16497" y="93040"/>
                  </a:lnTo>
                  <a:lnTo>
                    <a:pt x="13195" y="104787"/>
                  </a:lnTo>
                  <a:lnTo>
                    <a:pt x="11417" y="112001"/>
                  </a:lnTo>
                  <a:lnTo>
                    <a:pt x="11366" y="112204"/>
                  </a:lnTo>
                  <a:lnTo>
                    <a:pt x="10172" y="119786"/>
                  </a:lnTo>
                  <a:lnTo>
                    <a:pt x="10109" y="123621"/>
                  </a:lnTo>
                  <a:lnTo>
                    <a:pt x="10045" y="127584"/>
                  </a:lnTo>
                  <a:lnTo>
                    <a:pt x="14300" y="127025"/>
                  </a:lnTo>
                  <a:lnTo>
                    <a:pt x="18440" y="128193"/>
                  </a:lnTo>
                  <a:lnTo>
                    <a:pt x="19278" y="128498"/>
                  </a:lnTo>
                  <a:lnTo>
                    <a:pt x="19862" y="129336"/>
                  </a:lnTo>
                  <a:lnTo>
                    <a:pt x="19761" y="128689"/>
                  </a:lnTo>
                  <a:lnTo>
                    <a:pt x="22821" y="129794"/>
                  </a:lnTo>
                  <a:lnTo>
                    <a:pt x="22707" y="127584"/>
                  </a:lnTo>
                  <a:lnTo>
                    <a:pt x="22593" y="125095"/>
                  </a:lnTo>
                  <a:lnTo>
                    <a:pt x="22517" y="123393"/>
                  </a:lnTo>
                  <a:lnTo>
                    <a:pt x="19621" y="120548"/>
                  </a:lnTo>
                  <a:lnTo>
                    <a:pt x="19621" y="127584"/>
                  </a:lnTo>
                  <a:lnTo>
                    <a:pt x="19329" y="125463"/>
                  </a:lnTo>
                  <a:lnTo>
                    <a:pt x="19545" y="127025"/>
                  </a:lnTo>
                  <a:lnTo>
                    <a:pt x="19621" y="127584"/>
                  </a:lnTo>
                  <a:lnTo>
                    <a:pt x="19621" y="120548"/>
                  </a:lnTo>
                  <a:lnTo>
                    <a:pt x="18986" y="119913"/>
                  </a:lnTo>
                  <a:lnTo>
                    <a:pt x="18923" y="117627"/>
                  </a:lnTo>
                  <a:lnTo>
                    <a:pt x="21018" y="113296"/>
                  </a:lnTo>
                  <a:lnTo>
                    <a:pt x="23901" y="104952"/>
                  </a:lnTo>
                  <a:lnTo>
                    <a:pt x="25260" y="96266"/>
                  </a:lnTo>
                  <a:lnTo>
                    <a:pt x="25920" y="87401"/>
                  </a:lnTo>
                  <a:lnTo>
                    <a:pt x="26682" y="78574"/>
                  </a:lnTo>
                  <a:close/>
                </a:path>
              </a:pathLst>
            </a:custGeom>
            <a:solidFill>
              <a:srgbClr val="AEC9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807498" y="4836261"/>
              <a:ext cx="52069" cy="68580"/>
            </a:xfrm>
            <a:custGeom>
              <a:avLst/>
              <a:gdLst/>
              <a:ahLst/>
              <a:cxnLst/>
              <a:rect l="l" t="t" r="r" b="b"/>
              <a:pathLst>
                <a:path w="52070" h="68579">
                  <a:moveTo>
                    <a:pt x="51536" y="29006"/>
                  </a:moveTo>
                  <a:lnTo>
                    <a:pt x="46088" y="13652"/>
                  </a:lnTo>
                  <a:lnTo>
                    <a:pt x="41224" y="1930"/>
                  </a:lnTo>
                  <a:lnTo>
                    <a:pt x="40436" y="0"/>
                  </a:lnTo>
                  <a:lnTo>
                    <a:pt x="37655" y="6705"/>
                  </a:lnTo>
                  <a:lnTo>
                    <a:pt x="33032" y="3606"/>
                  </a:lnTo>
                  <a:lnTo>
                    <a:pt x="28829" y="2730"/>
                  </a:lnTo>
                  <a:lnTo>
                    <a:pt x="28663" y="4927"/>
                  </a:lnTo>
                  <a:lnTo>
                    <a:pt x="29121" y="6845"/>
                  </a:lnTo>
                  <a:lnTo>
                    <a:pt x="30899" y="8115"/>
                  </a:lnTo>
                  <a:lnTo>
                    <a:pt x="31711" y="9258"/>
                  </a:lnTo>
                  <a:lnTo>
                    <a:pt x="32054" y="9994"/>
                  </a:lnTo>
                  <a:lnTo>
                    <a:pt x="31242" y="10718"/>
                  </a:lnTo>
                  <a:lnTo>
                    <a:pt x="28448" y="15163"/>
                  </a:lnTo>
                  <a:lnTo>
                    <a:pt x="25438" y="11607"/>
                  </a:lnTo>
                  <a:lnTo>
                    <a:pt x="22720" y="10769"/>
                  </a:lnTo>
                  <a:lnTo>
                    <a:pt x="14198" y="9474"/>
                  </a:lnTo>
                  <a:lnTo>
                    <a:pt x="7594" y="11455"/>
                  </a:lnTo>
                  <a:lnTo>
                    <a:pt x="2984" y="16916"/>
                  </a:lnTo>
                  <a:lnTo>
                    <a:pt x="495" y="26009"/>
                  </a:lnTo>
                  <a:lnTo>
                    <a:pt x="0" y="37007"/>
                  </a:lnTo>
                  <a:lnTo>
                    <a:pt x="1295" y="47726"/>
                  </a:lnTo>
                  <a:lnTo>
                    <a:pt x="4292" y="58089"/>
                  </a:lnTo>
                  <a:lnTo>
                    <a:pt x="8902" y="68008"/>
                  </a:lnTo>
                  <a:lnTo>
                    <a:pt x="12725" y="65392"/>
                  </a:lnTo>
                  <a:lnTo>
                    <a:pt x="16929" y="64820"/>
                  </a:lnTo>
                  <a:lnTo>
                    <a:pt x="21297" y="65112"/>
                  </a:lnTo>
                  <a:lnTo>
                    <a:pt x="19456" y="58420"/>
                  </a:lnTo>
                  <a:lnTo>
                    <a:pt x="17132" y="51879"/>
                  </a:lnTo>
                  <a:lnTo>
                    <a:pt x="15049" y="45250"/>
                  </a:lnTo>
                  <a:lnTo>
                    <a:pt x="13970" y="38239"/>
                  </a:lnTo>
                  <a:lnTo>
                    <a:pt x="13309" y="24244"/>
                  </a:lnTo>
                  <a:lnTo>
                    <a:pt x="14744" y="22872"/>
                  </a:lnTo>
                  <a:lnTo>
                    <a:pt x="30746" y="29324"/>
                  </a:lnTo>
                  <a:lnTo>
                    <a:pt x="34785" y="32486"/>
                  </a:lnTo>
                  <a:lnTo>
                    <a:pt x="48653" y="33223"/>
                  </a:lnTo>
                  <a:lnTo>
                    <a:pt x="51536" y="29006"/>
                  </a:lnTo>
                  <a:close/>
                </a:path>
              </a:pathLst>
            </a:custGeom>
            <a:solidFill>
              <a:srgbClr val="BBC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196884" y="3642766"/>
              <a:ext cx="48895" cy="84455"/>
            </a:xfrm>
            <a:custGeom>
              <a:avLst/>
              <a:gdLst/>
              <a:ahLst/>
              <a:cxnLst/>
              <a:rect l="l" t="t" r="r" b="b"/>
              <a:pathLst>
                <a:path w="48894" h="84454">
                  <a:moveTo>
                    <a:pt x="48717" y="64477"/>
                  </a:moveTo>
                  <a:lnTo>
                    <a:pt x="46418" y="61480"/>
                  </a:lnTo>
                  <a:lnTo>
                    <a:pt x="37947" y="57873"/>
                  </a:lnTo>
                  <a:lnTo>
                    <a:pt x="39560" y="53238"/>
                  </a:lnTo>
                  <a:lnTo>
                    <a:pt x="40513" y="48653"/>
                  </a:lnTo>
                  <a:lnTo>
                    <a:pt x="40728" y="48653"/>
                  </a:lnTo>
                  <a:lnTo>
                    <a:pt x="37096" y="47244"/>
                  </a:lnTo>
                  <a:lnTo>
                    <a:pt x="35521" y="44488"/>
                  </a:lnTo>
                  <a:lnTo>
                    <a:pt x="35610" y="41579"/>
                  </a:lnTo>
                  <a:lnTo>
                    <a:pt x="35648" y="40551"/>
                  </a:lnTo>
                  <a:lnTo>
                    <a:pt x="35814" y="40551"/>
                  </a:lnTo>
                  <a:lnTo>
                    <a:pt x="30899" y="37312"/>
                  </a:lnTo>
                  <a:lnTo>
                    <a:pt x="29603" y="36322"/>
                  </a:lnTo>
                  <a:lnTo>
                    <a:pt x="26454" y="33883"/>
                  </a:lnTo>
                  <a:lnTo>
                    <a:pt x="25971" y="26898"/>
                  </a:lnTo>
                  <a:lnTo>
                    <a:pt x="24663" y="26377"/>
                  </a:lnTo>
                  <a:lnTo>
                    <a:pt x="23850" y="25374"/>
                  </a:lnTo>
                  <a:lnTo>
                    <a:pt x="23634" y="24269"/>
                  </a:lnTo>
                  <a:lnTo>
                    <a:pt x="23545" y="19367"/>
                  </a:lnTo>
                  <a:lnTo>
                    <a:pt x="23545" y="15087"/>
                  </a:lnTo>
                  <a:lnTo>
                    <a:pt x="22707" y="17462"/>
                  </a:lnTo>
                  <a:lnTo>
                    <a:pt x="21488" y="19367"/>
                  </a:lnTo>
                  <a:lnTo>
                    <a:pt x="22707" y="17462"/>
                  </a:lnTo>
                  <a:lnTo>
                    <a:pt x="23533" y="15087"/>
                  </a:lnTo>
                  <a:lnTo>
                    <a:pt x="23520" y="8001"/>
                  </a:lnTo>
                  <a:lnTo>
                    <a:pt x="20015" y="9740"/>
                  </a:lnTo>
                  <a:lnTo>
                    <a:pt x="22059" y="14605"/>
                  </a:lnTo>
                  <a:lnTo>
                    <a:pt x="19558" y="16903"/>
                  </a:lnTo>
                  <a:lnTo>
                    <a:pt x="13195" y="12446"/>
                  </a:lnTo>
                  <a:lnTo>
                    <a:pt x="12966" y="12496"/>
                  </a:lnTo>
                  <a:lnTo>
                    <a:pt x="10388" y="0"/>
                  </a:lnTo>
                  <a:lnTo>
                    <a:pt x="8102" y="2260"/>
                  </a:lnTo>
                  <a:lnTo>
                    <a:pt x="6096" y="2552"/>
                  </a:lnTo>
                  <a:lnTo>
                    <a:pt x="12" y="46482"/>
                  </a:lnTo>
                  <a:lnTo>
                    <a:pt x="2857" y="50507"/>
                  </a:lnTo>
                  <a:lnTo>
                    <a:pt x="0" y="46482"/>
                  </a:lnTo>
                  <a:lnTo>
                    <a:pt x="3556" y="57048"/>
                  </a:lnTo>
                  <a:lnTo>
                    <a:pt x="8724" y="66459"/>
                  </a:lnTo>
                  <a:lnTo>
                    <a:pt x="14744" y="75285"/>
                  </a:lnTo>
                  <a:lnTo>
                    <a:pt x="20891" y="84023"/>
                  </a:lnTo>
                  <a:lnTo>
                    <a:pt x="20993" y="82702"/>
                  </a:lnTo>
                  <a:lnTo>
                    <a:pt x="21031" y="80073"/>
                  </a:lnTo>
                  <a:lnTo>
                    <a:pt x="20586" y="71615"/>
                  </a:lnTo>
                  <a:lnTo>
                    <a:pt x="19773" y="64477"/>
                  </a:lnTo>
                  <a:lnTo>
                    <a:pt x="18859" y="55651"/>
                  </a:lnTo>
                  <a:lnTo>
                    <a:pt x="18783" y="38049"/>
                  </a:lnTo>
                  <a:lnTo>
                    <a:pt x="19570" y="36322"/>
                  </a:lnTo>
                  <a:lnTo>
                    <a:pt x="23012" y="36766"/>
                  </a:lnTo>
                  <a:lnTo>
                    <a:pt x="23114" y="38049"/>
                  </a:lnTo>
                  <a:lnTo>
                    <a:pt x="23190" y="38862"/>
                  </a:lnTo>
                  <a:lnTo>
                    <a:pt x="23406" y="40551"/>
                  </a:lnTo>
                  <a:lnTo>
                    <a:pt x="24155" y="41579"/>
                  </a:lnTo>
                  <a:lnTo>
                    <a:pt x="25082" y="42341"/>
                  </a:lnTo>
                  <a:lnTo>
                    <a:pt x="25717" y="43408"/>
                  </a:lnTo>
                  <a:lnTo>
                    <a:pt x="27762" y="44488"/>
                  </a:lnTo>
                  <a:lnTo>
                    <a:pt x="28219" y="46482"/>
                  </a:lnTo>
                  <a:lnTo>
                    <a:pt x="28270" y="48653"/>
                  </a:lnTo>
                  <a:lnTo>
                    <a:pt x="29057" y="49682"/>
                  </a:lnTo>
                  <a:lnTo>
                    <a:pt x="29921" y="50520"/>
                  </a:lnTo>
                  <a:lnTo>
                    <a:pt x="30568" y="51562"/>
                  </a:lnTo>
                  <a:lnTo>
                    <a:pt x="33972" y="52920"/>
                  </a:lnTo>
                  <a:lnTo>
                    <a:pt x="35547" y="55651"/>
                  </a:lnTo>
                  <a:lnTo>
                    <a:pt x="35458" y="57873"/>
                  </a:lnTo>
                  <a:lnTo>
                    <a:pt x="35407" y="59677"/>
                  </a:lnTo>
                  <a:lnTo>
                    <a:pt x="38798" y="61061"/>
                  </a:lnTo>
                  <a:lnTo>
                    <a:pt x="40398" y="63792"/>
                  </a:lnTo>
                  <a:lnTo>
                    <a:pt x="40297" y="67805"/>
                  </a:lnTo>
                  <a:lnTo>
                    <a:pt x="42494" y="67208"/>
                  </a:lnTo>
                  <a:lnTo>
                    <a:pt x="45250" y="70231"/>
                  </a:lnTo>
                  <a:lnTo>
                    <a:pt x="47066" y="67208"/>
                  </a:lnTo>
                  <a:lnTo>
                    <a:pt x="48717" y="64477"/>
                  </a:lnTo>
                  <a:close/>
                </a:path>
              </a:pathLst>
            </a:custGeom>
            <a:solidFill>
              <a:srgbClr val="71E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440622" y="3194697"/>
              <a:ext cx="90170" cy="79375"/>
            </a:xfrm>
            <a:custGeom>
              <a:avLst/>
              <a:gdLst/>
              <a:ahLst/>
              <a:cxnLst/>
              <a:rect l="l" t="t" r="r" b="b"/>
              <a:pathLst>
                <a:path w="90169" h="79375">
                  <a:moveTo>
                    <a:pt x="89827" y="64909"/>
                  </a:moveTo>
                  <a:lnTo>
                    <a:pt x="89585" y="64655"/>
                  </a:lnTo>
                  <a:lnTo>
                    <a:pt x="89306" y="64427"/>
                  </a:lnTo>
                  <a:lnTo>
                    <a:pt x="89052" y="64160"/>
                  </a:lnTo>
                  <a:lnTo>
                    <a:pt x="88112" y="64655"/>
                  </a:lnTo>
                  <a:lnTo>
                    <a:pt x="89052" y="64160"/>
                  </a:lnTo>
                  <a:lnTo>
                    <a:pt x="84937" y="60566"/>
                  </a:lnTo>
                  <a:lnTo>
                    <a:pt x="84937" y="67487"/>
                  </a:lnTo>
                  <a:lnTo>
                    <a:pt x="84175" y="68440"/>
                  </a:lnTo>
                  <a:lnTo>
                    <a:pt x="84937" y="67487"/>
                  </a:lnTo>
                  <a:lnTo>
                    <a:pt x="84937" y="60566"/>
                  </a:lnTo>
                  <a:lnTo>
                    <a:pt x="82105" y="58077"/>
                  </a:lnTo>
                  <a:lnTo>
                    <a:pt x="74650" y="52743"/>
                  </a:lnTo>
                  <a:lnTo>
                    <a:pt x="67297" y="47269"/>
                  </a:lnTo>
                  <a:lnTo>
                    <a:pt x="60629" y="40741"/>
                  </a:lnTo>
                  <a:lnTo>
                    <a:pt x="51777" y="34632"/>
                  </a:lnTo>
                  <a:lnTo>
                    <a:pt x="43510" y="27635"/>
                  </a:lnTo>
                  <a:lnTo>
                    <a:pt x="21793" y="8153"/>
                  </a:lnTo>
                  <a:lnTo>
                    <a:pt x="21590" y="8458"/>
                  </a:lnTo>
                  <a:lnTo>
                    <a:pt x="21691" y="8140"/>
                  </a:lnTo>
                  <a:lnTo>
                    <a:pt x="21399" y="8140"/>
                  </a:lnTo>
                  <a:lnTo>
                    <a:pt x="21399" y="9182"/>
                  </a:lnTo>
                  <a:lnTo>
                    <a:pt x="21107" y="9194"/>
                  </a:lnTo>
                  <a:lnTo>
                    <a:pt x="21399" y="9182"/>
                  </a:lnTo>
                  <a:lnTo>
                    <a:pt x="21399" y="8140"/>
                  </a:lnTo>
                  <a:lnTo>
                    <a:pt x="13677" y="8051"/>
                  </a:lnTo>
                  <a:lnTo>
                    <a:pt x="7988" y="177"/>
                  </a:lnTo>
                  <a:lnTo>
                    <a:pt x="12" y="0"/>
                  </a:lnTo>
                  <a:lnTo>
                    <a:pt x="4965" y="3441"/>
                  </a:lnTo>
                  <a:lnTo>
                    <a:pt x="0" y="0"/>
                  </a:lnTo>
                  <a:lnTo>
                    <a:pt x="2298" y="3073"/>
                  </a:lnTo>
                  <a:lnTo>
                    <a:pt x="34658" y="37833"/>
                  </a:lnTo>
                  <a:lnTo>
                    <a:pt x="65328" y="62407"/>
                  </a:lnTo>
                  <a:lnTo>
                    <a:pt x="73875" y="66954"/>
                  </a:lnTo>
                  <a:lnTo>
                    <a:pt x="76403" y="72237"/>
                  </a:lnTo>
                  <a:lnTo>
                    <a:pt x="69710" y="75031"/>
                  </a:lnTo>
                  <a:lnTo>
                    <a:pt x="68262" y="74764"/>
                  </a:lnTo>
                  <a:lnTo>
                    <a:pt x="62623" y="69075"/>
                  </a:lnTo>
                  <a:lnTo>
                    <a:pt x="55854" y="70675"/>
                  </a:lnTo>
                  <a:lnTo>
                    <a:pt x="57670" y="75209"/>
                  </a:lnTo>
                  <a:lnTo>
                    <a:pt x="57759" y="75450"/>
                  </a:lnTo>
                  <a:lnTo>
                    <a:pt x="59613" y="79375"/>
                  </a:lnTo>
                  <a:lnTo>
                    <a:pt x="68745" y="75260"/>
                  </a:lnTo>
                  <a:lnTo>
                    <a:pt x="68872" y="75374"/>
                  </a:lnTo>
                  <a:lnTo>
                    <a:pt x="69176" y="75247"/>
                  </a:lnTo>
                  <a:lnTo>
                    <a:pt x="72885" y="75641"/>
                  </a:lnTo>
                  <a:lnTo>
                    <a:pt x="82435" y="76885"/>
                  </a:lnTo>
                  <a:lnTo>
                    <a:pt x="85394" y="73380"/>
                  </a:lnTo>
                  <a:lnTo>
                    <a:pt x="87325" y="67843"/>
                  </a:lnTo>
                  <a:lnTo>
                    <a:pt x="86321" y="67233"/>
                  </a:lnTo>
                  <a:lnTo>
                    <a:pt x="86766" y="66725"/>
                  </a:lnTo>
                  <a:lnTo>
                    <a:pt x="87325" y="67843"/>
                  </a:lnTo>
                  <a:lnTo>
                    <a:pt x="88277" y="66725"/>
                  </a:lnTo>
                  <a:lnTo>
                    <a:pt x="89827" y="64909"/>
                  </a:lnTo>
                  <a:close/>
                </a:path>
              </a:pathLst>
            </a:custGeom>
            <a:solidFill>
              <a:srgbClr val="B7C9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535304" y="3332064"/>
              <a:ext cx="36830" cy="118110"/>
            </a:xfrm>
            <a:custGeom>
              <a:avLst/>
              <a:gdLst/>
              <a:ahLst/>
              <a:cxnLst/>
              <a:rect l="l" t="t" r="r" b="b"/>
              <a:pathLst>
                <a:path w="36830" h="118110">
                  <a:moveTo>
                    <a:pt x="16507" y="113080"/>
                  </a:moveTo>
                  <a:lnTo>
                    <a:pt x="4787" y="113080"/>
                  </a:lnTo>
                  <a:lnTo>
                    <a:pt x="8383" y="114553"/>
                  </a:lnTo>
                  <a:lnTo>
                    <a:pt x="8767" y="114731"/>
                  </a:lnTo>
                  <a:lnTo>
                    <a:pt x="12344" y="117932"/>
                  </a:lnTo>
                  <a:lnTo>
                    <a:pt x="14960" y="116344"/>
                  </a:lnTo>
                  <a:lnTo>
                    <a:pt x="16281" y="113614"/>
                  </a:lnTo>
                  <a:lnTo>
                    <a:pt x="16507" y="113080"/>
                  </a:lnTo>
                  <a:close/>
                </a:path>
                <a:path w="36830" h="118110">
                  <a:moveTo>
                    <a:pt x="29324" y="0"/>
                  </a:moveTo>
                  <a:lnTo>
                    <a:pt x="29222" y="4140"/>
                  </a:lnTo>
                  <a:lnTo>
                    <a:pt x="28778" y="10807"/>
                  </a:lnTo>
                  <a:lnTo>
                    <a:pt x="29743" y="14655"/>
                  </a:lnTo>
                  <a:lnTo>
                    <a:pt x="26733" y="17348"/>
                  </a:lnTo>
                  <a:lnTo>
                    <a:pt x="23342" y="42789"/>
                  </a:lnTo>
                  <a:lnTo>
                    <a:pt x="18167" y="67613"/>
                  </a:lnTo>
                  <a:lnTo>
                    <a:pt x="10592" y="91605"/>
                  </a:lnTo>
                  <a:lnTo>
                    <a:pt x="0" y="114553"/>
                  </a:lnTo>
                  <a:lnTo>
                    <a:pt x="139" y="114731"/>
                  </a:lnTo>
                  <a:lnTo>
                    <a:pt x="4787" y="113080"/>
                  </a:lnTo>
                  <a:lnTo>
                    <a:pt x="16507" y="113080"/>
                  </a:lnTo>
                  <a:lnTo>
                    <a:pt x="17500" y="110743"/>
                  </a:lnTo>
                  <a:lnTo>
                    <a:pt x="25072" y="90978"/>
                  </a:lnTo>
                  <a:lnTo>
                    <a:pt x="30992" y="70735"/>
                  </a:lnTo>
                  <a:lnTo>
                    <a:pt x="34872" y="49907"/>
                  </a:lnTo>
                  <a:lnTo>
                    <a:pt x="36322" y="28384"/>
                  </a:lnTo>
                  <a:lnTo>
                    <a:pt x="36245" y="761"/>
                  </a:lnTo>
                  <a:lnTo>
                    <a:pt x="29324" y="0"/>
                  </a:lnTo>
                  <a:close/>
                </a:path>
              </a:pathLst>
            </a:custGeom>
            <a:solidFill>
              <a:srgbClr val="C9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666136" y="3172688"/>
              <a:ext cx="86995" cy="54610"/>
            </a:xfrm>
            <a:custGeom>
              <a:avLst/>
              <a:gdLst/>
              <a:ahLst/>
              <a:cxnLst/>
              <a:rect l="l" t="t" r="r" b="b"/>
              <a:pathLst>
                <a:path w="86994" h="54610">
                  <a:moveTo>
                    <a:pt x="86804" y="35140"/>
                  </a:moveTo>
                  <a:lnTo>
                    <a:pt x="64782" y="3035"/>
                  </a:lnTo>
                  <a:lnTo>
                    <a:pt x="49631" y="0"/>
                  </a:lnTo>
                  <a:lnTo>
                    <a:pt x="41833" y="850"/>
                  </a:lnTo>
                  <a:lnTo>
                    <a:pt x="30988" y="3505"/>
                  </a:lnTo>
                  <a:lnTo>
                    <a:pt x="20332" y="6883"/>
                  </a:lnTo>
                  <a:lnTo>
                    <a:pt x="9969" y="11264"/>
                  </a:lnTo>
                  <a:lnTo>
                    <a:pt x="0" y="16903"/>
                  </a:lnTo>
                  <a:lnTo>
                    <a:pt x="4241" y="19240"/>
                  </a:lnTo>
                  <a:lnTo>
                    <a:pt x="0" y="16903"/>
                  </a:lnTo>
                  <a:lnTo>
                    <a:pt x="1422" y="19786"/>
                  </a:lnTo>
                  <a:lnTo>
                    <a:pt x="3035" y="22250"/>
                  </a:lnTo>
                  <a:lnTo>
                    <a:pt x="6527" y="21005"/>
                  </a:lnTo>
                  <a:lnTo>
                    <a:pt x="9537" y="19939"/>
                  </a:lnTo>
                  <a:lnTo>
                    <a:pt x="10858" y="22072"/>
                  </a:lnTo>
                  <a:lnTo>
                    <a:pt x="11963" y="24612"/>
                  </a:lnTo>
                  <a:lnTo>
                    <a:pt x="12420" y="24434"/>
                  </a:lnTo>
                  <a:lnTo>
                    <a:pt x="11912" y="15265"/>
                  </a:lnTo>
                  <a:lnTo>
                    <a:pt x="12420" y="24434"/>
                  </a:lnTo>
                  <a:lnTo>
                    <a:pt x="19151" y="21945"/>
                  </a:lnTo>
                  <a:lnTo>
                    <a:pt x="25806" y="19215"/>
                  </a:lnTo>
                  <a:lnTo>
                    <a:pt x="32537" y="16713"/>
                  </a:lnTo>
                  <a:lnTo>
                    <a:pt x="39458" y="14909"/>
                  </a:lnTo>
                  <a:lnTo>
                    <a:pt x="46647" y="13576"/>
                  </a:lnTo>
                  <a:lnTo>
                    <a:pt x="53822" y="12700"/>
                  </a:lnTo>
                  <a:lnTo>
                    <a:pt x="60871" y="15595"/>
                  </a:lnTo>
                  <a:lnTo>
                    <a:pt x="68783" y="19723"/>
                  </a:lnTo>
                  <a:lnTo>
                    <a:pt x="73050" y="24638"/>
                  </a:lnTo>
                  <a:lnTo>
                    <a:pt x="74129" y="31356"/>
                  </a:lnTo>
                  <a:lnTo>
                    <a:pt x="71513" y="46609"/>
                  </a:lnTo>
                  <a:lnTo>
                    <a:pt x="75158" y="50215"/>
                  </a:lnTo>
                  <a:lnTo>
                    <a:pt x="77368" y="54470"/>
                  </a:lnTo>
                  <a:lnTo>
                    <a:pt x="79121" y="52057"/>
                  </a:lnTo>
                  <a:lnTo>
                    <a:pt x="81165" y="49834"/>
                  </a:lnTo>
                  <a:lnTo>
                    <a:pt x="82575" y="47180"/>
                  </a:lnTo>
                  <a:lnTo>
                    <a:pt x="86804" y="35140"/>
                  </a:lnTo>
                  <a:close/>
                </a:path>
              </a:pathLst>
            </a:custGeom>
            <a:solidFill>
              <a:srgbClr val="B2C5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651770" y="4735539"/>
              <a:ext cx="43815" cy="49530"/>
            </a:xfrm>
            <a:custGeom>
              <a:avLst/>
              <a:gdLst/>
              <a:ahLst/>
              <a:cxnLst/>
              <a:rect l="l" t="t" r="r" b="b"/>
              <a:pathLst>
                <a:path w="43814" h="49529">
                  <a:moveTo>
                    <a:pt x="23152" y="0"/>
                  </a:moveTo>
                  <a:lnTo>
                    <a:pt x="14218" y="2071"/>
                  </a:lnTo>
                  <a:lnTo>
                    <a:pt x="6892" y="7631"/>
                  </a:lnTo>
                  <a:lnTo>
                    <a:pt x="1919" y="15760"/>
                  </a:lnTo>
                  <a:lnTo>
                    <a:pt x="0" y="25742"/>
                  </a:lnTo>
                  <a:lnTo>
                    <a:pt x="2427" y="33457"/>
                  </a:lnTo>
                  <a:lnTo>
                    <a:pt x="8693" y="40987"/>
                  </a:lnTo>
                  <a:lnTo>
                    <a:pt x="17016" y="46715"/>
                  </a:lnTo>
                  <a:lnTo>
                    <a:pt x="25615" y="49022"/>
                  </a:lnTo>
                  <a:lnTo>
                    <a:pt x="32867" y="47284"/>
                  </a:lnTo>
                  <a:lnTo>
                    <a:pt x="38600" y="42333"/>
                  </a:lnTo>
                  <a:lnTo>
                    <a:pt x="40836" y="37846"/>
                  </a:lnTo>
                  <a:lnTo>
                    <a:pt x="23037" y="37846"/>
                  </a:lnTo>
                  <a:lnTo>
                    <a:pt x="19570" y="36804"/>
                  </a:lnTo>
                  <a:lnTo>
                    <a:pt x="15036" y="36563"/>
                  </a:lnTo>
                  <a:lnTo>
                    <a:pt x="12572" y="27101"/>
                  </a:lnTo>
                  <a:lnTo>
                    <a:pt x="19665" y="19278"/>
                  </a:lnTo>
                  <a:lnTo>
                    <a:pt x="42782" y="19278"/>
                  </a:lnTo>
                  <a:lnTo>
                    <a:pt x="42160" y="15760"/>
                  </a:lnTo>
                  <a:lnTo>
                    <a:pt x="37568" y="7631"/>
                  </a:lnTo>
                  <a:lnTo>
                    <a:pt x="30952" y="2071"/>
                  </a:lnTo>
                  <a:lnTo>
                    <a:pt x="23152" y="0"/>
                  </a:lnTo>
                  <a:close/>
                </a:path>
                <a:path w="43814" h="49529">
                  <a:moveTo>
                    <a:pt x="42782" y="19278"/>
                  </a:moveTo>
                  <a:lnTo>
                    <a:pt x="28689" y="19278"/>
                  </a:lnTo>
                  <a:lnTo>
                    <a:pt x="31000" y="21996"/>
                  </a:lnTo>
                  <a:lnTo>
                    <a:pt x="32053" y="31496"/>
                  </a:lnTo>
                  <a:lnTo>
                    <a:pt x="32105" y="31965"/>
                  </a:lnTo>
                  <a:lnTo>
                    <a:pt x="28003" y="37528"/>
                  </a:lnTo>
                  <a:lnTo>
                    <a:pt x="23037" y="37846"/>
                  </a:lnTo>
                  <a:lnTo>
                    <a:pt x="40836" y="37846"/>
                  </a:lnTo>
                  <a:lnTo>
                    <a:pt x="42387" y="34732"/>
                  </a:lnTo>
                  <a:lnTo>
                    <a:pt x="43700" y="25742"/>
                  </a:lnTo>
                  <a:lnTo>
                    <a:pt x="43802" y="25044"/>
                  </a:lnTo>
                  <a:lnTo>
                    <a:pt x="42782" y="19278"/>
                  </a:lnTo>
                  <a:close/>
                </a:path>
              </a:pathLst>
            </a:custGeom>
            <a:solidFill>
              <a:srgbClr val="85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980091" y="3962768"/>
              <a:ext cx="59055" cy="60960"/>
            </a:xfrm>
            <a:custGeom>
              <a:avLst/>
              <a:gdLst/>
              <a:ahLst/>
              <a:cxnLst/>
              <a:rect l="l" t="t" r="r" b="b"/>
              <a:pathLst>
                <a:path w="59054" h="60960">
                  <a:moveTo>
                    <a:pt x="58534" y="5867"/>
                  </a:moveTo>
                  <a:lnTo>
                    <a:pt x="54533" y="3149"/>
                  </a:lnTo>
                  <a:lnTo>
                    <a:pt x="52019" y="0"/>
                  </a:lnTo>
                  <a:lnTo>
                    <a:pt x="40081" y="3314"/>
                  </a:lnTo>
                  <a:lnTo>
                    <a:pt x="28714" y="8318"/>
                  </a:lnTo>
                  <a:lnTo>
                    <a:pt x="17551" y="13982"/>
                  </a:lnTo>
                  <a:lnTo>
                    <a:pt x="6286" y="19304"/>
                  </a:lnTo>
                  <a:lnTo>
                    <a:pt x="0" y="21945"/>
                  </a:lnTo>
                  <a:lnTo>
                    <a:pt x="279" y="28460"/>
                  </a:lnTo>
                  <a:lnTo>
                    <a:pt x="4864" y="41173"/>
                  </a:lnTo>
                  <a:lnTo>
                    <a:pt x="8267" y="47802"/>
                  </a:lnTo>
                  <a:lnTo>
                    <a:pt x="11303" y="54597"/>
                  </a:lnTo>
                  <a:lnTo>
                    <a:pt x="13335" y="57302"/>
                  </a:lnTo>
                  <a:lnTo>
                    <a:pt x="18313" y="57988"/>
                  </a:lnTo>
                  <a:lnTo>
                    <a:pt x="22987" y="60883"/>
                  </a:lnTo>
                  <a:lnTo>
                    <a:pt x="28194" y="59829"/>
                  </a:lnTo>
                  <a:lnTo>
                    <a:pt x="26771" y="53708"/>
                  </a:lnTo>
                  <a:lnTo>
                    <a:pt x="24536" y="48145"/>
                  </a:lnTo>
                  <a:lnTo>
                    <a:pt x="20599" y="43586"/>
                  </a:lnTo>
                  <a:lnTo>
                    <a:pt x="15138" y="40195"/>
                  </a:lnTo>
                  <a:lnTo>
                    <a:pt x="18021" y="35280"/>
                  </a:lnTo>
                  <a:lnTo>
                    <a:pt x="22517" y="36372"/>
                  </a:lnTo>
                  <a:lnTo>
                    <a:pt x="25971" y="35280"/>
                  </a:lnTo>
                  <a:lnTo>
                    <a:pt x="31102" y="33655"/>
                  </a:lnTo>
                  <a:lnTo>
                    <a:pt x="38188" y="34480"/>
                  </a:lnTo>
                  <a:lnTo>
                    <a:pt x="38138" y="33655"/>
                  </a:lnTo>
                  <a:lnTo>
                    <a:pt x="37630" y="25146"/>
                  </a:lnTo>
                  <a:lnTo>
                    <a:pt x="35560" y="22733"/>
                  </a:lnTo>
                  <a:lnTo>
                    <a:pt x="36804" y="20955"/>
                  </a:lnTo>
                  <a:lnTo>
                    <a:pt x="44005" y="17703"/>
                  </a:lnTo>
                  <a:lnTo>
                    <a:pt x="49301" y="15671"/>
                  </a:lnTo>
                  <a:lnTo>
                    <a:pt x="54559" y="13512"/>
                  </a:lnTo>
                  <a:lnTo>
                    <a:pt x="54597" y="11049"/>
                  </a:lnTo>
                  <a:lnTo>
                    <a:pt x="54267" y="10833"/>
                  </a:lnTo>
                  <a:lnTo>
                    <a:pt x="53632" y="10553"/>
                  </a:lnTo>
                  <a:lnTo>
                    <a:pt x="53784" y="9779"/>
                  </a:lnTo>
                  <a:lnTo>
                    <a:pt x="53809" y="9626"/>
                  </a:lnTo>
                  <a:lnTo>
                    <a:pt x="54140" y="9779"/>
                  </a:lnTo>
                  <a:lnTo>
                    <a:pt x="54406" y="10553"/>
                  </a:lnTo>
                  <a:lnTo>
                    <a:pt x="54508" y="10833"/>
                  </a:lnTo>
                  <a:lnTo>
                    <a:pt x="54851" y="10553"/>
                  </a:lnTo>
                  <a:lnTo>
                    <a:pt x="55460" y="9779"/>
                  </a:lnTo>
                  <a:lnTo>
                    <a:pt x="55575" y="9626"/>
                  </a:lnTo>
                  <a:lnTo>
                    <a:pt x="58534" y="5867"/>
                  </a:lnTo>
                  <a:close/>
                </a:path>
              </a:pathLst>
            </a:custGeom>
            <a:solidFill>
              <a:srgbClr val="75E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721747" y="4038612"/>
              <a:ext cx="47625" cy="64135"/>
            </a:xfrm>
            <a:custGeom>
              <a:avLst/>
              <a:gdLst/>
              <a:ahLst/>
              <a:cxnLst/>
              <a:rect l="l" t="t" r="r" b="b"/>
              <a:pathLst>
                <a:path w="47625" h="64135">
                  <a:moveTo>
                    <a:pt x="47091" y="55994"/>
                  </a:moveTo>
                  <a:lnTo>
                    <a:pt x="44094" y="50101"/>
                  </a:lnTo>
                  <a:lnTo>
                    <a:pt x="44526" y="46774"/>
                  </a:lnTo>
                  <a:lnTo>
                    <a:pt x="42545" y="45745"/>
                  </a:lnTo>
                  <a:lnTo>
                    <a:pt x="42545" y="55270"/>
                  </a:lnTo>
                  <a:lnTo>
                    <a:pt x="42303" y="52298"/>
                  </a:lnTo>
                  <a:lnTo>
                    <a:pt x="36626" y="45135"/>
                  </a:lnTo>
                  <a:lnTo>
                    <a:pt x="42303" y="52285"/>
                  </a:lnTo>
                  <a:lnTo>
                    <a:pt x="42545" y="55270"/>
                  </a:lnTo>
                  <a:lnTo>
                    <a:pt x="42545" y="45745"/>
                  </a:lnTo>
                  <a:lnTo>
                    <a:pt x="34963" y="41770"/>
                  </a:lnTo>
                  <a:lnTo>
                    <a:pt x="34404" y="33642"/>
                  </a:lnTo>
                  <a:lnTo>
                    <a:pt x="32956" y="26771"/>
                  </a:lnTo>
                  <a:lnTo>
                    <a:pt x="32956" y="39903"/>
                  </a:lnTo>
                  <a:lnTo>
                    <a:pt x="29819" y="25793"/>
                  </a:lnTo>
                  <a:lnTo>
                    <a:pt x="32956" y="39903"/>
                  </a:lnTo>
                  <a:lnTo>
                    <a:pt x="32956" y="26771"/>
                  </a:lnTo>
                  <a:lnTo>
                    <a:pt x="32499" y="24599"/>
                  </a:lnTo>
                  <a:lnTo>
                    <a:pt x="36944" y="23520"/>
                  </a:lnTo>
                  <a:lnTo>
                    <a:pt x="39306" y="22009"/>
                  </a:lnTo>
                  <a:lnTo>
                    <a:pt x="39204" y="19062"/>
                  </a:lnTo>
                  <a:lnTo>
                    <a:pt x="39471" y="15989"/>
                  </a:lnTo>
                  <a:lnTo>
                    <a:pt x="37096" y="13804"/>
                  </a:lnTo>
                  <a:lnTo>
                    <a:pt x="33197" y="11366"/>
                  </a:lnTo>
                  <a:lnTo>
                    <a:pt x="29514" y="13474"/>
                  </a:lnTo>
                  <a:lnTo>
                    <a:pt x="22326" y="15938"/>
                  </a:lnTo>
                  <a:lnTo>
                    <a:pt x="20891" y="14046"/>
                  </a:lnTo>
                  <a:lnTo>
                    <a:pt x="19951" y="10744"/>
                  </a:lnTo>
                  <a:lnTo>
                    <a:pt x="16408" y="5842"/>
                  </a:lnTo>
                  <a:lnTo>
                    <a:pt x="13093" y="571"/>
                  </a:lnTo>
                  <a:lnTo>
                    <a:pt x="1841" y="0"/>
                  </a:lnTo>
                  <a:lnTo>
                    <a:pt x="0" y="2705"/>
                  </a:lnTo>
                  <a:lnTo>
                    <a:pt x="3276" y="13563"/>
                  </a:lnTo>
                  <a:lnTo>
                    <a:pt x="7480" y="17373"/>
                  </a:lnTo>
                  <a:lnTo>
                    <a:pt x="10591" y="22059"/>
                  </a:lnTo>
                  <a:lnTo>
                    <a:pt x="15290" y="26085"/>
                  </a:lnTo>
                  <a:lnTo>
                    <a:pt x="8826" y="29083"/>
                  </a:lnTo>
                  <a:lnTo>
                    <a:pt x="7924" y="30226"/>
                  </a:lnTo>
                  <a:lnTo>
                    <a:pt x="7759" y="35318"/>
                  </a:lnTo>
                  <a:lnTo>
                    <a:pt x="5372" y="40881"/>
                  </a:lnTo>
                  <a:lnTo>
                    <a:pt x="11506" y="44196"/>
                  </a:lnTo>
                  <a:lnTo>
                    <a:pt x="17094" y="48983"/>
                  </a:lnTo>
                  <a:lnTo>
                    <a:pt x="24269" y="49364"/>
                  </a:lnTo>
                  <a:lnTo>
                    <a:pt x="29171" y="59156"/>
                  </a:lnTo>
                  <a:lnTo>
                    <a:pt x="29400" y="58635"/>
                  </a:lnTo>
                  <a:lnTo>
                    <a:pt x="36068" y="62242"/>
                  </a:lnTo>
                  <a:lnTo>
                    <a:pt x="39395" y="64046"/>
                  </a:lnTo>
                  <a:lnTo>
                    <a:pt x="41414" y="63017"/>
                  </a:lnTo>
                  <a:lnTo>
                    <a:pt x="46278" y="59143"/>
                  </a:lnTo>
                  <a:lnTo>
                    <a:pt x="47091" y="55994"/>
                  </a:lnTo>
                  <a:close/>
                </a:path>
              </a:pathLst>
            </a:custGeom>
            <a:solidFill>
              <a:srgbClr val="8DD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311535" y="4287215"/>
              <a:ext cx="55244" cy="74295"/>
            </a:xfrm>
            <a:custGeom>
              <a:avLst/>
              <a:gdLst/>
              <a:ahLst/>
              <a:cxnLst/>
              <a:rect l="l" t="t" r="r" b="b"/>
              <a:pathLst>
                <a:path w="55245" h="74295">
                  <a:moveTo>
                    <a:pt x="54914" y="68732"/>
                  </a:moveTo>
                  <a:lnTo>
                    <a:pt x="47739" y="41363"/>
                  </a:lnTo>
                  <a:lnTo>
                    <a:pt x="45250" y="39331"/>
                  </a:lnTo>
                  <a:lnTo>
                    <a:pt x="45326" y="33858"/>
                  </a:lnTo>
                  <a:lnTo>
                    <a:pt x="44856" y="34137"/>
                  </a:lnTo>
                  <a:lnTo>
                    <a:pt x="45720" y="33591"/>
                  </a:lnTo>
                  <a:lnTo>
                    <a:pt x="45326" y="33591"/>
                  </a:lnTo>
                  <a:lnTo>
                    <a:pt x="45326" y="32816"/>
                  </a:lnTo>
                  <a:lnTo>
                    <a:pt x="45339" y="30530"/>
                  </a:lnTo>
                  <a:lnTo>
                    <a:pt x="43256" y="32816"/>
                  </a:lnTo>
                  <a:lnTo>
                    <a:pt x="36410" y="30048"/>
                  </a:lnTo>
                  <a:lnTo>
                    <a:pt x="40220" y="40132"/>
                  </a:lnTo>
                  <a:lnTo>
                    <a:pt x="39916" y="40525"/>
                  </a:lnTo>
                  <a:lnTo>
                    <a:pt x="37465" y="40525"/>
                  </a:lnTo>
                  <a:lnTo>
                    <a:pt x="35471" y="39903"/>
                  </a:lnTo>
                  <a:lnTo>
                    <a:pt x="35471" y="42824"/>
                  </a:lnTo>
                  <a:lnTo>
                    <a:pt x="31496" y="40525"/>
                  </a:lnTo>
                  <a:lnTo>
                    <a:pt x="35471" y="42824"/>
                  </a:lnTo>
                  <a:lnTo>
                    <a:pt x="35471" y="39903"/>
                  </a:lnTo>
                  <a:lnTo>
                    <a:pt x="29552" y="38011"/>
                  </a:lnTo>
                  <a:lnTo>
                    <a:pt x="31280" y="40398"/>
                  </a:lnTo>
                  <a:lnTo>
                    <a:pt x="29540" y="38011"/>
                  </a:lnTo>
                  <a:lnTo>
                    <a:pt x="26860" y="34302"/>
                  </a:lnTo>
                  <a:lnTo>
                    <a:pt x="26746" y="34137"/>
                  </a:lnTo>
                  <a:lnTo>
                    <a:pt x="26682" y="33591"/>
                  </a:lnTo>
                  <a:lnTo>
                    <a:pt x="25946" y="30530"/>
                  </a:lnTo>
                  <a:lnTo>
                    <a:pt x="23139" y="16433"/>
                  </a:lnTo>
                  <a:lnTo>
                    <a:pt x="21996" y="9779"/>
                  </a:lnTo>
                  <a:lnTo>
                    <a:pt x="20777" y="3162"/>
                  </a:lnTo>
                  <a:lnTo>
                    <a:pt x="20713" y="18884"/>
                  </a:lnTo>
                  <a:lnTo>
                    <a:pt x="20662" y="18351"/>
                  </a:lnTo>
                  <a:lnTo>
                    <a:pt x="20713" y="18884"/>
                  </a:lnTo>
                  <a:lnTo>
                    <a:pt x="20713" y="3162"/>
                  </a:lnTo>
                  <a:lnTo>
                    <a:pt x="16383" y="2616"/>
                  </a:lnTo>
                  <a:lnTo>
                    <a:pt x="12331" y="0"/>
                  </a:lnTo>
                  <a:lnTo>
                    <a:pt x="5765" y="787"/>
                  </a:lnTo>
                  <a:lnTo>
                    <a:pt x="3594" y="647"/>
                  </a:lnTo>
                  <a:lnTo>
                    <a:pt x="1308" y="6007"/>
                  </a:lnTo>
                  <a:lnTo>
                    <a:pt x="7416" y="14503"/>
                  </a:lnTo>
                  <a:lnTo>
                    <a:pt x="13004" y="15049"/>
                  </a:lnTo>
                  <a:lnTo>
                    <a:pt x="15951" y="19926"/>
                  </a:lnTo>
                  <a:lnTo>
                    <a:pt x="13373" y="24892"/>
                  </a:lnTo>
                  <a:lnTo>
                    <a:pt x="8750" y="26428"/>
                  </a:lnTo>
                  <a:lnTo>
                    <a:pt x="0" y="37439"/>
                  </a:lnTo>
                  <a:lnTo>
                    <a:pt x="5537" y="46075"/>
                  </a:lnTo>
                  <a:lnTo>
                    <a:pt x="9359" y="43434"/>
                  </a:lnTo>
                  <a:lnTo>
                    <a:pt x="16979" y="40093"/>
                  </a:lnTo>
                  <a:lnTo>
                    <a:pt x="20421" y="35953"/>
                  </a:lnTo>
                  <a:lnTo>
                    <a:pt x="25844" y="35687"/>
                  </a:lnTo>
                  <a:lnTo>
                    <a:pt x="25920" y="64935"/>
                  </a:lnTo>
                  <a:lnTo>
                    <a:pt x="26517" y="67729"/>
                  </a:lnTo>
                  <a:lnTo>
                    <a:pt x="32461" y="68402"/>
                  </a:lnTo>
                  <a:lnTo>
                    <a:pt x="34061" y="66395"/>
                  </a:lnTo>
                  <a:lnTo>
                    <a:pt x="36283" y="60553"/>
                  </a:lnTo>
                  <a:lnTo>
                    <a:pt x="35128" y="56299"/>
                  </a:lnTo>
                  <a:lnTo>
                    <a:pt x="39154" y="53670"/>
                  </a:lnTo>
                  <a:lnTo>
                    <a:pt x="45123" y="64960"/>
                  </a:lnTo>
                  <a:lnTo>
                    <a:pt x="49441" y="72364"/>
                  </a:lnTo>
                  <a:lnTo>
                    <a:pt x="51562" y="73799"/>
                  </a:lnTo>
                  <a:lnTo>
                    <a:pt x="54406" y="71348"/>
                  </a:lnTo>
                  <a:lnTo>
                    <a:pt x="54914" y="68732"/>
                  </a:lnTo>
                  <a:close/>
                </a:path>
              </a:pathLst>
            </a:custGeom>
            <a:solidFill>
              <a:srgbClr val="89D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589477" y="3400234"/>
              <a:ext cx="43180" cy="74930"/>
            </a:xfrm>
            <a:custGeom>
              <a:avLst/>
              <a:gdLst/>
              <a:ahLst/>
              <a:cxnLst/>
              <a:rect l="l" t="t" r="r" b="b"/>
              <a:pathLst>
                <a:path w="43179" h="74929">
                  <a:moveTo>
                    <a:pt x="43053" y="41490"/>
                  </a:moveTo>
                  <a:lnTo>
                    <a:pt x="39192" y="36753"/>
                  </a:lnTo>
                  <a:lnTo>
                    <a:pt x="33883" y="34594"/>
                  </a:lnTo>
                  <a:lnTo>
                    <a:pt x="21437" y="28549"/>
                  </a:lnTo>
                  <a:lnTo>
                    <a:pt x="16078" y="23710"/>
                  </a:lnTo>
                  <a:lnTo>
                    <a:pt x="15760" y="12166"/>
                  </a:lnTo>
                  <a:lnTo>
                    <a:pt x="14732" y="10541"/>
                  </a:lnTo>
                  <a:lnTo>
                    <a:pt x="14160" y="8877"/>
                  </a:lnTo>
                  <a:lnTo>
                    <a:pt x="13398" y="8216"/>
                  </a:lnTo>
                  <a:lnTo>
                    <a:pt x="10401" y="5448"/>
                  </a:lnTo>
                  <a:lnTo>
                    <a:pt x="8178" y="0"/>
                  </a:lnTo>
                  <a:lnTo>
                    <a:pt x="0" y="4749"/>
                  </a:lnTo>
                  <a:lnTo>
                    <a:pt x="2349" y="10553"/>
                  </a:lnTo>
                  <a:lnTo>
                    <a:pt x="1739" y="16471"/>
                  </a:lnTo>
                  <a:lnTo>
                    <a:pt x="1778" y="18237"/>
                  </a:lnTo>
                  <a:lnTo>
                    <a:pt x="1714" y="19989"/>
                  </a:lnTo>
                  <a:lnTo>
                    <a:pt x="3975" y="34772"/>
                  </a:lnTo>
                  <a:lnTo>
                    <a:pt x="7823" y="48831"/>
                  </a:lnTo>
                  <a:lnTo>
                    <a:pt x="13474" y="62090"/>
                  </a:lnTo>
                  <a:lnTo>
                    <a:pt x="21120" y="74460"/>
                  </a:lnTo>
                  <a:lnTo>
                    <a:pt x="21602" y="70472"/>
                  </a:lnTo>
                  <a:lnTo>
                    <a:pt x="20535" y="64846"/>
                  </a:lnTo>
                  <a:lnTo>
                    <a:pt x="27190" y="67691"/>
                  </a:lnTo>
                  <a:lnTo>
                    <a:pt x="29591" y="68719"/>
                  </a:lnTo>
                  <a:lnTo>
                    <a:pt x="31521" y="66611"/>
                  </a:lnTo>
                  <a:lnTo>
                    <a:pt x="33642" y="65824"/>
                  </a:lnTo>
                  <a:lnTo>
                    <a:pt x="32575" y="59550"/>
                  </a:lnTo>
                  <a:lnTo>
                    <a:pt x="25742" y="55740"/>
                  </a:lnTo>
                  <a:lnTo>
                    <a:pt x="27673" y="48056"/>
                  </a:lnTo>
                  <a:lnTo>
                    <a:pt x="32016" y="47117"/>
                  </a:lnTo>
                  <a:lnTo>
                    <a:pt x="34112" y="52844"/>
                  </a:lnTo>
                  <a:lnTo>
                    <a:pt x="38188" y="52578"/>
                  </a:lnTo>
                  <a:lnTo>
                    <a:pt x="41579" y="49860"/>
                  </a:lnTo>
                  <a:lnTo>
                    <a:pt x="41986" y="45491"/>
                  </a:lnTo>
                  <a:lnTo>
                    <a:pt x="43053" y="41490"/>
                  </a:lnTo>
                  <a:close/>
                </a:path>
              </a:pathLst>
            </a:custGeom>
            <a:solidFill>
              <a:srgbClr val="90C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593985" y="3277133"/>
              <a:ext cx="77470" cy="69850"/>
            </a:xfrm>
            <a:custGeom>
              <a:avLst/>
              <a:gdLst/>
              <a:ahLst/>
              <a:cxnLst/>
              <a:rect l="l" t="t" r="r" b="b"/>
              <a:pathLst>
                <a:path w="77470" h="69850">
                  <a:moveTo>
                    <a:pt x="77317" y="45237"/>
                  </a:moveTo>
                  <a:lnTo>
                    <a:pt x="47612" y="19545"/>
                  </a:lnTo>
                  <a:lnTo>
                    <a:pt x="35001" y="11061"/>
                  </a:lnTo>
                  <a:lnTo>
                    <a:pt x="24142" y="4495"/>
                  </a:lnTo>
                  <a:lnTo>
                    <a:pt x="12357" y="0"/>
                  </a:lnTo>
                  <a:lnTo>
                    <a:pt x="5334" y="1955"/>
                  </a:lnTo>
                  <a:lnTo>
                    <a:pt x="2222" y="9194"/>
                  </a:lnTo>
                  <a:lnTo>
                    <a:pt x="2171" y="20637"/>
                  </a:lnTo>
                  <a:lnTo>
                    <a:pt x="3162" y="24917"/>
                  </a:lnTo>
                  <a:lnTo>
                    <a:pt x="0" y="32613"/>
                  </a:lnTo>
                  <a:lnTo>
                    <a:pt x="12065" y="33502"/>
                  </a:lnTo>
                  <a:lnTo>
                    <a:pt x="8686" y="25666"/>
                  </a:lnTo>
                  <a:lnTo>
                    <a:pt x="10007" y="18313"/>
                  </a:lnTo>
                  <a:lnTo>
                    <a:pt x="10071" y="17170"/>
                  </a:lnTo>
                  <a:lnTo>
                    <a:pt x="10172" y="15252"/>
                  </a:lnTo>
                  <a:lnTo>
                    <a:pt x="14008" y="13208"/>
                  </a:lnTo>
                  <a:lnTo>
                    <a:pt x="16281" y="17170"/>
                  </a:lnTo>
                  <a:lnTo>
                    <a:pt x="16929" y="21526"/>
                  </a:lnTo>
                  <a:lnTo>
                    <a:pt x="16738" y="24917"/>
                  </a:lnTo>
                  <a:lnTo>
                    <a:pt x="16675" y="26187"/>
                  </a:lnTo>
                  <a:lnTo>
                    <a:pt x="18745" y="27317"/>
                  </a:lnTo>
                  <a:lnTo>
                    <a:pt x="19164" y="29362"/>
                  </a:lnTo>
                  <a:lnTo>
                    <a:pt x="19088" y="31686"/>
                  </a:lnTo>
                  <a:lnTo>
                    <a:pt x="24942" y="34531"/>
                  </a:lnTo>
                  <a:lnTo>
                    <a:pt x="23888" y="29540"/>
                  </a:lnTo>
                  <a:lnTo>
                    <a:pt x="23901" y="29362"/>
                  </a:lnTo>
                  <a:lnTo>
                    <a:pt x="24015" y="27813"/>
                  </a:lnTo>
                  <a:lnTo>
                    <a:pt x="24142" y="26187"/>
                  </a:lnTo>
                  <a:lnTo>
                    <a:pt x="24155" y="26047"/>
                  </a:lnTo>
                  <a:lnTo>
                    <a:pt x="23583" y="25476"/>
                  </a:lnTo>
                  <a:lnTo>
                    <a:pt x="22555" y="24917"/>
                  </a:lnTo>
                  <a:lnTo>
                    <a:pt x="22453" y="20637"/>
                  </a:lnTo>
                  <a:lnTo>
                    <a:pt x="21234" y="19545"/>
                  </a:lnTo>
                  <a:lnTo>
                    <a:pt x="16675" y="15900"/>
                  </a:lnTo>
                  <a:lnTo>
                    <a:pt x="22669" y="13208"/>
                  </a:lnTo>
                  <a:lnTo>
                    <a:pt x="27444" y="11061"/>
                  </a:lnTo>
                  <a:lnTo>
                    <a:pt x="30797" y="14592"/>
                  </a:lnTo>
                  <a:lnTo>
                    <a:pt x="30911" y="15900"/>
                  </a:lnTo>
                  <a:lnTo>
                    <a:pt x="31026" y="17170"/>
                  </a:lnTo>
                  <a:lnTo>
                    <a:pt x="31127" y="18313"/>
                  </a:lnTo>
                  <a:lnTo>
                    <a:pt x="31229" y="19545"/>
                  </a:lnTo>
                  <a:lnTo>
                    <a:pt x="31330" y="20637"/>
                  </a:lnTo>
                  <a:lnTo>
                    <a:pt x="47155" y="32613"/>
                  </a:lnTo>
                  <a:lnTo>
                    <a:pt x="60566" y="42938"/>
                  </a:lnTo>
                  <a:lnTo>
                    <a:pt x="60248" y="42938"/>
                  </a:lnTo>
                  <a:lnTo>
                    <a:pt x="57492" y="59105"/>
                  </a:lnTo>
                  <a:lnTo>
                    <a:pt x="55067" y="64033"/>
                  </a:lnTo>
                  <a:lnTo>
                    <a:pt x="55486" y="68821"/>
                  </a:lnTo>
                  <a:lnTo>
                    <a:pt x="55562" y="69596"/>
                  </a:lnTo>
                  <a:lnTo>
                    <a:pt x="63792" y="68821"/>
                  </a:lnTo>
                  <a:lnTo>
                    <a:pt x="66332" y="61620"/>
                  </a:lnTo>
                  <a:lnTo>
                    <a:pt x="69380" y="55003"/>
                  </a:lnTo>
                  <a:lnTo>
                    <a:pt x="69430" y="54432"/>
                  </a:lnTo>
                  <a:lnTo>
                    <a:pt x="69672" y="53898"/>
                  </a:lnTo>
                  <a:lnTo>
                    <a:pt x="70129" y="53390"/>
                  </a:lnTo>
                  <a:lnTo>
                    <a:pt x="73355" y="51587"/>
                  </a:lnTo>
                  <a:lnTo>
                    <a:pt x="75692" y="48806"/>
                  </a:lnTo>
                  <a:lnTo>
                    <a:pt x="77317" y="45237"/>
                  </a:lnTo>
                  <a:close/>
                </a:path>
              </a:pathLst>
            </a:custGeom>
            <a:solidFill>
              <a:srgbClr val="DEB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546896" y="3145764"/>
              <a:ext cx="20955" cy="100965"/>
            </a:xfrm>
            <a:custGeom>
              <a:avLst/>
              <a:gdLst/>
              <a:ahLst/>
              <a:cxnLst/>
              <a:rect l="l" t="t" r="r" b="b"/>
              <a:pathLst>
                <a:path w="20955" h="100964">
                  <a:moveTo>
                    <a:pt x="2667" y="0"/>
                  </a:moveTo>
                  <a:lnTo>
                    <a:pt x="2197" y="711"/>
                  </a:lnTo>
                  <a:lnTo>
                    <a:pt x="1371" y="1409"/>
                  </a:lnTo>
                  <a:lnTo>
                    <a:pt x="1231" y="3835"/>
                  </a:lnTo>
                  <a:lnTo>
                    <a:pt x="1181" y="4826"/>
                  </a:lnTo>
                  <a:lnTo>
                    <a:pt x="2667" y="0"/>
                  </a:lnTo>
                  <a:close/>
                </a:path>
                <a:path w="20955" h="100964">
                  <a:moveTo>
                    <a:pt x="20497" y="87972"/>
                  </a:moveTo>
                  <a:lnTo>
                    <a:pt x="18491" y="81737"/>
                  </a:lnTo>
                  <a:lnTo>
                    <a:pt x="18427" y="81546"/>
                  </a:lnTo>
                  <a:lnTo>
                    <a:pt x="17449" y="74942"/>
                  </a:lnTo>
                  <a:lnTo>
                    <a:pt x="15621" y="59664"/>
                  </a:lnTo>
                  <a:lnTo>
                    <a:pt x="14605" y="44348"/>
                  </a:lnTo>
                  <a:lnTo>
                    <a:pt x="14427" y="33743"/>
                  </a:lnTo>
                  <a:lnTo>
                    <a:pt x="14338" y="28981"/>
                  </a:lnTo>
                  <a:lnTo>
                    <a:pt x="14655" y="17957"/>
                  </a:lnTo>
                  <a:lnTo>
                    <a:pt x="14782" y="13576"/>
                  </a:lnTo>
                  <a:lnTo>
                    <a:pt x="14782" y="13309"/>
                  </a:lnTo>
                  <a:lnTo>
                    <a:pt x="14871" y="5740"/>
                  </a:lnTo>
                  <a:lnTo>
                    <a:pt x="14630" y="6159"/>
                  </a:lnTo>
                  <a:lnTo>
                    <a:pt x="14859" y="5740"/>
                  </a:lnTo>
                  <a:lnTo>
                    <a:pt x="14808" y="127"/>
                  </a:lnTo>
                  <a:lnTo>
                    <a:pt x="14097" y="1181"/>
                  </a:lnTo>
                  <a:lnTo>
                    <a:pt x="12979" y="2146"/>
                  </a:lnTo>
                  <a:lnTo>
                    <a:pt x="12077" y="6604"/>
                  </a:lnTo>
                  <a:lnTo>
                    <a:pt x="12077" y="9829"/>
                  </a:lnTo>
                  <a:lnTo>
                    <a:pt x="11391" y="10756"/>
                  </a:lnTo>
                  <a:lnTo>
                    <a:pt x="12077" y="9829"/>
                  </a:lnTo>
                  <a:lnTo>
                    <a:pt x="12077" y="6604"/>
                  </a:lnTo>
                  <a:lnTo>
                    <a:pt x="11684" y="8534"/>
                  </a:lnTo>
                  <a:lnTo>
                    <a:pt x="11645" y="8674"/>
                  </a:lnTo>
                  <a:lnTo>
                    <a:pt x="7543" y="9702"/>
                  </a:lnTo>
                  <a:lnTo>
                    <a:pt x="1549" y="7696"/>
                  </a:lnTo>
                  <a:lnTo>
                    <a:pt x="3225" y="2984"/>
                  </a:lnTo>
                  <a:lnTo>
                    <a:pt x="2692" y="127"/>
                  </a:lnTo>
                  <a:lnTo>
                    <a:pt x="2311" y="1181"/>
                  </a:lnTo>
                  <a:lnTo>
                    <a:pt x="1498" y="3848"/>
                  </a:lnTo>
                  <a:lnTo>
                    <a:pt x="1181" y="4826"/>
                  </a:lnTo>
                  <a:lnTo>
                    <a:pt x="850" y="5842"/>
                  </a:lnTo>
                  <a:lnTo>
                    <a:pt x="0" y="8534"/>
                  </a:lnTo>
                  <a:lnTo>
                    <a:pt x="939" y="9144"/>
                  </a:lnTo>
                  <a:lnTo>
                    <a:pt x="469" y="17957"/>
                  </a:lnTo>
                  <a:lnTo>
                    <a:pt x="203" y="28981"/>
                  </a:lnTo>
                  <a:lnTo>
                    <a:pt x="88" y="33743"/>
                  </a:lnTo>
                  <a:lnTo>
                    <a:pt x="317" y="44348"/>
                  </a:lnTo>
                  <a:lnTo>
                    <a:pt x="431" y="49542"/>
                  </a:lnTo>
                  <a:lnTo>
                    <a:pt x="1727" y="65316"/>
                  </a:lnTo>
                  <a:lnTo>
                    <a:pt x="2400" y="70942"/>
                  </a:lnTo>
                  <a:lnTo>
                    <a:pt x="4965" y="76682"/>
                  </a:lnTo>
                  <a:lnTo>
                    <a:pt x="381" y="81737"/>
                  </a:lnTo>
                  <a:lnTo>
                    <a:pt x="4610" y="90576"/>
                  </a:lnTo>
                  <a:lnTo>
                    <a:pt x="12192" y="94094"/>
                  </a:lnTo>
                  <a:lnTo>
                    <a:pt x="4597" y="90589"/>
                  </a:lnTo>
                  <a:lnTo>
                    <a:pt x="381" y="81737"/>
                  </a:lnTo>
                  <a:lnTo>
                    <a:pt x="342" y="90728"/>
                  </a:lnTo>
                  <a:lnTo>
                    <a:pt x="4076" y="95656"/>
                  </a:lnTo>
                  <a:lnTo>
                    <a:pt x="12280" y="96672"/>
                  </a:lnTo>
                  <a:lnTo>
                    <a:pt x="14871" y="96989"/>
                  </a:lnTo>
                  <a:lnTo>
                    <a:pt x="17297" y="99148"/>
                  </a:lnTo>
                  <a:lnTo>
                    <a:pt x="19799" y="100469"/>
                  </a:lnTo>
                  <a:lnTo>
                    <a:pt x="19900" y="97396"/>
                  </a:lnTo>
                  <a:lnTo>
                    <a:pt x="19977" y="94818"/>
                  </a:lnTo>
                  <a:lnTo>
                    <a:pt x="20497" y="87972"/>
                  </a:lnTo>
                  <a:close/>
                </a:path>
              </a:pathLst>
            </a:custGeom>
            <a:solidFill>
              <a:srgbClr val="C4B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056494" y="4817668"/>
              <a:ext cx="53975" cy="95250"/>
            </a:xfrm>
            <a:custGeom>
              <a:avLst/>
              <a:gdLst/>
              <a:ahLst/>
              <a:cxnLst/>
              <a:rect l="l" t="t" r="r" b="b"/>
              <a:pathLst>
                <a:path w="53975" h="95250">
                  <a:moveTo>
                    <a:pt x="53555" y="8064"/>
                  </a:moveTo>
                  <a:lnTo>
                    <a:pt x="48412" y="1130"/>
                  </a:lnTo>
                  <a:lnTo>
                    <a:pt x="48412" y="7518"/>
                  </a:lnTo>
                  <a:lnTo>
                    <a:pt x="44284" y="13131"/>
                  </a:lnTo>
                  <a:lnTo>
                    <a:pt x="48412" y="7518"/>
                  </a:lnTo>
                  <a:lnTo>
                    <a:pt x="48412" y="1130"/>
                  </a:lnTo>
                  <a:lnTo>
                    <a:pt x="47574" y="0"/>
                  </a:lnTo>
                  <a:lnTo>
                    <a:pt x="43992" y="9906"/>
                  </a:lnTo>
                  <a:lnTo>
                    <a:pt x="39166" y="10477"/>
                  </a:lnTo>
                  <a:lnTo>
                    <a:pt x="38887" y="11061"/>
                  </a:lnTo>
                  <a:lnTo>
                    <a:pt x="30200" y="29273"/>
                  </a:lnTo>
                  <a:lnTo>
                    <a:pt x="20802" y="46977"/>
                  </a:lnTo>
                  <a:lnTo>
                    <a:pt x="10718" y="64198"/>
                  </a:lnTo>
                  <a:lnTo>
                    <a:pt x="0" y="80987"/>
                  </a:lnTo>
                  <a:lnTo>
                    <a:pt x="203" y="86334"/>
                  </a:lnTo>
                  <a:lnTo>
                    <a:pt x="3416" y="90347"/>
                  </a:lnTo>
                  <a:lnTo>
                    <a:pt x="4991" y="95072"/>
                  </a:lnTo>
                  <a:lnTo>
                    <a:pt x="13169" y="86956"/>
                  </a:lnTo>
                  <a:lnTo>
                    <a:pt x="38188" y="45567"/>
                  </a:lnTo>
                  <a:lnTo>
                    <a:pt x="49669" y="21247"/>
                  </a:lnTo>
                  <a:lnTo>
                    <a:pt x="53555" y="8064"/>
                  </a:lnTo>
                  <a:close/>
                </a:path>
              </a:pathLst>
            </a:custGeom>
            <a:solidFill>
              <a:srgbClr val="8BC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204465" y="3860147"/>
              <a:ext cx="48895" cy="54610"/>
            </a:xfrm>
            <a:custGeom>
              <a:avLst/>
              <a:gdLst/>
              <a:ahLst/>
              <a:cxnLst/>
              <a:rect l="l" t="t" r="r" b="b"/>
              <a:pathLst>
                <a:path w="48895" h="54610">
                  <a:moveTo>
                    <a:pt x="24142" y="0"/>
                  </a:moveTo>
                  <a:lnTo>
                    <a:pt x="15932" y="2687"/>
                  </a:lnTo>
                  <a:lnTo>
                    <a:pt x="16137" y="2687"/>
                  </a:lnTo>
                  <a:lnTo>
                    <a:pt x="8270" y="10163"/>
                  </a:lnTo>
                  <a:lnTo>
                    <a:pt x="2197" y="20098"/>
                  </a:lnTo>
                  <a:lnTo>
                    <a:pt x="0" y="29756"/>
                  </a:lnTo>
                  <a:lnTo>
                    <a:pt x="2707" y="37122"/>
                  </a:lnTo>
                  <a:lnTo>
                    <a:pt x="2758" y="37261"/>
                  </a:lnTo>
                  <a:lnTo>
                    <a:pt x="2840" y="37486"/>
                  </a:lnTo>
                  <a:lnTo>
                    <a:pt x="9372" y="45410"/>
                  </a:lnTo>
                  <a:lnTo>
                    <a:pt x="17552" y="51574"/>
                  </a:lnTo>
                  <a:lnTo>
                    <a:pt x="25336" y="54025"/>
                  </a:lnTo>
                  <a:lnTo>
                    <a:pt x="34352" y="52068"/>
                  </a:lnTo>
                  <a:lnTo>
                    <a:pt x="41759" y="46928"/>
                  </a:lnTo>
                  <a:lnTo>
                    <a:pt x="44092" y="43383"/>
                  </a:lnTo>
                  <a:lnTo>
                    <a:pt x="32765" y="43383"/>
                  </a:lnTo>
                  <a:lnTo>
                    <a:pt x="17487" y="43014"/>
                  </a:lnTo>
                  <a:lnTo>
                    <a:pt x="11709" y="37122"/>
                  </a:lnTo>
                  <a:lnTo>
                    <a:pt x="12458" y="24942"/>
                  </a:lnTo>
                  <a:lnTo>
                    <a:pt x="22136" y="15824"/>
                  </a:lnTo>
                  <a:lnTo>
                    <a:pt x="44669" y="15824"/>
                  </a:lnTo>
                  <a:lnTo>
                    <a:pt x="40438" y="8713"/>
                  </a:lnTo>
                  <a:lnTo>
                    <a:pt x="32826" y="2687"/>
                  </a:lnTo>
                  <a:lnTo>
                    <a:pt x="24142" y="0"/>
                  </a:lnTo>
                  <a:close/>
                </a:path>
                <a:path w="48895" h="54610">
                  <a:moveTo>
                    <a:pt x="44669" y="15824"/>
                  </a:moveTo>
                  <a:lnTo>
                    <a:pt x="33921" y="15824"/>
                  </a:lnTo>
                  <a:lnTo>
                    <a:pt x="40728" y="23558"/>
                  </a:lnTo>
                  <a:lnTo>
                    <a:pt x="40651" y="29756"/>
                  </a:lnTo>
                  <a:lnTo>
                    <a:pt x="40563" y="37261"/>
                  </a:lnTo>
                  <a:lnTo>
                    <a:pt x="32765" y="43383"/>
                  </a:lnTo>
                  <a:lnTo>
                    <a:pt x="44092" y="43383"/>
                  </a:lnTo>
                  <a:lnTo>
                    <a:pt x="46701" y="39418"/>
                  </a:lnTo>
                  <a:lnTo>
                    <a:pt x="48268" y="30657"/>
                  </a:lnTo>
                  <a:lnTo>
                    <a:pt x="48208" y="29756"/>
                  </a:lnTo>
                  <a:lnTo>
                    <a:pt x="45947" y="17971"/>
                  </a:lnTo>
                  <a:lnTo>
                    <a:pt x="44669" y="15824"/>
                  </a:lnTo>
                  <a:close/>
                </a:path>
              </a:pathLst>
            </a:custGeom>
            <a:solidFill>
              <a:srgbClr val="F1B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11523" y="4402670"/>
              <a:ext cx="104775" cy="29845"/>
            </a:xfrm>
            <a:custGeom>
              <a:avLst/>
              <a:gdLst/>
              <a:ahLst/>
              <a:cxnLst/>
              <a:rect l="l" t="t" r="r" b="b"/>
              <a:pathLst>
                <a:path w="104775" h="29845">
                  <a:moveTo>
                    <a:pt x="104432" y="4762"/>
                  </a:moveTo>
                  <a:lnTo>
                    <a:pt x="104101" y="4800"/>
                  </a:lnTo>
                  <a:lnTo>
                    <a:pt x="93395" y="6045"/>
                  </a:lnTo>
                  <a:lnTo>
                    <a:pt x="90385" y="4800"/>
                  </a:lnTo>
                  <a:lnTo>
                    <a:pt x="89649" y="0"/>
                  </a:lnTo>
                  <a:lnTo>
                    <a:pt x="89103" y="0"/>
                  </a:lnTo>
                  <a:lnTo>
                    <a:pt x="74968" y="5422"/>
                  </a:lnTo>
                  <a:lnTo>
                    <a:pt x="60591" y="9639"/>
                  </a:lnTo>
                  <a:lnTo>
                    <a:pt x="45986" y="12738"/>
                  </a:lnTo>
                  <a:lnTo>
                    <a:pt x="31178" y="14846"/>
                  </a:lnTo>
                  <a:lnTo>
                    <a:pt x="23355" y="14795"/>
                  </a:lnTo>
                  <a:lnTo>
                    <a:pt x="7823" y="12636"/>
                  </a:lnTo>
                  <a:lnTo>
                    <a:pt x="0" y="12801"/>
                  </a:lnTo>
                  <a:lnTo>
                    <a:pt x="3746" y="19138"/>
                  </a:lnTo>
                  <a:lnTo>
                    <a:pt x="9067" y="23660"/>
                  </a:lnTo>
                  <a:lnTo>
                    <a:pt x="15532" y="25857"/>
                  </a:lnTo>
                  <a:lnTo>
                    <a:pt x="22758" y="25171"/>
                  </a:lnTo>
                  <a:lnTo>
                    <a:pt x="29629" y="23063"/>
                  </a:lnTo>
                  <a:lnTo>
                    <a:pt x="34150" y="25196"/>
                  </a:lnTo>
                  <a:lnTo>
                    <a:pt x="39014" y="29286"/>
                  </a:lnTo>
                  <a:lnTo>
                    <a:pt x="51917" y="28435"/>
                  </a:lnTo>
                  <a:lnTo>
                    <a:pt x="64439" y="25768"/>
                  </a:lnTo>
                  <a:lnTo>
                    <a:pt x="76631" y="21539"/>
                  </a:lnTo>
                  <a:lnTo>
                    <a:pt x="88519" y="16027"/>
                  </a:lnTo>
                  <a:lnTo>
                    <a:pt x="94208" y="13093"/>
                  </a:lnTo>
                  <a:lnTo>
                    <a:pt x="100660" y="11201"/>
                  </a:lnTo>
                  <a:lnTo>
                    <a:pt x="104432" y="4762"/>
                  </a:lnTo>
                  <a:close/>
                </a:path>
              </a:pathLst>
            </a:custGeom>
            <a:solidFill>
              <a:srgbClr val="83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889349" y="3273526"/>
              <a:ext cx="51435" cy="146685"/>
            </a:xfrm>
            <a:custGeom>
              <a:avLst/>
              <a:gdLst/>
              <a:ahLst/>
              <a:cxnLst/>
              <a:rect l="l" t="t" r="r" b="b"/>
              <a:pathLst>
                <a:path w="51435" h="146685">
                  <a:moveTo>
                    <a:pt x="50977" y="10756"/>
                  </a:moveTo>
                  <a:lnTo>
                    <a:pt x="48831" y="11341"/>
                  </a:lnTo>
                  <a:lnTo>
                    <a:pt x="46253" y="13131"/>
                  </a:lnTo>
                  <a:lnTo>
                    <a:pt x="45897" y="5448"/>
                  </a:lnTo>
                  <a:lnTo>
                    <a:pt x="46494" y="2197"/>
                  </a:lnTo>
                  <a:lnTo>
                    <a:pt x="43865" y="0"/>
                  </a:lnTo>
                  <a:lnTo>
                    <a:pt x="43789" y="7797"/>
                  </a:lnTo>
                  <a:lnTo>
                    <a:pt x="43192" y="15532"/>
                  </a:lnTo>
                  <a:lnTo>
                    <a:pt x="35179" y="64706"/>
                  </a:lnTo>
                  <a:lnTo>
                    <a:pt x="22161" y="107315"/>
                  </a:lnTo>
                  <a:lnTo>
                    <a:pt x="14236" y="121335"/>
                  </a:lnTo>
                  <a:lnTo>
                    <a:pt x="14236" y="137312"/>
                  </a:lnTo>
                  <a:lnTo>
                    <a:pt x="13855" y="137693"/>
                  </a:lnTo>
                  <a:lnTo>
                    <a:pt x="7366" y="136448"/>
                  </a:lnTo>
                  <a:lnTo>
                    <a:pt x="13855" y="137680"/>
                  </a:lnTo>
                  <a:lnTo>
                    <a:pt x="14236" y="137312"/>
                  </a:lnTo>
                  <a:lnTo>
                    <a:pt x="14236" y="121335"/>
                  </a:lnTo>
                  <a:lnTo>
                    <a:pt x="11468" y="125691"/>
                  </a:lnTo>
                  <a:lnTo>
                    <a:pt x="4889" y="134823"/>
                  </a:lnTo>
                  <a:lnTo>
                    <a:pt x="4889" y="119303"/>
                  </a:lnTo>
                  <a:lnTo>
                    <a:pt x="774" y="125577"/>
                  </a:lnTo>
                  <a:lnTo>
                    <a:pt x="2743" y="133565"/>
                  </a:lnTo>
                  <a:lnTo>
                    <a:pt x="254" y="140296"/>
                  </a:lnTo>
                  <a:lnTo>
                    <a:pt x="1739" y="139941"/>
                  </a:lnTo>
                  <a:lnTo>
                    <a:pt x="1828" y="140309"/>
                  </a:lnTo>
                  <a:lnTo>
                    <a:pt x="1739" y="139941"/>
                  </a:lnTo>
                  <a:lnTo>
                    <a:pt x="254" y="140309"/>
                  </a:lnTo>
                  <a:lnTo>
                    <a:pt x="165" y="140550"/>
                  </a:lnTo>
                  <a:lnTo>
                    <a:pt x="101" y="140804"/>
                  </a:lnTo>
                  <a:lnTo>
                    <a:pt x="0" y="141046"/>
                  </a:lnTo>
                  <a:lnTo>
                    <a:pt x="1193" y="142100"/>
                  </a:lnTo>
                  <a:lnTo>
                    <a:pt x="2540" y="143370"/>
                  </a:lnTo>
                  <a:lnTo>
                    <a:pt x="3162" y="146075"/>
                  </a:lnTo>
                  <a:lnTo>
                    <a:pt x="4000" y="144170"/>
                  </a:lnTo>
                  <a:lnTo>
                    <a:pt x="4686" y="142570"/>
                  </a:lnTo>
                  <a:lnTo>
                    <a:pt x="7772" y="138849"/>
                  </a:lnTo>
                  <a:lnTo>
                    <a:pt x="16484" y="143916"/>
                  </a:lnTo>
                  <a:lnTo>
                    <a:pt x="18249" y="138849"/>
                  </a:lnTo>
                  <a:lnTo>
                    <a:pt x="18643" y="137693"/>
                  </a:lnTo>
                  <a:lnTo>
                    <a:pt x="19367" y="135597"/>
                  </a:lnTo>
                  <a:lnTo>
                    <a:pt x="19138" y="134505"/>
                  </a:lnTo>
                  <a:lnTo>
                    <a:pt x="19138" y="132588"/>
                  </a:lnTo>
                  <a:lnTo>
                    <a:pt x="19392" y="126898"/>
                  </a:lnTo>
                  <a:lnTo>
                    <a:pt x="44183" y="66573"/>
                  </a:lnTo>
                  <a:lnTo>
                    <a:pt x="48679" y="38976"/>
                  </a:lnTo>
                  <a:lnTo>
                    <a:pt x="50977" y="10756"/>
                  </a:lnTo>
                  <a:close/>
                </a:path>
              </a:pathLst>
            </a:custGeom>
            <a:solidFill>
              <a:srgbClr val="87E4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901871" y="4716818"/>
              <a:ext cx="29845" cy="111125"/>
            </a:xfrm>
            <a:custGeom>
              <a:avLst/>
              <a:gdLst/>
              <a:ahLst/>
              <a:cxnLst/>
              <a:rect l="l" t="t" r="r" b="b"/>
              <a:pathLst>
                <a:path w="29845" h="111125">
                  <a:moveTo>
                    <a:pt x="19799" y="8204"/>
                  </a:moveTo>
                  <a:lnTo>
                    <a:pt x="15849" y="3759"/>
                  </a:lnTo>
                  <a:lnTo>
                    <a:pt x="11366" y="2933"/>
                  </a:lnTo>
                  <a:lnTo>
                    <a:pt x="11976" y="4381"/>
                  </a:lnTo>
                  <a:lnTo>
                    <a:pt x="12420" y="5842"/>
                  </a:lnTo>
                  <a:lnTo>
                    <a:pt x="12903" y="7302"/>
                  </a:lnTo>
                  <a:lnTo>
                    <a:pt x="19799" y="8204"/>
                  </a:lnTo>
                  <a:close/>
                </a:path>
                <a:path w="29845" h="111125">
                  <a:moveTo>
                    <a:pt x="29425" y="23799"/>
                  </a:moveTo>
                  <a:lnTo>
                    <a:pt x="28143" y="11747"/>
                  </a:lnTo>
                  <a:lnTo>
                    <a:pt x="26974" y="8597"/>
                  </a:lnTo>
                  <a:lnTo>
                    <a:pt x="23799" y="12"/>
                  </a:lnTo>
                  <a:lnTo>
                    <a:pt x="23787" y="254"/>
                  </a:lnTo>
                  <a:lnTo>
                    <a:pt x="23799" y="0"/>
                  </a:lnTo>
                  <a:lnTo>
                    <a:pt x="21831" y="7975"/>
                  </a:lnTo>
                  <a:lnTo>
                    <a:pt x="21704" y="8445"/>
                  </a:lnTo>
                  <a:lnTo>
                    <a:pt x="22796" y="8585"/>
                  </a:lnTo>
                  <a:lnTo>
                    <a:pt x="23507" y="7975"/>
                  </a:lnTo>
                  <a:lnTo>
                    <a:pt x="23583" y="5842"/>
                  </a:lnTo>
                  <a:lnTo>
                    <a:pt x="23533" y="7315"/>
                  </a:lnTo>
                  <a:lnTo>
                    <a:pt x="23507" y="7975"/>
                  </a:lnTo>
                  <a:lnTo>
                    <a:pt x="22796" y="8597"/>
                  </a:lnTo>
                  <a:lnTo>
                    <a:pt x="21691" y="8458"/>
                  </a:lnTo>
                  <a:lnTo>
                    <a:pt x="19799" y="8216"/>
                  </a:lnTo>
                  <a:lnTo>
                    <a:pt x="12903" y="7315"/>
                  </a:lnTo>
                  <a:lnTo>
                    <a:pt x="15925" y="20332"/>
                  </a:lnTo>
                  <a:lnTo>
                    <a:pt x="16586" y="33426"/>
                  </a:lnTo>
                  <a:lnTo>
                    <a:pt x="7137" y="80378"/>
                  </a:lnTo>
                  <a:lnTo>
                    <a:pt x="1333" y="96862"/>
                  </a:lnTo>
                  <a:lnTo>
                    <a:pt x="0" y="100457"/>
                  </a:lnTo>
                  <a:lnTo>
                    <a:pt x="2628" y="102158"/>
                  </a:lnTo>
                  <a:lnTo>
                    <a:pt x="4965" y="104546"/>
                  </a:lnTo>
                  <a:lnTo>
                    <a:pt x="7937" y="110972"/>
                  </a:lnTo>
                  <a:lnTo>
                    <a:pt x="9931" y="109143"/>
                  </a:lnTo>
                  <a:lnTo>
                    <a:pt x="11938" y="108419"/>
                  </a:lnTo>
                  <a:lnTo>
                    <a:pt x="12877" y="104546"/>
                  </a:lnTo>
                  <a:lnTo>
                    <a:pt x="13360" y="100457"/>
                  </a:lnTo>
                  <a:lnTo>
                    <a:pt x="14808" y="96862"/>
                  </a:lnTo>
                  <a:lnTo>
                    <a:pt x="27432" y="48183"/>
                  </a:lnTo>
                  <a:lnTo>
                    <a:pt x="28816" y="36004"/>
                  </a:lnTo>
                  <a:lnTo>
                    <a:pt x="29425" y="23799"/>
                  </a:lnTo>
                  <a:close/>
                </a:path>
              </a:pathLst>
            </a:custGeom>
            <a:solidFill>
              <a:srgbClr val="B2D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489682" y="3403569"/>
              <a:ext cx="36195" cy="75565"/>
            </a:xfrm>
            <a:custGeom>
              <a:avLst/>
              <a:gdLst/>
              <a:ahLst/>
              <a:cxnLst/>
              <a:rect l="l" t="t" r="r" b="b"/>
              <a:pathLst>
                <a:path w="36194" h="75564">
                  <a:moveTo>
                    <a:pt x="6504" y="0"/>
                  </a:moveTo>
                  <a:lnTo>
                    <a:pt x="2556" y="13433"/>
                  </a:lnTo>
                  <a:lnTo>
                    <a:pt x="295" y="27030"/>
                  </a:lnTo>
                  <a:lnTo>
                    <a:pt x="0" y="40853"/>
                  </a:lnTo>
                  <a:lnTo>
                    <a:pt x="1957" y="54965"/>
                  </a:lnTo>
                  <a:lnTo>
                    <a:pt x="6903" y="66559"/>
                  </a:lnTo>
                  <a:lnTo>
                    <a:pt x="14915" y="73480"/>
                  </a:lnTo>
                  <a:lnTo>
                    <a:pt x="24960" y="75169"/>
                  </a:lnTo>
                  <a:lnTo>
                    <a:pt x="36006" y="71069"/>
                  </a:lnTo>
                  <a:lnTo>
                    <a:pt x="34495" y="66522"/>
                  </a:lnTo>
                  <a:lnTo>
                    <a:pt x="33695" y="61404"/>
                  </a:lnTo>
                  <a:lnTo>
                    <a:pt x="28589" y="59855"/>
                  </a:lnTo>
                  <a:lnTo>
                    <a:pt x="27078" y="62522"/>
                  </a:lnTo>
                  <a:lnTo>
                    <a:pt x="25491" y="62712"/>
                  </a:lnTo>
                  <a:lnTo>
                    <a:pt x="23801" y="60109"/>
                  </a:lnTo>
                  <a:lnTo>
                    <a:pt x="17896" y="56997"/>
                  </a:lnTo>
                  <a:lnTo>
                    <a:pt x="16296" y="51460"/>
                  </a:lnTo>
                  <a:lnTo>
                    <a:pt x="16228" y="35479"/>
                  </a:lnTo>
                  <a:lnTo>
                    <a:pt x="16534" y="26406"/>
                  </a:lnTo>
                  <a:lnTo>
                    <a:pt x="17368" y="17386"/>
                  </a:lnTo>
                  <a:lnTo>
                    <a:pt x="18950" y="8432"/>
                  </a:lnTo>
                  <a:lnTo>
                    <a:pt x="17540" y="558"/>
                  </a:lnTo>
                  <a:lnTo>
                    <a:pt x="11927" y="431"/>
                  </a:lnTo>
                  <a:lnTo>
                    <a:pt x="6504" y="0"/>
                  </a:lnTo>
                  <a:close/>
                </a:path>
              </a:pathLst>
            </a:custGeom>
            <a:solidFill>
              <a:srgbClr val="8FE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918801" y="4396422"/>
              <a:ext cx="81915" cy="68580"/>
            </a:xfrm>
            <a:custGeom>
              <a:avLst/>
              <a:gdLst/>
              <a:ahLst/>
              <a:cxnLst/>
              <a:rect l="l" t="t" r="r" b="b"/>
              <a:pathLst>
                <a:path w="81914" h="68579">
                  <a:moveTo>
                    <a:pt x="81788" y="952"/>
                  </a:moveTo>
                  <a:lnTo>
                    <a:pt x="77063" y="12"/>
                  </a:lnTo>
                  <a:lnTo>
                    <a:pt x="75374" y="6286"/>
                  </a:lnTo>
                  <a:lnTo>
                    <a:pt x="71120" y="10337"/>
                  </a:lnTo>
                  <a:lnTo>
                    <a:pt x="67157" y="14732"/>
                  </a:lnTo>
                  <a:lnTo>
                    <a:pt x="71120" y="10325"/>
                  </a:lnTo>
                  <a:lnTo>
                    <a:pt x="75361" y="6273"/>
                  </a:lnTo>
                  <a:lnTo>
                    <a:pt x="77063" y="0"/>
                  </a:lnTo>
                  <a:lnTo>
                    <a:pt x="70624" y="1511"/>
                  </a:lnTo>
                  <a:lnTo>
                    <a:pt x="65532" y="6172"/>
                  </a:lnTo>
                  <a:lnTo>
                    <a:pt x="64770" y="6705"/>
                  </a:lnTo>
                  <a:lnTo>
                    <a:pt x="64770" y="17373"/>
                  </a:lnTo>
                  <a:lnTo>
                    <a:pt x="60566" y="19507"/>
                  </a:lnTo>
                  <a:lnTo>
                    <a:pt x="64770" y="17373"/>
                  </a:lnTo>
                  <a:lnTo>
                    <a:pt x="64770" y="6705"/>
                  </a:lnTo>
                  <a:lnTo>
                    <a:pt x="43065" y="21640"/>
                  </a:lnTo>
                  <a:lnTo>
                    <a:pt x="26822" y="34620"/>
                  </a:lnTo>
                  <a:lnTo>
                    <a:pt x="12217" y="49733"/>
                  </a:lnTo>
                  <a:lnTo>
                    <a:pt x="0" y="67945"/>
                  </a:lnTo>
                  <a:lnTo>
                    <a:pt x="5270" y="67754"/>
                  </a:lnTo>
                  <a:lnTo>
                    <a:pt x="8572" y="62674"/>
                  </a:lnTo>
                  <a:lnTo>
                    <a:pt x="10287" y="63093"/>
                  </a:lnTo>
                  <a:lnTo>
                    <a:pt x="11722" y="65189"/>
                  </a:lnTo>
                  <a:lnTo>
                    <a:pt x="14452" y="63715"/>
                  </a:lnTo>
                  <a:lnTo>
                    <a:pt x="16700" y="63284"/>
                  </a:lnTo>
                  <a:lnTo>
                    <a:pt x="16637" y="67983"/>
                  </a:lnTo>
                  <a:lnTo>
                    <a:pt x="27660" y="56515"/>
                  </a:lnTo>
                  <a:lnTo>
                    <a:pt x="39128" y="45631"/>
                  </a:lnTo>
                  <a:lnTo>
                    <a:pt x="62738" y="24409"/>
                  </a:lnTo>
                  <a:lnTo>
                    <a:pt x="63728" y="21488"/>
                  </a:lnTo>
                  <a:lnTo>
                    <a:pt x="65481" y="18935"/>
                  </a:lnTo>
                  <a:lnTo>
                    <a:pt x="73736" y="14973"/>
                  </a:lnTo>
                  <a:lnTo>
                    <a:pt x="75692" y="8318"/>
                  </a:lnTo>
                  <a:lnTo>
                    <a:pt x="81788" y="952"/>
                  </a:lnTo>
                  <a:close/>
                </a:path>
              </a:pathLst>
            </a:custGeom>
            <a:solidFill>
              <a:srgbClr val="AAC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159021" y="3694188"/>
              <a:ext cx="57150" cy="88900"/>
            </a:xfrm>
            <a:custGeom>
              <a:avLst/>
              <a:gdLst/>
              <a:ahLst/>
              <a:cxnLst/>
              <a:rect l="l" t="t" r="r" b="b"/>
              <a:pathLst>
                <a:path w="57150" h="88900">
                  <a:moveTo>
                    <a:pt x="56578" y="20561"/>
                  </a:moveTo>
                  <a:lnTo>
                    <a:pt x="55930" y="18770"/>
                  </a:lnTo>
                  <a:lnTo>
                    <a:pt x="52451" y="9182"/>
                  </a:lnTo>
                  <a:lnTo>
                    <a:pt x="43370" y="558"/>
                  </a:lnTo>
                  <a:lnTo>
                    <a:pt x="43370" y="42989"/>
                  </a:lnTo>
                  <a:lnTo>
                    <a:pt x="42125" y="42075"/>
                  </a:lnTo>
                  <a:lnTo>
                    <a:pt x="43370" y="42989"/>
                  </a:lnTo>
                  <a:lnTo>
                    <a:pt x="43370" y="558"/>
                  </a:lnTo>
                  <a:lnTo>
                    <a:pt x="42786" y="0"/>
                  </a:lnTo>
                  <a:lnTo>
                    <a:pt x="43230" y="4064"/>
                  </a:lnTo>
                  <a:lnTo>
                    <a:pt x="40868" y="7645"/>
                  </a:lnTo>
                  <a:lnTo>
                    <a:pt x="40817" y="11391"/>
                  </a:lnTo>
                  <a:lnTo>
                    <a:pt x="40703" y="18770"/>
                  </a:lnTo>
                  <a:lnTo>
                    <a:pt x="36550" y="16675"/>
                  </a:lnTo>
                  <a:lnTo>
                    <a:pt x="33032" y="16675"/>
                  </a:lnTo>
                  <a:lnTo>
                    <a:pt x="36804" y="22059"/>
                  </a:lnTo>
                  <a:lnTo>
                    <a:pt x="36233" y="27178"/>
                  </a:lnTo>
                  <a:lnTo>
                    <a:pt x="34569" y="29438"/>
                  </a:lnTo>
                  <a:lnTo>
                    <a:pt x="34569" y="43345"/>
                  </a:lnTo>
                  <a:lnTo>
                    <a:pt x="33845" y="43929"/>
                  </a:lnTo>
                  <a:lnTo>
                    <a:pt x="34569" y="43345"/>
                  </a:lnTo>
                  <a:lnTo>
                    <a:pt x="34569" y="29438"/>
                  </a:lnTo>
                  <a:lnTo>
                    <a:pt x="29298" y="36601"/>
                  </a:lnTo>
                  <a:lnTo>
                    <a:pt x="29298" y="57086"/>
                  </a:lnTo>
                  <a:lnTo>
                    <a:pt x="26504" y="63030"/>
                  </a:lnTo>
                  <a:lnTo>
                    <a:pt x="14478" y="67081"/>
                  </a:lnTo>
                  <a:lnTo>
                    <a:pt x="26492" y="63030"/>
                  </a:lnTo>
                  <a:lnTo>
                    <a:pt x="29298" y="57086"/>
                  </a:lnTo>
                  <a:lnTo>
                    <a:pt x="29298" y="36601"/>
                  </a:lnTo>
                  <a:lnTo>
                    <a:pt x="26466" y="40436"/>
                  </a:lnTo>
                  <a:lnTo>
                    <a:pt x="8788" y="64744"/>
                  </a:lnTo>
                  <a:lnTo>
                    <a:pt x="8661" y="65328"/>
                  </a:lnTo>
                  <a:lnTo>
                    <a:pt x="8661" y="73101"/>
                  </a:lnTo>
                  <a:lnTo>
                    <a:pt x="8547" y="74307"/>
                  </a:lnTo>
                  <a:lnTo>
                    <a:pt x="8648" y="73101"/>
                  </a:lnTo>
                  <a:lnTo>
                    <a:pt x="8661" y="65328"/>
                  </a:lnTo>
                  <a:lnTo>
                    <a:pt x="8458" y="66255"/>
                  </a:lnTo>
                  <a:lnTo>
                    <a:pt x="7632" y="67259"/>
                  </a:lnTo>
                  <a:lnTo>
                    <a:pt x="6223" y="67792"/>
                  </a:lnTo>
                  <a:lnTo>
                    <a:pt x="8089" y="70459"/>
                  </a:lnTo>
                  <a:lnTo>
                    <a:pt x="8115" y="70586"/>
                  </a:lnTo>
                  <a:lnTo>
                    <a:pt x="6210" y="67868"/>
                  </a:lnTo>
                  <a:lnTo>
                    <a:pt x="5664" y="73088"/>
                  </a:lnTo>
                  <a:lnTo>
                    <a:pt x="5727" y="81013"/>
                  </a:lnTo>
                  <a:lnTo>
                    <a:pt x="0" y="88785"/>
                  </a:lnTo>
                  <a:lnTo>
                    <a:pt x="5422" y="85509"/>
                  </a:lnTo>
                  <a:lnTo>
                    <a:pt x="8064" y="83705"/>
                  </a:lnTo>
                  <a:lnTo>
                    <a:pt x="8801" y="81013"/>
                  </a:lnTo>
                  <a:lnTo>
                    <a:pt x="10807" y="73634"/>
                  </a:lnTo>
                  <a:lnTo>
                    <a:pt x="15316" y="71158"/>
                  </a:lnTo>
                  <a:lnTo>
                    <a:pt x="27952" y="65595"/>
                  </a:lnTo>
                  <a:lnTo>
                    <a:pt x="35191" y="61290"/>
                  </a:lnTo>
                  <a:lnTo>
                    <a:pt x="33032" y="46291"/>
                  </a:lnTo>
                  <a:lnTo>
                    <a:pt x="32981" y="45974"/>
                  </a:lnTo>
                  <a:lnTo>
                    <a:pt x="31229" y="50038"/>
                  </a:lnTo>
                  <a:lnTo>
                    <a:pt x="32969" y="45974"/>
                  </a:lnTo>
                  <a:lnTo>
                    <a:pt x="36258" y="43929"/>
                  </a:lnTo>
                  <a:lnTo>
                    <a:pt x="42926" y="43268"/>
                  </a:lnTo>
                  <a:lnTo>
                    <a:pt x="45300" y="45059"/>
                  </a:lnTo>
                  <a:lnTo>
                    <a:pt x="47866" y="46291"/>
                  </a:lnTo>
                  <a:lnTo>
                    <a:pt x="50673" y="41211"/>
                  </a:lnTo>
                  <a:lnTo>
                    <a:pt x="55079" y="33223"/>
                  </a:lnTo>
                  <a:lnTo>
                    <a:pt x="56578" y="20561"/>
                  </a:lnTo>
                  <a:close/>
                </a:path>
              </a:pathLst>
            </a:custGeom>
            <a:solidFill>
              <a:srgbClr val="C3B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930093" y="3396805"/>
              <a:ext cx="46990" cy="107314"/>
            </a:xfrm>
            <a:custGeom>
              <a:avLst/>
              <a:gdLst/>
              <a:ahLst/>
              <a:cxnLst/>
              <a:rect l="l" t="t" r="r" b="b"/>
              <a:pathLst>
                <a:path w="46989" h="107314">
                  <a:moveTo>
                    <a:pt x="44665" y="0"/>
                  </a:moveTo>
                  <a:lnTo>
                    <a:pt x="41643" y="1485"/>
                  </a:lnTo>
                  <a:lnTo>
                    <a:pt x="28491" y="34523"/>
                  </a:lnTo>
                  <a:lnTo>
                    <a:pt x="24091" y="45529"/>
                  </a:lnTo>
                  <a:lnTo>
                    <a:pt x="6692" y="82194"/>
                  </a:lnTo>
                  <a:lnTo>
                    <a:pt x="1028" y="90881"/>
                  </a:lnTo>
                  <a:lnTo>
                    <a:pt x="0" y="96291"/>
                  </a:lnTo>
                  <a:lnTo>
                    <a:pt x="9575" y="97066"/>
                  </a:lnTo>
                  <a:lnTo>
                    <a:pt x="10096" y="107264"/>
                  </a:lnTo>
                  <a:lnTo>
                    <a:pt x="22270" y="84339"/>
                  </a:lnTo>
                  <a:lnTo>
                    <a:pt x="32419" y="60461"/>
                  </a:lnTo>
                  <a:lnTo>
                    <a:pt x="40536" y="35626"/>
                  </a:lnTo>
                  <a:lnTo>
                    <a:pt x="46608" y="9829"/>
                  </a:lnTo>
                  <a:lnTo>
                    <a:pt x="46558" y="8140"/>
                  </a:lnTo>
                  <a:lnTo>
                    <a:pt x="46469" y="4787"/>
                  </a:lnTo>
                  <a:lnTo>
                    <a:pt x="46667" y="1485"/>
                  </a:lnTo>
                  <a:lnTo>
                    <a:pt x="46748" y="127"/>
                  </a:lnTo>
                  <a:lnTo>
                    <a:pt x="44665" y="0"/>
                  </a:lnTo>
                  <a:close/>
                </a:path>
              </a:pathLst>
            </a:custGeom>
            <a:solidFill>
              <a:srgbClr val="79E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763289" y="3282911"/>
              <a:ext cx="63500" cy="93980"/>
            </a:xfrm>
            <a:custGeom>
              <a:avLst/>
              <a:gdLst/>
              <a:ahLst/>
              <a:cxnLst/>
              <a:rect l="l" t="t" r="r" b="b"/>
              <a:pathLst>
                <a:path w="63500" h="93979">
                  <a:moveTo>
                    <a:pt x="63182" y="41922"/>
                  </a:moveTo>
                  <a:lnTo>
                    <a:pt x="62826" y="33147"/>
                  </a:lnTo>
                  <a:lnTo>
                    <a:pt x="61188" y="24612"/>
                  </a:lnTo>
                  <a:lnTo>
                    <a:pt x="59182" y="16154"/>
                  </a:lnTo>
                  <a:lnTo>
                    <a:pt x="57683" y="7581"/>
                  </a:lnTo>
                  <a:lnTo>
                    <a:pt x="57023" y="1409"/>
                  </a:lnTo>
                  <a:lnTo>
                    <a:pt x="52273" y="0"/>
                  </a:lnTo>
                  <a:lnTo>
                    <a:pt x="45910" y="5410"/>
                  </a:lnTo>
                  <a:lnTo>
                    <a:pt x="44043" y="7378"/>
                  </a:lnTo>
                  <a:lnTo>
                    <a:pt x="42849" y="9639"/>
                  </a:lnTo>
                  <a:lnTo>
                    <a:pt x="36537" y="19926"/>
                  </a:lnTo>
                  <a:lnTo>
                    <a:pt x="29438" y="29502"/>
                  </a:lnTo>
                  <a:lnTo>
                    <a:pt x="22123" y="38874"/>
                  </a:lnTo>
                  <a:lnTo>
                    <a:pt x="15201" y="48577"/>
                  </a:lnTo>
                  <a:lnTo>
                    <a:pt x="14300" y="49949"/>
                  </a:lnTo>
                  <a:lnTo>
                    <a:pt x="14300" y="75361"/>
                  </a:lnTo>
                  <a:lnTo>
                    <a:pt x="11874" y="85725"/>
                  </a:lnTo>
                  <a:lnTo>
                    <a:pt x="11963" y="85204"/>
                  </a:lnTo>
                  <a:lnTo>
                    <a:pt x="12052" y="84683"/>
                  </a:lnTo>
                  <a:lnTo>
                    <a:pt x="13296" y="79387"/>
                  </a:lnTo>
                  <a:lnTo>
                    <a:pt x="14300" y="75361"/>
                  </a:lnTo>
                  <a:lnTo>
                    <a:pt x="14300" y="49949"/>
                  </a:lnTo>
                  <a:lnTo>
                    <a:pt x="6324" y="62064"/>
                  </a:lnTo>
                  <a:lnTo>
                    <a:pt x="2578" y="69303"/>
                  </a:lnTo>
                  <a:lnTo>
                    <a:pt x="0" y="77266"/>
                  </a:lnTo>
                  <a:lnTo>
                    <a:pt x="2768" y="73952"/>
                  </a:lnTo>
                  <a:lnTo>
                    <a:pt x="4648" y="68084"/>
                  </a:lnTo>
                  <a:lnTo>
                    <a:pt x="2870" y="73672"/>
                  </a:lnTo>
                  <a:lnTo>
                    <a:pt x="2781" y="73952"/>
                  </a:lnTo>
                  <a:lnTo>
                    <a:pt x="0" y="77266"/>
                  </a:lnTo>
                  <a:lnTo>
                    <a:pt x="1028" y="76631"/>
                  </a:lnTo>
                  <a:lnTo>
                    <a:pt x="2133" y="76060"/>
                  </a:lnTo>
                  <a:lnTo>
                    <a:pt x="4978" y="73672"/>
                  </a:lnTo>
                  <a:lnTo>
                    <a:pt x="6807" y="71450"/>
                  </a:lnTo>
                  <a:lnTo>
                    <a:pt x="11988" y="75653"/>
                  </a:lnTo>
                  <a:lnTo>
                    <a:pt x="10325" y="78359"/>
                  </a:lnTo>
                  <a:lnTo>
                    <a:pt x="9131" y="84683"/>
                  </a:lnTo>
                  <a:lnTo>
                    <a:pt x="9042" y="85204"/>
                  </a:lnTo>
                  <a:lnTo>
                    <a:pt x="6642" y="89192"/>
                  </a:lnTo>
                  <a:lnTo>
                    <a:pt x="7518" y="93903"/>
                  </a:lnTo>
                  <a:lnTo>
                    <a:pt x="9309" y="91757"/>
                  </a:lnTo>
                  <a:lnTo>
                    <a:pt x="10604" y="89319"/>
                  </a:lnTo>
                  <a:lnTo>
                    <a:pt x="11658" y="86766"/>
                  </a:lnTo>
                  <a:lnTo>
                    <a:pt x="13436" y="82423"/>
                  </a:lnTo>
                  <a:lnTo>
                    <a:pt x="31584" y="45288"/>
                  </a:lnTo>
                  <a:lnTo>
                    <a:pt x="40690" y="32308"/>
                  </a:lnTo>
                  <a:lnTo>
                    <a:pt x="49606" y="19062"/>
                  </a:lnTo>
                  <a:lnTo>
                    <a:pt x="52959" y="25387"/>
                  </a:lnTo>
                  <a:lnTo>
                    <a:pt x="54698" y="32080"/>
                  </a:lnTo>
                  <a:lnTo>
                    <a:pt x="55854" y="38849"/>
                  </a:lnTo>
                  <a:lnTo>
                    <a:pt x="57429" y="45364"/>
                  </a:lnTo>
                  <a:lnTo>
                    <a:pt x="58534" y="43218"/>
                  </a:lnTo>
                  <a:lnTo>
                    <a:pt x="60121" y="41668"/>
                  </a:lnTo>
                  <a:lnTo>
                    <a:pt x="58534" y="43230"/>
                  </a:lnTo>
                  <a:lnTo>
                    <a:pt x="57429" y="45364"/>
                  </a:lnTo>
                  <a:lnTo>
                    <a:pt x="57670" y="46075"/>
                  </a:lnTo>
                  <a:lnTo>
                    <a:pt x="57886" y="46799"/>
                  </a:lnTo>
                  <a:lnTo>
                    <a:pt x="58191" y="47498"/>
                  </a:lnTo>
                  <a:lnTo>
                    <a:pt x="63182" y="41922"/>
                  </a:lnTo>
                  <a:close/>
                </a:path>
              </a:pathLst>
            </a:custGeom>
            <a:solidFill>
              <a:srgbClr val="9CD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024138" y="3693985"/>
              <a:ext cx="70485" cy="46990"/>
            </a:xfrm>
            <a:custGeom>
              <a:avLst/>
              <a:gdLst/>
              <a:ahLst/>
              <a:cxnLst/>
              <a:rect l="l" t="t" r="r" b="b"/>
              <a:pathLst>
                <a:path w="70485" h="46989">
                  <a:moveTo>
                    <a:pt x="70459" y="32626"/>
                  </a:moveTo>
                  <a:lnTo>
                    <a:pt x="65646" y="25336"/>
                  </a:lnTo>
                  <a:lnTo>
                    <a:pt x="57683" y="23444"/>
                  </a:lnTo>
                  <a:lnTo>
                    <a:pt x="51320" y="18834"/>
                  </a:lnTo>
                  <a:lnTo>
                    <a:pt x="17259" y="1638"/>
                  </a:lnTo>
                  <a:lnTo>
                    <a:pt x="15100" y="1244"/>
                  </a:lnTo>
                  <a:lnTo>
                    <a:pt x="15100" y="22999"/>
                  </a:lnTo>
                  <a:lnTo>
                    <a:pt x="12280" y="25209"/>
                  </a:lnTo>
                  <a:lnTo>
                    <a:pt x="8610" y="35953"/>
                  </a:lnTo>
                  <a:lnTo>
                    <a:pt x="8255" y="41287"/>
                  </a:lnTo>
                  <a:lnTo>
                    <a:pt x="8597" y="35941"/>
                  </a:lnTo>
                  <a:lnTo>
                    <a:pt x="12280" y="25209"/>
                  </a:lnTo>
                  <a:lnTo>
                    <a:pt x="15087" y="22987"/>
                  </a:lnTo>
                  <a:lnTo>
                    <a:pt x="15100" y="1244"/>
                  </a:lnTo>
                  <a:lnTo>
                    <a:pt x="8394" y="0"/>
                  </a:lnTo>
                  <a:lnTo>
                    <a:pt x="2692" y="2006"/>
                  </a:lnTo>
                  <a:lnTo>
                    <a:pt x="0" y="7924"/>
                  </a:lnTo>
                  <a:lnTo>
                    <a:pt x="152" y="18021"/>
                  </a:lnTo>
                  <a:lnTo>
                    <a:pt x="1143" y="25298"/>
                  </a:lnTo>
                  <a:lnTo>
                    <a:pt x="2451" y="32537"/>
                  </a:lnTo>
                  <a:lnTo>
                    <a:pt x="4356" y="39611"/>
                  </a:lnTo>
                  <a:lnTo>
                    <a:pt x="7112" y="46393"/>
                  </a:lnTo>
                  <a:lnTo>
                    <a:pt x="14033" y="43472"/>
                  </a:lnTo>
                  <a:lnTo>
                    <a:pt x="11353" y="35915"/>
                  </a:lnTo>
                  <a:lnTo>
                    <a:pt x="13017" y="30530"/>
                  </a:lnTo>
                  <a:lnTo>
                    <a:pt x="15163" y="23596"/>
                  </a:lnTo>
                  <a:lnTo>
                    <a:pt x="17272" y="28854"/>
                  </a:lnTo>
                  <a:lnTo>
                    <a:pt x="19481" y="30010"/>
                  </a:lnTo>
                  <a:lnTo>
                    <a:pt x="18872" y="25730"/>
                  </a:lnTo>
                  <a:lnTo>
                    <a:pt x="17678" y="17424"/>
                  </a:lnTo>
                  <a:lnTo>
                    <a:pt x="26708" y="19824"/>
                  </a:lnTo>
                  <a:lnTo>
                    <a:pt x="34950" y="23825"/>
                  </a:lnTo>
                  <a:lnTo>
                    <a:pt x="42849" y="28409"/>
                  </a:lnTo>
                  <a:lnTo>
                    <a:pt x="50800" y="32588"/>
                  </a:lnTo>
                  <a:lnTo>
                    <a:pt x="52260" y="30480"/>
                  </a:lnTo>
                  <a:lnTo>
                    <a:pt x="54140" y="30162"/>
                  </a:lnTo>
                  <a:lnTo>
                    <a:pt x="60642" y="35623"/>
                  </a:lnTo>
                  <a:lnTo>
                    <a:pt x="70459" y="32626"/>
                  </a:lnTo>
                  <a:close/>
                </a:path>
              </a:pathLst>
            </a:custGeom>
            <a:solidFill>
              <a:srgbClr val="85D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868686" y="3351491"/>
              <a:ext cx="29209" cy="104775"/>
            </a:xfrm>
            <a:custGeom>
              <a:avLst/>
              <a:gdLst/>
              <a:ahLst/>
              <a:cxnLst/>
              <a:rect l="l" t="t" r="r" b="b"/>
              <a:pathLst>
                <a:path w="29210" h="104775">
                  <a:moveTo>
                    <a:pt x="28613" y="10579"/>
                  </a:moveTo>
                  <a:lnTo>
                    <a:pt x="28600" y="5397"/>
                  </a:lnTo>
                  <a:lnTo>
                    <a:pt x="27203" y="596"/>
                  </a:lnTo>
                  <a:lnTo>
                    <a:pt x="23495" y="0"/>
                  </a:lnTo>
                  <a:lnTo>
                    <a:pt x="23710" y="3136"/>
                  </a:lnTo>
                  <a:lnTo>
                    <a:pt x="23202" y="5397"/>
                  </a:lnTo>
                  <a:lnTo>
                    <a:pt x="21882" y="13309"/>
                  </a:lnTo>
                  <a:lnTo>
                    <a:pt x="20840" y="21145"/>
                  </a:lnTo>
                  <a:lnTo>
                    <a:pt x="20535" y="22504"/>
                  </a:lnTo>
                  <a:lnTo>
                    <a:pt x="20535" y="62572"/>
                  </a:lnTo>
                  <a:lnTo>
                    <a:pt x="18338" y="54406"/>
                  </a:lnTo>
                  <a:lnTo>
                    <a:pt x="20535" y="62572"/>
                  </a:lnTo>
                  <a:lnTo>
                    <a:pt x="20535" y="22504"/>
                  </a:lnTo>
                  <a:lnTo>
                    <a:pt x="19126" y="28778"/>
                  </a:lnTo>
                  <a:lnTo>
                    <a:pt x="15824" y="35928"/>
                  </a:lnTo>
                  <a:lnTo>
                    <a:pt x="15633" y="36741"/>
                  </a:lnTo>
                  <a:lnTo>
                    <a:pt x="15557" y="42265"/>
                  </a:lnTo>
                  <a:lnTo>
                    <a:pt x="16840" y="46228"/>
                  </a:lnTo>
                  <a:lnTo>
                    <a:pt x="16941" y="46520"/>
                  </a:lnTo>
                  <a:lnTo>
                    <a:pt x="1219" y="86398"/>
                  </a:lnTo>
                  <a:lnTo>
                    <a:pt x="0" y="100012"/>
                  </a:lnTo>
                  <a:lnTo>
                    <a:pt x="4191" y="104482"/>
                  </a:lnTo>
                  <a:lnTo>
                    <a:pt x="17018" y="102933"/>
                  </a:lnTo>
                  <a:lnTo>
                    <a:pt x="21856" y="99301"/>
                  </a:lnTo>
                  <a:lnTo>
                    <a:pt x="25488" y="93675"/>
                  </a:lnTo>
                  <a:lnTo>
                    <a:pt x="25641" y="93472"/>
                  </a:lnTo>
                  <a:lnTo>
                    <a:pt x="25082" y="85737"/>
                  </a:lnTo>
                  <a:lnTo>
                    <a:pt x="23863" y="78130"/>
                  </a:lnTo>
                  <a:lnTo>
                    <a:pt x="20535" y="62585"/>
                  </a:lnTo>
                  <a:lnTo>
                    <a:pt x="20586" y="62738"/>
                  </a:lnTo>
                  <a:lnTo>
                    <a:pt x="20624" y="62903"/>
                  </a:lnTo>
                  <a:lnTo>
                    <a:pt x="20675" y="63068"/>
                  </a:lnTo>
                  <a:lnTo>
                    <a:pt x="20777" y="62826"/>
                  </a:lnTo>
                  <a:lnTo>
                    <a:pt x="20828" y="62572"/>
                  </a:lnTo>
                  <a:lnTo>
                    <a:pt x="20904" y="62344"/>
                  </a:lnTo>
                  <a:lnTo>
                    <a:pt x="23418" y="55600"/>
                  </a:lnTo>
                  <a:lnTo>
                    <a:pt x="21450" y="47612"/>
                  </a:lnTo>
                  <a:lnTo>
                    <a:pt x="25527" y="41363"/>
                  </a:lnTo>
                  <a:lnTo>
                    <a:pt x="25488" y="35928"/>
                  </a:lnTo>
                  <a:lnTo>
                    <a:pt x="25247" y="30873"/>
                  </a:lnTo>
                  <a:lnTo>
                    <a:pt x="25666" y="23025"/>
                  </a:lnTo>
                  <a:lnTo>
                    <a:pt x="28613" y="10579"/>
                  </a:lnTo>
                  <a:close/>
                </a:path>
              </a:pathLst>
            </a:custGeom>
            <a:solidFill>
              <a:srgbClr val="7BDC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981170" y="3900373"/>
              <a:ext cx="68580" cy="38735"/>
            </a:xfrm>
            <a:custGeom>
              <a:avLst/>
              <a:gdLst/>
              <a:ahLst/>
              <a:cxnLst/>
              <a:rect l="l" t="t" r="r" b="b"/>
              <a:pathLst>
                <a:path w="68579" h="38735">
                  <a:moveTo>
                    <a:pt x="68008" y="18465"/>
                  </a:moveTo>
                  <a:lnTo>
                    <a:pt x="63093" y="13423"/>
                  </a:lnTo>
                  <a:lnTo>
                    <a:pt x="61112" y="6464"/>
                  </a:lnTo>
                  <a:lnTo>
                    <a:pt x="58369" y="0"/>
                  </a:lnTo>
                  <a:lnTo>
                    <a:pt x="46977" y="5016"/>
                  </a:lnTo>
                  <a:lnTo>
                    <a:pt x="35306" y="8978"/>
                  </a:lnTo>
                  <a:lnTo>
                    <a:pt x="23482" y="12331"/>
                  </a:lnTo>
                  <a:lnTo>
                    <a:pt x="11620" y="15519"/>
                  </a:lnTo>
                  <a:lnTo>
                    <a:pt x="3848" y="17678"/>
                  </a:lnTo>
                  <a:lnTo>
                    <a:pt x="0" y="18897"/>
                  </a:lnTo>
                  <a:lnTo>
                    <a:pt x="8001" y="19050"/>
                  </a:lnTo>
                  <a:lnTo>
                    <a:pt x="14478" y="19253"/>
                  </a:lnTo>
                  <a:lnTo>
                    <a:pt x="17399" y="19685"/>
                  </a:lnTo>
                  <a:lnTo>
                    <a:pt x="18313" y="25984"/>
                  </a:lnTo>
                  <a:lnTo>
                    <a:pt x="15519" y="27114"/>
                  </a:lnTo>
                  <a:lnTo>
                    <a:pt x="5448" y="27317"/>
                  </a:lnTo>
                  <a:lnTo>
                    <a:pt x="5981" y="32397"/>
                  </a:lnTo>
                  <a:lnTo>
                    <a:pt x="7493" y="38176"/>
                  </a:lnTo>
                  <a:lnTo>
                    <a:pt x="23279" y="35788"/>
                  </a:lnTo>
                  <a:lnTo>
                    <a:pt x="38582" y="31534"/>
                  </a:lnTo>
                  <a:lnTo>
                    <a:pt x="53467" y="25679"/>
                  </a:lnTo>
                  <a:lnTo>
                    <a:pt x="68008" y="18465"/>
                  </a:lnTo>
                  <a:close/>
                </a:path>
              </a:pathLst>
            </a:custGeom>
            <a:solidFill>
              <a:srgbClr val="90DB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911015" y="5033213"/>
              <a:ext cx="39370" cy="58419"/>
            </a:xfrm>
            <a:custGeom>
              <a:avLst/>
              <a:gdLst/>
              <a:ahLst/>
              <a:cxnLst/>
              <a:rect l="l" t="t" r="r" b="b"/>
              <a:pathLst>
                <a:path w="39370" h="58420">
                  <a:moveTo>
                    <a:pt x="39039" y="28321"/>
                  </a:moveTo>
                  <a:lnTo>
                    <a:pt x="35179" y="21577"/>
                  </a:lnTo>
                  <a:lnTo>
                    <a:pt x="31356" y="14833"/>
                  </a:lnTo>
                  <a:lnTo>
                    <a:pt x="24333" y="2717"/>
                  </a:lnTo>
                  <a:lnTo>
                    <a:pt x="19977" y="0"/>
                  </a:lnTo>
                  <a:lnTo>
                    <a:pt x="9677" y="3543"/>
                  </a:lnTo>
                  <a:lnTo>
                    <a:pt x="8432" y="9677"/>
                  </a:lnTo>
                  <a:lnTo>
                    <a:pt x="10058" y="24930"/>
                  </a:lnTo>
                  <a:lnTo>
                    <a:pt x="15278" y="32029"/>
                  </a:lnTo>
                  <a:lnTo>
                    <a:pt x="10007" y="39179"/>
                  </a:lnTo>
                  <a:lnTo>
                    <a:pt x="9893" y="39331"/>
                  </a:lnTo>
                  <a:lnTo>
                    <a:pt x="4191" y="42989"/>
                  </a:lnTo>
                  <a:lnTo>
                    <a:pt x="3695" y="50507"/>
                  </a:lnTo>
                  <a:lnTo>
                    <a:pt x="0" y="55562"/>
                  </a:lnTo>
                  <a:lnTo>
                    <a:pt x="6489" y="54203"/>
                  </a:lnTo>
                  <a:lnTo>
                    <a:pt x="0" y="55575"/>
                  </a:lnTo>
                  <a:lnTo>
                    <a:pt x="8420" y="58191"/>
                  </a:lnTo>
                  <a:lnTo>
                    <a:pt x="15074" y="57848"/>
                  </a:lnTo>
                  <a:lnTo>
                    <a:pt x="20586" y="54190"/>
                  </a:lnTo>
                  <a:lnTo>
                    <a:pt x="25628" y="46913"/>
                  </a:lnTo>
                  <a:lnTo>
                    <a:pt x="28321" y="41973"/>
                  </a:lnTo>
                  <a:lnTo>
                    <a:pt x="30530" y="42278"/>
                  </a:lnTo>
                  <a:lnTo>
                    <a:pt x="33959" y="44843"/>
                  </a:lnTo>
                  <a:lnTo>
                    <a:pt x="34721" y="42278"/>
                  </a:lnTo>
                  <a:lnTo>
                    <a:pt x="34810" y="41973"/>
                  </a:lnTo>
                  <a:lnTo>
                    <a:pt x="34925" y="41592"/>
                  </a:lnTo>
                  <a:lnTo>
                    <a:pt x="30035" y="39179"/>
                  </a:lnTo>
                  <a:lnTo>
                    <a:pt x="33947" y="35445"/>
                  </a:lnTo>
                  <a:lnTo>
                    <a:pt x="35826" y="34467"/>
                  </a:lnTo>
                  <a:lnTo>
                    <a:pt x="34036" y="31076"/>
                  </a:lnTo>
                  <a:lnTo>
                    <a:pt x="33045" y="30454"/>
                  </a:lnTo>
                  <a:lnTo>
                    <a:pt x="33489" y="29946"/>
                  </a:lnTo>
                  <a:lnTo>
                    <a:pt x="34036" y="31076"/>
                  </a:lnTo>
                  <a:lnTo>
                    <a:pt x="36080" y="29946"/>
                  </a:lnTo>
                  <a:lnTo>
                    <a:pt x="39039" y="28321"/>
                  </a:lnTo>
                  <a:close/>
                </a:path>
              </a:pathLst>
            </a:custGeom>
            <a:solidFill>
              <a:srgbClr val="C5B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522762" y="4973279"/>
              <a:ext cx="46990" cy="61594"/>
            </a:xfrm>
            <a:custGeom>
              <a:avLst/>
              <a:gdLst/>
              <a:ahLst/>
              <a:cxnLst/>
              <a:rect l="l" t="t" r="r" b="b"/>
              <a:pathLst>
                <a:path w="46989" h="61595">
                  <a:moveTo>
                    <a:pt x="13829" y="0"/>
                  </a:moveTo>
                  <a:lnTo>
                    <a:pt x="12938" y="863"/>
                  </a:lnTo>
                  <a:lnTo>
                    <a:pt x="11312" y="2590"/>
                  </a:lnTo>
                  <a:lnTo>
                    <a:pt x="2791" y="12516"/>
                  </a:lnTo>
                  <a:lnTo>
                    <a:pt x="0" y="24734"/>
                  </a:lnTo>
                  <a:lnTo>
                    <a:pt x="1346" y="37193"/>
                  </a:lnTo>
                  <a:lnTo>
                    <a:pt x="5241" y="47840"/>
                  </a:lnTo>
                  <a:lnTo>
                    <a:pt x="12153" y="56492"/>
                  </a:lnTo>
                  <a:lnTo>
                    <a:pt x="21307" y="60917"/>
                  </a:lnTo>
                  <a:lnTo>
                    <a:pt x="31823" y="61076"/>
                  </a:lnTo>
                  <a:lnTo>
                    <a:pt x="42821" y="56934"/>
                  </a:lnTo>
                  <a:lnTo>
                    <a:pt x="39557" y="50685"/>
                  </a:lnTo>
                  <a:lnTo>
                    <a:pt x="45263" y="47129"/>
                  </a:lnTo>
                  <a:lnTo>
                    <a:pt x="30260" y="47129"/>
                  </a:lnTo>
                  <a:lnTo>
                    <a:pt x="22971" y="45504"/>
                  </a:lnTo>
                  <a:lnTo>
                    <a:pt x="14106" y="32473"/>
                  </a:lnTo>
                  <a:lnTo>
                    <a:pt x="14055" y="22529"/>
                  </a:lnTo>
                  <a:lnTo>
                    <a:pt x="19148" y="13830"/>
                  </a:lnTo>
                  <a:lnTo>
                    <a:pt x="20152" y="12516"/>
                  </a:lnTo>
                  <a:lnTo>
                    <a:pt x="21116" y="11074"/>
                  </a:lnTo>
                  <a:lnTo>
                    <a:pt x="19084" y="7035"/>
                  </a:lnTo>
                  <a:lnTo>
                    <a:pt x="18317" y="2590"/>
                  </a:lnTo>
                  <a:lnTo>
                    <a:pt x="18221" y="2032"/>
                  </a:lnTo>
                  <a:lnTo>
                    <a:pt x="13829" y="0"/>
                  </a:lnTo>
                  <a:close/>
                </a:path>
                <a:path w="46989" h="61595">
                  <a:moveTo>
                    <a:pt x="45145" y="40309"/>
                  </a:moveTo>
                  <a:lnTo>
                    <a:pt x="42948" y="41287"/>
                  </a:lnTo>
                  <a:lnTo>
                    <a:pt x="40738" y="42240"/>
                  </a:lnTo>
                  <a:lnTo>
                    <a:pt x="30260" y="47129"/>
                  </a:lnTo>
                  <a:lnTo>
                    <a:pt x="45263" y="47129"/>
                  </a:lnTo>
                  <a:lnTo>
                    <a:pt x="46669" y="46253"/>
                  </a:lnTo>
                  <a:lnTo>
                    <a:pt x="45145" y="40309"/>
                  </a:lnTo>
                  <a:close/>
                </a:path>
              </a:pathLst>
            </a:custGeom>
            <a:solidFill>
              <a:srgbClr val="ADD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945267" y="4719281"/>
              <a:ext cx="60960" cy="57785"/>
            </a:xfrm>
            <a:custGeom>
              <a:avLst/>
              <a:gdLst/>
              <a:ahLst/>
              <a:cxnLst/>
              <a:rect l="l" t="t" r="r" b="b"/>
              <a:pathLst>
                <a:path w="60960" h="57785">
                  <a:moveTo>
                    <a:pt x="60833" y="11404"/>
                  </a:moveTo>
                  <a:lnTo>
                    <a:pt x="60439" y="5676"/>
                  </a:lnTo>
                  <a:lnTo>
                    <a:pt x="60337" y="1993"/>
                  </a:lnTo>
                  <a:lnTo>
                    <a:pt x="60286" y="0"/>
                  </a:lnTo>
                  <a:lnTo>
                    <a:pt x="48133" y="1993"/>
                  </a:lnTo>
                  <a:lnTo>
                    <a:pt x="6324" y="20027"/>
                  </a:lnTo>
                  <a:lnTo>
                    <a:pt x="0" y="26060"/>
                  </a:lnTo>
                  <a:lnTo>
                    <a:pt x="368" y="40703"/>
                  </a:lnTo>
                  <a:lnTo>
                    <a:pt x="393" y="41808"/>
                  </a:lnTo>
                  <a:lnTo>
                    <a:pt x="495" y="45796"/>
                  </a:lnTo>
                  <a:lnTo>
                    <a:pt x="6807" y="51841"/>
                  </a:lnTo>
                  <a:lnTo>
                    <a:pt x="15798" y="56680"/>
                  </a:lnTo>
                  <a:lnTo>
                    <a:pt x="17424" y="56959"/>
                  </a:lnTo>
                  <a:lnTo>
                    <a:pt x="18923" y="57454"/>
                  </a:lnTo>
                  <a:lnTo>
                    <a:pt x="22174" y="54914"/>
                  </a:lnTo>
                  <a:lnTo>
                    <a:pt x="22034" y="53073"/>
                  </a:lnTo>
                  <a:lnTo>
                    <a:pt x="21932" y="51917"/>
                  </a:lnTo>
                  <a:lnTo>
                    <a:pt x="18034" y="46050"/>
                  </a:lnTo>
                  <a:lnTo>
                    <a:pt x="15354" y="44119"/>
                  </a:lnTo>
                  <a:lnTo>
                    <a:pt x="14452" y="40716"/>
                  </a:lnTo>
                  <a:lnTo>
                    <a:pt x="10248" y="33223"/>
                  </a:lnTo>
                  <a:lnTo>
                    <a:pt x="46304" y="19354"/>
                  </a:lnTo>
                  <a:lnTo>
                    <a:pt x="54317" y="18796"/>
                  </a:lnTo>
                  <a:lnTo>
                    <a:pt x="57937" y="16535"/>
                  </a:lnTo>
                  <a:lnTo>
                    <a:pt x="60833" y="11404"/>
                  </a:lnTo>
                  <a:close/>
                </a:path>
              </a:pathLst>
            </a:custGeom>
            <a:solidFill>
              <a:srgbClr val="B6D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955965" y="3827183"/>
              <a:ext cx="60960" cy="62865"/>
            </a:xfrm>
            <a:custGeom>
              <a:avLst/>
              <a:gdLst/>
              <a:ahLst/>
              <a:cxnLst/>
              <a:rect l="l" t="t" r="r" b="b"/>
              <a:pathLst>
                <a:path w="60960" h="62864">
                  <a:moveTo>
                    <a:pt x="60820" y="54546"/>
                  </a:moveTo>
                  <a:lnTo>
                    <a:pt x="59842" y="53365"/>
                  </a:lnTo>
                  <a:lnTo>
                    <a:pt x="48933" y="39662"/>
                  </a:lnTo>
                  <a:lnTo>
                    <a:pt x="38150" y="25819"/>
                  </a:lnTo>
                  <a:lnTo>
                    <a:pt x="26974" y="12407"/>
                  </a:lnTo>
                  <a:lnTo>
                    <a:pt x="14833" y="0"/>
                  </a:lnTo>
                  <a:lnTo>
                    <a:pt x="10795" y="4864"/>
                  </a:lnTo>
                  <a:lnTo>
                    <a:pt x="4229" y="1384"/>
                  </a:lnTo>
                  <a:lnTo>
                    <a:pt x="0" y="5651"/>
                  </a:lnTo>
                  <a:lnTo>
                    <a:pt x="12687" y="21145"/>
                  </a:lnTo>
                  <a:lnTo>
                    <a:pt x="24269" y="35979"/>
                  </a:lnTo>
                  <a:lnTo>
                    <a:pt x="32029" y="45212"/>
                  </a:lnTo>
                  <a:lnTo>
                    <a:pt x="40093" y="54102"/>
                  </a:lnTo>
                  <a:lnTo>
                    <a:pt x="48501" y="62623"/>
                  </a:lnTo>
                  <a:lnTo>
                    <a:pt x="60820" y="54546"/>
                  </a:lnTo>
                  <a:close/>
                </a:path>
              </a:pathLst>
            </a:custGeom>
            <a:solidFill>
              <a:srgbClr val="E0AF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060926" y="4028795"/>
              <a:ext cx="53975" cy="64135"/>
            </a:xfrm>
            <a:custGeom>
              <a:avLst/>
              <a:gdLst/>
              <a:ahLst/>
              <a:cxnLst/>
              <a:rect l="l" t="t" r="r" b="b"/>
              <a:pathLst>
                <a:path w="53975" h="64135">
                  <a:moveTo>
                    <a:pt x="53695" y="59397"/>
                  </a:moveTo>
                  <a:lnTo>
                    <a:pt x="53035" y="58483"/>
                  </a:lnTo>
                  <a:lnTo>
                    <a:pt x="47320" y="51117"/>
                  </a:lnTo>
                  <a:lnTo>
                    <a:pt x="45935" y="49352"/>
                  </a:lnTo>
                  <a:lnTo>
                    <a:pt x="38493" y="40525"/>
                  </a:lnTo>
                  <a:lnTo>
                    <a:pt x="37693" y="39471"/>
                  </a:lnTo>
                  <a:lnTo>
                    <a:pt x="31445" y="31343"/>
                  </a:lnTo>
                  <a:lnTo>
                    <a:pt x="25501" y="21120"/>
                  </a:lnTo>
                  <a:lnTo>
                    <a:pt x="23647" y="17157"/>
                  </a:lnTo>
                  <a:lnTo>
                    <a:pt x="21602" y="13296"/>
                  </a:lnTo>
                  <a:lnTo>
                    <a:pt x="15633" y="2667"/>
                  </a:lnTo>
                  <a:lnTo>
                    <a:pt x="11036" y="0"/>
                  </a:lnTo>
                  <a:lnTo>
                    <a:pt x="1854" y="6096"/>
                  </a:lnTo>
                  <a:lnTo>
                    <a:pt x="0" y="11366"/>
                  </a:lnTo>
                  <a:lnTo>
                    <a:pt x="1409" y="17780"/>
                  </a:lnTo>
                  <a:lnTo>
                    <a:pt x="3175" y="26454"/>
                  </a:lnTo>
                  <a:lnTo>
                    <a:pt x="4559" y="35179"/>
                  </a:lnTo>
                  <a:lnTo>
                    <a:pt x="5410" y="44069"/>
                  </a:lnTo>
                  <a:lnTo>
                    <a:pt x="5435" y="45669"/>
                  </a:lnTo>
                  <a:lnTo>
                    <a:pt x="5549" y="52870"/>
                  </a:lnTo>
                  <a:lnTo>
                    <a:pt x="5943" y="52870"/>
                  </a:lnTo>
                  <a:lnTo>
                    <a:pt x="9626" y="45669"/>
                  </a:lnTo>
                  <a:lnTo>
                    <a:pt x="13855" y="39471"/>
                  </a:lnTo>
                  <a:lnTo>
                    <a:pt x="22440" y="40081"/>
                  </a:lnTo>
                  <a:lnTo>
                    <a:pt x="29095" y="44069"/>
                  </a:lnTo>
                  <a:lnTo>
                    <a:pt x="32537" y="52184"/>
                  </a:lnTo>
                  <a:lnTo>
                    <a:pt x="39052" y="56362"/>
                  </a:lnTo>
                  <a:lnTo>
                    <a:pt x="44297" y="51117"/>
                  </a:lnTo>
                  <a:lnTo>
                    <a:pt x="39065" y="56375"/>
                  </a:lnTo>
                  <a:lnTo>
                    <a:pt x="43789" y="55562"/>
                  </a:lnTo>
                  <a:lnTo>
                    <a:pt x="47015" y="58331"/>
                  </a:lnTo>
                  <a:lnTo>
                    <a:pt x="50266" y="61696"/>
                  </a:lnTo>
                  <a:lnTo>
                    <a:pt x="52565" y="64071"/>
                  </a:lnTo>
                  <a:lnTo>
                    <a:pt x="53390" y="61772"/>
                  </a:lnTo>
                  <a:lnTo>
                    <a:pt x="53695" y="59397"/>
                  </a:lnTo>
                  <a:close/>
                </a:path>
              </a:pathLst>
            </a:custGeom>
            <a:solidFill>
              <a:srgbClr val="AAC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154783" y="4754829"/>
              <a:ext cx="39370" cy="87630"/>
            </a:xfrm>
            <a:custGeom>
              <a:avLst/>
              <a:gdLst/>
              <a:ahLst/>
              <a:cxnLst/>
              <a:rect l="l" t="t" r="r" b="b"/>
              <a:pathLst>
                <a:path w="39369" h="87629">
                  <a:moveTo>
                    <a:pt x="38963" y="81572"/>
                  </a:moveTo>
                  <a:lnTo>
                    <a:pt x="38303" y="79540"/>
                  </a:lnTo>
                  <a:lnTo>
                    <a:pt x="36842" y="77343"/>
                  </a:lnTo>
                  <a:lnTo>
                    <a:pt x="37604" y="72720"/>
                  </a:lnTo>
                  <a:lnTo>
                    <a:pt x="37769" y="71640"/>
                  </a:lnTo>
                  <a:lnTo>
                    <a:pt x="37896" y="70878"/>
                  </a:lnTo>
                  <a:lnTo>
                    <a:pt x="38150" y="69265"/>
                  </a:lnTo>
                  <a:lnTo>
                    <a:pt x="34124" y="70878"/>
                  </a:lnTo>
                  <a:lnTo>
                    <a:pt x="31407" y="70332"/>
                  </a:lnTo>
                  <a:lnTo>
                    <a:pt x="18211" y="72720"/>
                  </a:lnTo>
                  <a:lnTo>
                    <a:pt x="16408" y="71640"/>
                  </a:lnTo>
                  <a:lnTo>
                    <a:pt x="14008" y="63919"/>
                  </a:lnTo>
                  <a:lnTo>
                    <a:pt x="12471" y="57010"/>
                  </a:lnTo>
                  <a:lnTo>
                    <a:pt x="11963" y="50038"/>
                  </a:lnTo>
                  <a:lnTo>
                    <a:pt x="12293" y="43053"/>
                  </a:lnTo>
                  <a:lnTo>
                    <a:pt x="13246" y="36055"/>
                  </a:lnTo>
                  <a:lnTo>
                    <a:pt x="14363" y="29489"/>
                  </a:lnTo>
                  <a:lnTo>
                    <a:pt x="15976" y="23012"/>
                  </a:lnTo>
                  <a:lnTo>
                    <a:pt x="17373" y="16510"/>
                  </a:lnTo>
                  <a:lnTo>
                    <a:pt x="15379" y="14782"/>
                  </a:lnTo>
                  <a:lnTo>
                    <a:pt x="16548" y="12750"/>
                  </a:lnTo>
                  <a:lnTo>
                    <a:pt x="17119" y="6921"/>
                  </a:lnTo>
                  <a:lnTo>
                    <a:pt x="18046" y="2882"/>
                  </a:lnTo>
                  <a:lnTo>
                    <a:pt x="14643" y="0"/>
                  </a:lnTo>
                  <a:lnTo>
                    <a:pt x="15900" y="11684"/>
                  </a:lnTo>
                  <a:lnTo>
                    <a:pt x="8140" y="13208"/>
                  </a:lnTo>
                  <a:lnTo>
                    <a:pt x="1308" y="15798"/>
                  </a:lnTo>
                  <a:lnTo>
                    <a:pt x="876" y="15963"/>
                  </a:lnTo>
                  <a:lnTo>
                    <a:pt x="431" y="16116"/>
                  </a:lnTo>
                  <a:lnTo>
                    <a:pt x="0" y="16294"/>
                  </a:lnTo>
                  <a:lnTo>
                    <a:pt x="2590" y="23583"/>
                  </a:lnTo>
                  <a:lnTo>
                    <a:pt x="2692" y="35229"/>
                  </a:lnTo>
                  <a:lnTo>
                    <a:pt x="1282" y="40982"/>
                  </a:lnTo>
                  <a:lnTo>
                    <a:pt x="228" y="49491"/>
                  </a:lnTo>
                  <a:lnTo>
                    <a:pt x="850" y="57010"/>
                  </a:lnTo>
                  <a:lnTo>
                    <a:pt x="914" y="57785"/>
                  </a:lnTo>
                  <a:lnTo>
                    <a:pt x="2794" y="65862"/>
                  </a:lnTo>
                  <a:lnTo>
                    <a:pt x="5321" y="73748"/>
                  </a:lnTo>
                  <a:lnTo>
                    <a:pt x="8750" y="83781"/>
                  </a:lnTo>
                  <a:lnTo>
                    <a:pt x="15862" y="87617"/>
                  </a:lnTo>
                  <a:lnTo>
                    <a:pt x="30416" y="86296"/>
                  </a:lnTo>
                  <a:lnTo>
                    <a:pt x="34975" y="84848"/>
                  </a:lnTo>
                  <a:lnTo>
                    <a:pt x="38963" y="81572"/>
                  </a:lnTo>
                  <a:close/>
                </a:path>
              </a:pathLst>
            </a:custGeom>
            <a:solidFill>
              <a:srgbClr val="86E1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891788" y="3493096"/>
              <a:ext cx="48895" cy="73660"/>
            </a:xfrm>
            <a:custGeom>
              <a:avLst/>
              <a:gdLst/>
              <a:ahLst/>
              <a:cxnLst/>
              <a:rect l="l" t="t" r="r" b="b"/>
              <a:pathLst>
                <a:path w="48895" h="73660">
                  <a:moveTo>
                    <a:pt x="48399" y="10972"/>
                  </a:moveTo>
                  <a:lnTo>
                    <a:pt x="47879" y="787"/>
                  </a:lnTo>
                  <a:lnTo>
                    <a:pt x="38290" y="0"/>
                  </a:lnTo>
                  <a:lnTo>
                    <a:pt x="38125" y="228"/>
                  </a:lnTo>
                  <a:lnTo>
                    <a:pt x="34023" y="5270"/>
                  </a:lnTo>
                  <a:lnTo>
                    <a:pt x="30607" y="10680"/>
                  </a:lnTo>
                  <a:lnTo>
                    <a:pt x="24307" y="21920"/>
                  </a:lnTo>
                  <a:lnTo>
                    <a:pt x="19011" y="30441"/>
                  </a:lnTo>
                  <a:lnTo>
                    <a:pt x="13423" y="38722"/>
                  </a:lnTo>
                  <a:lnTo>
                    <a:pt x="1752" y="54813"/>
                  </a:lnTo>
                  <a:lnTo>
                    <a:pt x="2717" y="54749"/>
                  </a:lnTo>
                  <a:lnTo>
                    <a:pt x="2882" y="54813"/>
                  </a:lnTo>
                  <a:lnTo>
                    <a:pt x="1752" y="54813"/>
                  </a:lnTo>
                  <a:lnTo>
                    <a:pt x="0" y="57188"/>
                  </a:lnTo>
                  <a:lnTo>
                    <a:pt x="4597" y="56921"/>
                  </a:lnTo>
                  <a:lnTo>
                    <a:pt x="7531" y="58635"/>
                  </a:lnTo>
                  <a:lnTo>
                    <a:pt x="7188" y="65849"/>
                  </a:lnTo>
                  <a:lnTo>
                    <a:pt x="7112" y="67551"/>
                  </a:lnTo>
                  <a:lnTo>
                    <a:pt x="7277" y="70599"/>
                  </a:lnTo>
                  <a:lnTo>
                    <a:pt x="7289" y="73634"/>
                  </a:lnTo>
                  <a:lnTo>
                    <a:pt x="11010" y="71589"/>
                  </a:lnTo>
                  <a:lnTo>
                    <a:pt x="33121" y="38442"/>
                  </a:lnTo>
                  <a:lnTo>
                    <a:pt x="48399" y="10985"/>
                  </a:lnTo>
                  <a:lnTo>
                    <a:pt x="45516" y="6731"/>
                  </a:lnTo>
                  <a:lnTo>
                    <a:pt x="48399" y="10972"/>
                  </a:lnTo>
                  <a:close/>
                </a:path>
              </a:pathLst>
            </a:custGeom>
            <a:solidFill>
              <a:srgbClr val="75E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496172" y="3324059"/>
              <a:ext cx="45085" cy="88265"/>
            </a:xfrm>
            <a:custGeom>
              <a:avLst/>
              <a:gdLst/>
              <a:ahLst/>
              <a:cxnLst/>
              <a:rect l="l" t="t" r="r" b="b"/>
              <a:pathLst>
                <a:path w="45085" h="88264">
                  <a:moveTo>
                    <a:pt x="44653" y="2463"/>
                  </a:moveTo>
                  <a:lnTo>
                    <a:pt x="42252" y="0"/>
                  </a:lnTo>
                  <a:lnTo>
                    <a:pt x="39433" y="1270"/>
                  </a:lnTo>
                  <a:lnTo>
                    <a:pt x="36868" y="927"/>
                  </a:lnTo>
                  <a:lnTo>
                    <a:pt x="14198" y="38658"/>
                  </a:lnTo>
                  <a:lnTo>
                    <a:pt x="0" y="79502"/>
                  </a:lnTo>
                  <a:lnTo>
                    <a:pt x="5435" y="79946"/>
                  </a:lnTo>
                  <a:lnTo>
                    <a:pt x="11036" y="80060"/>
                  </a:lnTo>
                  <a:lnTo>
                    <a:pt x="12458" y="87947"/>
                  </a:lnTo>
                  <a:lnTo>
                    <a:pt x="13754" y="83908"/>
                  </a:lnTo>
                  <a:lnTo>
                    <a:pt x="21577" y="58966"/>
                  </a:lnTo>
                  <a:lnTo>
                    <a:pt x="25730" y="47371"/>
                  </a:lnTo>
                  <a:lnTo>
                    <a:pt x="30797" y="36283"/>
                  </a:lnTo>
                  <a:lnTo>
                    <a:pt x="36233" y="25425"/>
                  </a:lnTo>
                  <a:lnTo>
                    <a:pt x="41529" y="14465"/>
                  </a:lnTo>
                  <a:lnTo>
                    <a:pt x="40627" y="9842"/>
                  </a:lnTo>
                  <a:lnTo>
                    <a:pt x="43307" y="6337"/>
                  </a:lnTo>
                  <a:lnTo>
                    <a:pt x="44653" y="2463"/>
                  </a:lnTo>
                  <a:close/>
                </a:path>
              </a:pathLst>
            </a:custGeom>
            <a:solidFill>
              <a:srgbClr val="9FE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138973" y="3996235"/>
              <a:ext cx="62230" cy="40640"/>
            </a:xfrm>
            <a:custGeom>
              <a:avLst/>
              <a:gdLst/>
              <a:ahLst/>
              <a:cxnLst/>
              <a:rect l="l" t="t" r="r" b="b"/>
              <a:pathLst>
                <a:path w="62230" h="40639">
                  <a:moveTo>
                    <a:pt x="54241" y="0"/>
                  </a:moveTo>
                  <a:lnTo>
                    <a:pt x="43466" y="6893"/>
                  </a:lnTo>
                  <a:lnTo>
                    <a:pt x="32064" y="12085"/>
                  </a:lnTo>
                  <a:lnTo>
                    <a:pt x="8686" y="20904"/>
                  </a:lnTo>
                  <a:lnTo>
                    <a:pt x="7327" y="27673"/>
                  </a:lnTo>
                  <a:lnTo>
                    <a:pt x="0" y="31800"/>
                  </a:lnTo>
                  <a:lnTo>
                    <a:pt x="1763" y="40220"/>
                  </a:lnTo>
                  <a:lnTo>
                    <a:pt x="5819" y="37278"/>
                  </a:lnTo>
                  <a:lnTo>
                    <a:pt x="7861" y="35826"/>
                  </a:lnTo>
                  <a:lnTo>
                    <a:pt x="32330" y="35826"/>
                  </a:lnTo>
                  <a:lnTo>
                    <a:pt x="40392" y="32731"/>
                  </a:lnTo>
                  <a:lnTo>
                    <a:pt x="51597" y="26483"/>
                  </a:lnTo>
                  <a:lnTo>
                    <a:pt x="62128" y="18440"/>
                  </a:lnTo>
                  <a:lnTo>
                    <a:pt x="58153" y="17945"/>
                  </a:lnTo>
                  <a:lnTo>
                    <a:pt x="58194" y="12255"/>
                  </a:lnTo>
                  <a:lnTo>
                    <a:pt x="50266" y="12255"/>
                  </a:lnTo>
                  <a:lnTo>
                    <a:pt x="51854" y="9423"/>
                  </a:lnTo>
                  <a:lnTo>
                    <a:pt x="54317" y="6108"/>
                  </a:lnTo>
                  <a:lnTo>
                    <a:pt x="54648" y="3619"/>
                  </a:lnTo>
                  <a:lnTo>
                    <a:pt x="54736" y="1028"/>
                  </a:lnTo>
                  <a:lnTo>
                    <a:pt x="54241" y="0"/>
                  </a:lnTo>
                  <a:close/>
                </a:path>
                <a:path w="62230" h="40639">
                  <a:moveTo>
                    <a:pt x="32330" y="35826"/>
                  </a:moveTo>
                  <a:lnTo>
                    <a:pt x="7861" y="35826"/>
                  </a:lnTo>
                  <a:lnTo>
                    <a:pt x="16090" y="40220"/>
                  </a:lnTo>
                  <a:lnTo>
                    <a:pt x="28549" y="37278"/>
                  </a:lnTo>
                  <a:lnTo>
                    <a:pt x="32330" y="35826"/>
                  </a:lnTo>
                  <a:close/>
                </a:path>
                <a:path w="62230" h="40639">
                  <a:moveTo>
                    <a:pt x="58204" y="10922"/>
                  </a:moveTo>
                  <a:lnTo>
                    <a:pt x="50266" y="12255"/>
                  </a:lnTo>
                  <a:lnTo>
                    <a:pt x="58194" y="12255"/>
                  </a:lnTo>
                  <a:lnTo>
                    <a:pt x="58204" y="10922"/>
                  </a:lnTo>
                  <a:close/>
                </a:path>
              </a:pathLst>
            </a:custGeom>
            <a:solidFill>
              <a:srgbClr val="CBB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668892" y="3213607"/>
              <a:ext cx="74930" cy="60325"/>
            </a:xfrm>
            <a:custGeom>
              <a:avLst/>
              <a:gdLst/>
              <a:ahLst/>
              <a:cxnLst/>
              <a:rect l="l" t="t" r="r" b="b"/>
              <a:pathLst>
                <a:path w="74930" h="60325">
                  <a:moveTo>
                    <a:pt x="74612" y="13563"/>
                  </a:moveTo>
                  <a:lnTo>
                    <a:pt x="72402" y="9309"/>
                  </a:lnTo>
                  <a:lnTo>
                    <a:pt x="69037" y="5981"/>
                  </a:lnTo>
                  <a:lnTo>
                    <a:pt x="69037" y="10706"/>
                  </a:lnTo>
                  <a:lnTo>
                    <a:pt x="67830" y="7975"/>
                  </a:lnTo>
                  <a:lnTo>
                    <a:pt x="69037" y="10706"/>
                  </a:lnTo>
                  <a:lnTo>
                    <a:pt x="69037" y="5981"/>
                  </a:lnTo>
                  <a:lnTo>
                    <a:pt x="68757" y="5702"/>
                  </a:lnTo>
                  <a:lnTo>
                    <a:pt x="69748" y="0"/>
                  </a:lnTo>
                  <a:lnTo>
                    <a:pt x="68973" y="1130"/>
                  </a:lnTo>
                  <a:lnTo>
                    <a:pt x="68122" y="2146"/>
                  </a:lnTo>
                  <a:lnTo>
                    <a:pt x="67297" y="3213"/>
                  </a:lnTo>
                  <a:lnTo>
                    <a:pt x="58597" y="12865"/>
                  </a:lnTo>
                  <a:lnTo>
                    <a:pt x="21615" y="39471"/>
                  </a:lnTo>
                  <a:lnTo>
                    <a:pt x="14871" y="43091"/>
                  </a:lnTo>
                  <a:lnTo>
                    <a:pt x="8229" y="46926"/>
                  </a:lnTo>
                  <a:lnTo>
                    <a:pt x="1943" y="51498"/>
                  </a:lnTo>
                  <a:lnTo>
                    <a:pt x="1282" y="53975"/>
                  </a:lnTo>
                  <a:lnTo>
                    <a:pt x="0" y="56553"/>
                  </a:lnTo>
                  <a:lnTo>
                    <a:pt x="6565" y="57873"/>
                  </a:lnTo>
                  <a:lnTo>
                    <a:pt x="9156" y="59029"/>
                  </a:lnTo>
                  <a:lnTo>
                    <a:pt x="11772" y="59905"/>
                  </a:lnTo>
                  <a:lnTo>
                    <a:pt x="50939" y="37541"/>
                  </a:lnTo>
                  <a:lnTo>
                    <a:pt x="69723" y="20866"/>
                  </a:lnTo>
                  <a:lnTo>
                    <a:pt x="74612" y="13563"/>
                  </a:lnTo>
                  <a:close/>
                </a:path>
              </a:pathLst>
            </a:custGeom>
            <a:solidFill>
              <a:srgbClr val="CEB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926687" y="3237725"/>
              <a:ext cx="35560" cy="49530"/>
            </a:xfrm>
            <a:custGeom>
              <a:avLst/>
              <a:gdLst/>
              <a:ahLst/>
              <a:cxnLst/>
              <a:rect l="l" t="t" r="r" b="b"/>
              <a:pathLst>
                <a:path w="35560" h="49529">
                  <a:moveTo>
                    <a:pt x="35229" y="18110"/>
                  </a:moveTo>
                  <a:lnTo>
                    <a:pt x="33553" y="10185"/>
                  </a:lnTo>
                  <a:lnTo>
                    <a:pt x="28994" y="4216"/>
                  </a:lnTo>
                  <a:lnTo>
                    <a:pt x="22479" y="698"/>
                  </a:lnTo>
                  <a:lnTo>
                    <a:pt x="15214" y="0"/>
                  </a:lnTo>
                  <a:lnTo>
                    <a:pt x="13017" y="812"/>
                  </a:lnTo>
                  <a:lnTo>
                    <a:pt x="13017" y="35979"/>
                  </a:lnTo>
                  <a:lnTo>
                    <a:pt x="10718" y="41884"/>
                  </a:lnTo>
                  <a:lnTo>
                    <a:pt x="13004" y="35979"/>
                  </a:lnTo>
                  <a:lnTo>
                    <a:pt x="13017" y="812"/>
                  </a:lnTo>
                  <a:lnTo>
                    <a:pt x="8394" y="2501"/>
                  </a:lnTo>
                  <a:lnTo>
                    <a:pt x="2692" y="8166"/>
                  </a:lnTo>
                  <a:lnTo>
                    <a:pt x="0" y="15113"/>
                  </a:lnTo>
                  <a:lnTo>
                    <a:pt x="381" y="22948"/>
                  </a:lnTo>
                  <a:lnTo>
                    <a:pt x="3886" y="31305"/>
                  </a:lnTo>
                  <a:lnTo>
                    <a:pt x="6527" y="35801"/>
                  </a:lnTo>
                  <a:lnTo>
                    <a:pt x="9169" y="38011"/>
                  </a:lnTo>
                  <a:lnTo>
                    <a:pt x="8572" y="41262"/>
                  </a:lnTo>
                  <a:lnTo>
                    <a:pt x="8712" y="44272"/>
                  </a:lnTo>
                  <a:lnTo>
                    <a:pt x="8928" y="48933"/>
                  </a:lnTo>
                  <a:lnTo>
                    <a:pt x="11493" y="47155"/>
                  </a:lnTo>
                  <a:lnTo>
                    <a:pt x="13639" y="46558"/>
                  </a:lnTo>
                  <a:lnTo>
                    <a:pt x="14986" y="41275"/>
                  </a:lnTo>
                  <a:lnTo>
                    <a:pt x="18186" y="39370"/>
                  </a:lnTo>
                  <a:lnTo>
                    <a:pt x="22885" y="37604"/>
                  </a:lnTo>
                  <a:lnTo>
                    <a:pt x="29565" y="33058"/>
                  </a:lnTo>
                  <a:lnTo>
                    <a:pt x="33782" y="26149"/>
                  </a:lnTo>
                  <a:lnTo>
                    <a:pt x="35229" y="18110"/>
                  </a:lnTo>
                  <a:close/>
                </a:path>
              </a:pathLst>
            </a:custGeom>
            <a:solidFill>
              <a:srgbClr val="75D9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918496" y="4374476"/>
              <a:ext cx="97155" cy="21590"/>
            </a:xfrm>
            <a:custGeom>
              <a:avLst/>
              <a:gdLst/>
              <a:ahLst/>
              <a:cxnLst/>
              <a:rect l="l" t="t" r="r" b="b"/>
              <a:pathLst>
                <a:path w="97154" h="21589">
                  <a:moveTo>
                    <a:pt x="97129" y="8051"/>
                  </a:moveTo>
                  <a:lnTo>
                    <a:pt x="93967" y="5753"/>
                  </a:lnTo>
                  <a:lnTo>
                    <a:pt x="92151" y="3276"/>
                  </a:lnTo>
                  <a:lnTo>
                    <a:pt x="92024" y="3111"/>
                  </a:lnTo>
                  <a:lnTo>
                    <a:pt x="80010" y="4622"/>
                  </a:lnTo>
                  <a:lnTo>
                    <a:pt x="68033" y="5397"/>
                  </a:lnTo>
                  <a:lnTo>
                    <a:pt x="43992" y="5994"/>
                  </a:lnTo>
                  <a:lnTo>
                    <a:pt x="33896" y="5791"/>
                  </a:lnTo>
                  <a:lnTo>
                    <a:pt x="23926" y="4749"/>
                  </a:lnTo>
                  <a:lnTo>
                    <a:pt x="14033" y="3073"/>
                  </a:lnTo>
                  <a:lnTo>
                    <a:pt x="4191" y="990"/>
                  </a:lnTo>
                  <a:lnTo>
                    <a:pt x="0" y="0"/>
                  </a:lnTo>
                  <a:lnTo>
                    <a:pt x="1536" y="3556"/>
                  </a:lnTo>
                  <a:lnTo>
                    <a:pt x="7251" y="5626"/>
                  </a:lnTo>
                  <a:lnTo>
                    <a:pt x="7670" y="6261"/>
                  </a:lnTo>
                  <a:lnTo>
                    <a:pt x="2197" y="11290"/>
                  </a:lnTo>
                  <a:lnTo>
                    <a:pt x="8940" y="8178"/>
                  </a:lnTo>
                  <a:lnTo>
                    <a:pt x="2197" y="11290"/>
                  </a:lnTo>
                  <a:lnTo>
                    <a:pt x="17221" y="16281"/>
                  </a:lnTo>
                  <a:lnTo>
                    <a:pt x="32473" y="18745"/>
                  </a:lnTo>
                  <a:lnTo>
                    <a:pt x="47891" y="19215"/>
                  </a:lnTo>
                  <a:lnTo>
                    <a:pt x="63385" y="18186"/>
                  </a:lnTo>
                  <a:lnTo>
                    <a:pt x="76073" y="16751"/>
                  </a:lnTo>
                  <a:lnTo>
                    <a:pt x="82448" y="16535"/>
                  </a:lnTo>
                  <a:lnTo>
                    <a:pt x="88341" y="21145"/>
                  </a:lnTo>
                  <a:lnTo>
                    <a:pt x="90639" y="14947"/>
                  </a:lnTo>
                  <a:lnTo>
                    <a:pt x="93738" y="11658"/>
                  </a:lnTo>
                  <a:lnTo>
                    <a:pt x="97129" y="8051"/>
                  </a:lnTo>
                  <a:close/>
                </a:path>
              </a:pathLst>
            </a:custGeom>
            <a:solidFill>
              <a:srgbClr val="B8CD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232113" y="3503510"/>
              <a:ext cx="64769" cy="67945"/>
            </a:xfrm>
            <a:custGeom>
              <a:avLst/>
              <a:gdLst/>
              <a:ahLst/>
              <a:cxnLst/>
              <a:rect l="l" t="t" r="r" b="b"/>
              <a:pathLst>
                <a:path w="64769" h="67945">
                  <a:moveTo>
                    <a:pt x="64604" y="20091"/>
                  </a:moveTo>
                  <a:lnTo>
                    <a:pt x="60604" y="15506"/>
                  </a:lnTo>
                  <a:lnTo>
                    <a:pt x="56527" y="11264"/>
                  </a:lnTo>
                  <a:lnTo>
                    <a:pt x="49174" y="1676"/>
                  </a:lnTo>
                  <a:lnTo>
                    <a:pt x="44602" y="0"/>
                  </a:lnTo>
                  <a:lnTo>
                    <a:pt x="39090" y="635"/>
                  </a:lnTo>
                  <a:lnTo>
                    <a:pt x="27228" y="15227"/>
                  </a:lnTo>
                  <a:lnTo>
                    <a:pt x="17157" y="31178"/>
                  </a:lnTo>
                  <a:lnTo>
                    <a:pt x="8280" y="48018"/>
                  </a:lnTo>
                  <a:lnTo>
                    <a:pt x="0" y="65316"/>
                  </a:lnTo>
                  <a:lnTo>
                    <a:pt x="1168" y="67348"/>
                  </a:lnTo>
                  <a:lnTo>
                    <a:pt x="2540" y="67081"/>
                  </a:lnTo>
                  <a:lnTo>
                    <a:pt x="8382" y="61709"/>
                  </a:lnTo>
                  <a:lnTo>
                    <a:pt x="10693" y="60350"/>
                  </a:lnTo>
                  <a:lnTo>
                    <a:pt x="13398" y="58813"/>
                  </a:lnTo>
                  <a:lnTo>
                    <a:pt x="19494" y="60350"/>
                  </a:lnTo>
                  <a:lnTo>
                    <a:pt x="19596" y="60159"/>
                  </a:lnTo>
                  <a:lnTo>
                    <a:pt x="19697" y="59969"/>
                  </a:lnTo>
                  <a:lnTo>
                    <a:pt x="19786" y="59778"/>
                  </a:lnTo>
                  <a:lnTo>
                    <a:pt x="40538" y="18542"/>
                  </a:lnTo>
                  <a:lnTo>
                    <a:pt x="39573" y="15354"/>
                  </a:lnTo>
                  <a:lnTo>
                    <a:pt x="39611" y="12255"/>
                  </a:lnTo>
                  <a:lnTo>
                    <a:pt x="39585" y="15367"/>
                  </a:lnTo>
                  <a:lnTo>
                    <a:pt x="40538" y="18542"/>
                  </a:lnTo>
                  <a:lnTo>
                    <a:pt x="41440" y="16738"/>
                  </a:lnTo>
                  <a:lnTo>
                    <a:pt x="41833" y="12852"/>
                  </a:lnTo>
                  <a:lnTo>
                    <a:pt x="43726" y="10960"/>
                  </a:lnTo>
                  <a:lnTo>
                    <a:pt x="50965" y="13614"/>
                  </a:lnTo>
                  <a:lnTo>
                    <a:pt x="54216" y="16179"/>
                  </a:lnTo>
                  <a:lnTo>
                    <a:pt x="61214" y="23761"/>
                  </a:lnTo>
                  <a:lnTo>
                    <a:pt x="64604" y="20091"/>
                  </a:lnTo>
                  <a:close/>
                </a:path>
              </a:pathLst>
            </a:custGeom>
            <a:solidFill>
              <a:srgbClr val="6CE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358362" y="3307003"/>
              <a:ext cx="39370" cy="83185"/>
            </a:xfrm>
            <a:custGeom>
              <a:avLst/>
              <a:gdLst/>
              <a:ahLst/>
              <a:cxnLst/>
              <a:rect l="l" t="t" r="r" b="b"/>
              <a:pathLst>
                <a:path w="39370" h="83185">
                  <a:moveTo>
                    <a:pt x="39357" y="3009"/>
                  </a:moveTo>
                  <a:lnTo>
                    <a:pt x="35725" y="0"/>
                  </a:lnTo>
                  <a:lnTo>
                    <a:pt x="29171" y="3695"/>
                  </a:lnTo>
                  <a:lnTo>
                    <a:pt x="27089" y="5626"/>
                  </a:lnTo>
                  <a:lnTo>
                    <a:pt x="25908" y="7810"/>
                  </a:lnTo>
                  <a:lnTo>
                    <a:pt x="20193" y="18135"/>
                  </a:lnTo>
                  <a:lnTo>
                    <a:pt x="14554" y="28511"/>
                  </a:lnTo>
                  <a:lnTo>
                    <a:pt x="9436" y="39204"/>
                  </a:lnTo>
                  <a:lnTo>
                    <a:pt x="5283" y="50482"/>
                  </a:lnTo>
                  <a:lnTo>
                    <a:pt x="5321" y="51384"/>
                  </a:lnTo>
                  <a:lnTo>
                    <a:pt x="5168" y="52349"/>
                  </a:lnTo>
                  <a:lnTo>
                    <a:pt x="5410" y="53149"/>
                  </a:lnTo>
                  <a:lnTo>
                    <a:pt x="7340" y="59397"/>
                  </a:lnTo>
                  <a:lnTo>
                    <a:pt x="7315" y="59842"/>
                  </a:lnTo>
                  <a:lnTo>
                    <a:pt x="5156" y="64109"/>
                  </a:lnTo>
                  <a:lnTo>
                    <a:pt x="5156" y="72313"/>
                  </a:lnTo>
                  <a:lnTo>
                    <a:pt x="5029" y="72593"/>
                  </a:lnTo>
                  <a:lnTo>
                    <a:pt x="4584" y="73660"/>
                  </a:lnTo>
                  <a:lnTo>
                    <a:pt x="2997" y="77851"/>
                  </a:lnTo>
                  <a:lnTo>
                    <a:pt x="4572" y="73660"/>
                  </a:lnTo>
                  <a:lnTo>
                    <a:pt x="5029" y="72593"/>
                  </a:lnTo>
                  <a:lnTo>
                    <a:pt x="4406" y="73634"/>
                  </a:lnTo>
                  <a:lnTo>
                    <a:pt x="4927" y="72593"/>
                  </a:lnTo>
                  <a:lnTo>
                    <a:pt x="5156" y="72313"/>
                  </a:lnTo>
                  <a:lnTo>
                    <a:pt x="5156" y="64109"/>
                  </a:lnTo>
                  <a:lnTo>
                    <a:pt x="355" y="73558"/>
                  </a:lnTo>
                  <a:lnTo>
                    <a:pt x="0" y="75438"/>
                  </a:lnTo>
                  <a:lnTo>
                    <a:pt x="482" y="83134"/>
                  </a:lnTo>
                  <a:lnTo>
                    <a:pt x="6337" y="71653"/>
                  </a:lnTo>
                  <a:lnTo>
                    <a:pt x="12712" y="72313"/>
                  </a:lnTo>
                  <a:lnTo>
                    <a:pt x="20015" y="58267"/>
                  </a:lnTo>
                  <a:lnTo>
                    <a:pt x="26276" y="43662"/>
                  </a:lnTo>
                  <a:lnTo>
                    <a:pt x="31953" y="28752"/>
                  </a:lnTo>
                  <a:lnTo>
                    <a:pt x="37490" y="13779"/>
                  </a:lnTo>
                  <a:lnTo>
                    <a:pt x="38112" y="12141"/>
                  </a:lnTo>
                  <a:lnTo>
                    <a:pt x="38696" y="10375"/>
                  </a:lnTo>
                  <a:lnTo>
                    <a:pt x="39293" y="3695"/>
                  </a:lnTo>
                  <a:lnTo>
                    <a:pt x="39357" y="3009"/>
                  </a:lnTo>
                  <a:close/>
                </a:path>
              </a:pathLst>
            </a:custGeom>
            <a:solidFill>
              <a:srgbClr val="C5C2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816400" y="4901095"/>
              <a:ext cx="56515" cy="63500"/>
            </a:xfrm>
            <a:custGeom>
              <a:avLst/>
              <a:gdLst/>
              <a:ahLst/>
              <a:cxnLst/>
              <a:rect l="l" t="t" r="r" b="b"/>
              <a:pathLst>
                <a:path w="56514" h="63500">
                  <a:moveTo>
                    <a:pt x="56007" y="54660"/>
                  </a:moveTo>
                  <a:lnTo>
                    <a:pt x="55854" y="54394"/>
                  </a:lnTo>
                  <a:lnTo>
                    <a:pt x="55638" y="54190"/>
                  </a:lnTo>
                  <a:lnTo>
                    <a:pt x="55473" y="53936"/>
                  </a:lnTo>
                  <a:lnTo>
                    <a:pt x="51917" y="48247"/>
                  </a:lnTo>
                  <a:lnTo>
                    <a:pt x="46342" y="45046"/>
                  </a:lnTo>
                  <a:lnTo>
                    <a:pt x="41922" y="40411"/>
                  </a:lnTo>
                  <a:lnTo>
                    <a:pt x="12738" y="850"/>
                  </a:lnTo>
                  <a:lnTo>
                    <a:pt x="12395" y="292"/>
                  </a:lnTo>
                  <a:lnTo>
                    <a:pt x="8026" y="0"/>
                  </a:lnTo>
                  <a:lnTo>
                    <a:pt x="3822" y="571"/>
                  </a:lnTo>
                  <a:lnTo>
                    <a:pt x="0" y="3187"/>
                  </a:lnTo>
                  <a:lnTo>
                    <a:pt x="6794" y="19354"/>
                  </a:lnTo>
                  <a:lnTo>
                    <a:pt x="15367" y="33947"/>
                  </a:lnTo>
                  <a:lnTo>
                    <a:pt x="25971" y="46697"/>
                  </a:lnTo>
                  <a:lnTo>
                    <a:pt x="38887" y="57378"/>
                  </a:lnTo>
                  <a:lnTo>
                    <a:pt x="41529" y="60007"/>
                  </a:lnTo>
                  <a:lnTo>
                    <a:pt x="43497" y="60096"/>
                  </a:lnTo>
                  <a:lnTo>
                    <a:pt x="45262" y="60617"/>
                  </a:lnTo>
                  <a:lnTo>
                    <a:pt x="46189" y="62839"/>
                  </a:lnTo>
                  <a:lnTo>
                    <a:pt x="51028" y="62458"/>
                  </a:lnTo>
                  <a:lnTo>
                    <a:pt x="53848" y="59055"/>
                  </a:lnTo>
                  <a:lnTo>
                    <a:pt x="56007" y="54660"/>
                  </a:lnTo>
                  <a:close/>
                </a:path>
              </a:pathLst>
            </a:custGeom>
            <a:solidFill>
              <a:srgbClr val="CCA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499368" y="4795769"/>
              <a:ext cx="43180" cy="56515"/>
            </a:xfrm>
            <a:custGeom>
              <a:avLst/>
              <a:gdLst/>
              <a:ahLst/>
              <a:cxnLst/>
              <a:rect l="l" t="t" r="r" b="b"/>
              <a:pathLst>
                <a:path w="43180" h="56514">
                  <a:moveTo>
                    <a:pt x="8216" y="42748"/>
                  </a:moveTo>
                  <a:lnTo>
                    <a:pt x="889" y="44259"/>
                  </a:lnTo>
                  <a:lnTo>
                    <a:pt x="0" y="47002"/>
                  </a:lnTo>
                  <a:lnTo>
                    <a:pt x="1866" y="51168"/>
                  </a:lnTo>
                  <a:lnTo>
                    <a:pt x="2882" y="51574"/>
                  </a:lnTo>
                  <a:lnTo>
                    <a:pt x="4025" y="51574"/>
                  </a:lnTo>
                  <a:lnTo>
                    <a:pt x="4991" y="52197"/>
                  </a:lnTo>
                  <a:lnTo>
                    <a:pt x="5867" y="52933"/>
                  </a:lnTo>
                  <a:lnTo>
                    <a:pt x="6680" y="53771"/>
                  </a:lnTo>
                  <a:lnTo>
                    <a:pt x="16684" y="56022"/>
                  </a:lnTo>
                  <a:lnTo>
                    <a:pt x="25723" y="54844"/>
                  </a:lnTo>
                  <a:lnTo>
                    <a:pt x="33401" y="50371"/>
                  </a:lnTo>
                  <a:lnTo>
                    <a:pt x="38138" y="44259"/>
                  </a:lnTo>
                  <a:lnTo>
                    <a:pt x="38256" y="44107"/>
                  </a:lnTo>
                  <a:lnTo>
                    <a:pt x="11734" y="44107"/>
                  </a:lnTo>
                  <a:lnTo>
                    <a:pt x="8216" y="42748"/>
                  </a:lnTo>
                  <a:close/>
                </a:path>
                <a:path w="43180" h="56514">
                  <a:moveTo>
                    <a:pt x="23012" y="0"/>
                  </a:moveTo>
                  <a:lnTo>
                    <a:pt x="14630" y="3644"/>
                  </a:lnTo>
                  <a:lnTo>
                    <a:pt x="15824" y="5511"/>
                  </a:lnTo>
                  <a:lnTo>
                    <a:pt x="16484" y="7467"/>
                  </a:lnTo>
                  <a:lnTo>
                    <a:pt x="19723" y="10033"/>
                  </a:lnTo>
                  <a:lnTo>
                    <a:pt x="23859" y="11460"/>
                  </a:lnTo>
                  <a:lnTo>
                    <a:pt x="23724" y="11460"/>
                  </a:lnTo>
                  <a:lnTo>
                    <a:pt x="25768" y="15798"/>
                  </a:lnTo>
                  <a:lnTo>
                    <a:pt x="28069" y="23773"/>
                  </a:lnTo>
                  <a:lnTo>
                    <a:pt x="26903" y="30572"/>
                  </a:lnTo>
                  <a:lnTo>
                    <a:pt x="22248" y="36194"/>
                  </a:lnTo>
                  <a:lnTo>
                    <a:pt x="14084" y="40640"/>
                  </a:lnTo>
                  <a:lnTo>
                    <a:pt x="11734" y="44107"/>
                  </a:lnTo>
                  <a:lnTo>
                    <a:pt x="38256" y="44107"/>
                  </a:lnTo>
                  <a:lnTo>
                    <a:pt x="39309" y="42748"/>
                  </a:lnTo>
                  <a:lnTo>
                    <a:pt x="42807" y="32518"/>
                  </a:lnTo>
                  <a:lnTo>
                    <a:pt x="42837" y="30572"/>
                  </a:lnTo>
                  <a:lnTo>
                    <a:pt x="42939" y="23773"/>
                  </a:lnTo>
                  <a:lnTo>
                    <a:pt x="42968" y="21815"/>
                  </a:lnTo>
                  <a:lnTo>
                    <a:pt x="39917" y="11460"/>
                  </a:lnTo>
                  <a:lnTo>
                    <a:pt x="34679" y="3644"/>
                  </a:lnTo>
                  <a:lnTo>
                    <a:pt x="28558" y="3644"/>
                  </a:lnTo>
                  <a:lnTo>
                    <a:pt x="23012" y="0"/>
                  </a:lnTo>
                  <a:close/>
                </a:path>
                <a:path w="43180" h="56514">
                  <a:moveTo>
                    <a:pt x="33769" y="2286"/>
                  </a:moveTo>
                  <a:lnTo>
                    <a:pt x="27889" y="3644"/>
                  </a:lnTo>
                  <a:lnTo>
                    <a:pt x="34679" y="3644"/>
                  </a:lnTo>
                  <a:lnTo>
                    <a:pt x="33769" y="2286"/>
                  </a:lnTo>
                  <a:close/>
                </a:path>
              </a:pathLst>
            </a:custGeom>
            <a:solidFill>
              <a:srgbClr val="91C1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119308" y="4227995"/>
              <a:ext cx="53340" cy="81915"/>
            </a:xfrm>
            <a:custGeom>
              <a:avLst/>
              <a:gdLst/>
              <a:ahLst/>
              <a:cxnLst/>
              <a:rect l="l" t="t" r="r" b="b"/>
              <a:pathLst>
                <a:path w="53339" h="81914">
                  <a:moveTo>
                    <a:pt x="53060" y="10985"/>
                  </a:moveTo>
                  <a:lnTo>
                    <a:pt x="46901" y="10375"/>
                  </a:lnTo>
                  <a:lnTo>
                    <a:pt x="43865" y="7289"/>
                  </a:lnTo>
                  <a:lnTo>
                    <a:pt x="46113" y="0"/>
                  </a:lnTo>
                  <a:lnTo>
                    <a:pt x="40817" y="4521"/>
                  </a:lnTo>
                  <a:lnTo>
                    <a:pt x="36372" y="9931"/>
                  </a:lnTo>
                  <a:lnTo>
                    <a:pt x="28498" y="21704"/>
                  </a:lnTo>
                  <a:lnTo>
                    <a:pt x="13017" y="43764"/>
                  </a:lnTo>
                  <a:lnTo>
                    <a:pt x="5918" y="55308"/>
                  </a:lnTo>
                  <a:lnTo>
                    <a:pt x="0" y="67767"/>
                  </a:lnTo>
                  <a:lnTo>
                    <a:pt x="7226" y="81584"/>
                  </a:lnTo>
                  <a:lnTo>
                    <a:pt x="15062" y="68821"/>
                  </a:lnTo>
                  <a:lnTo>
                    <a:pt x="22631" y="55880"/>
                  </a:lnTo>
                  <a:lnTo>
                    <a:pt x="30365" y="43040"/>
                  </a:lnTo>
                  <a:lnTo>
                    <a:pt x="38646" y="30632"/>
                  </a:lnTo>
                  <a:lnTo>
                    <a:pt x="51930" y="12522"/>
                  </a:lnTo>
                  <a:lnTo>
                    <a:pt x="53060" y="10985"/>
                  </a:lnTo>
                  <a:close/>
                </a:path>
              </a:pathLst>
            </a:custGeom>
            <a:solidFill>
              <a:srgbClr val="92D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643143" y="5043761"/>
              <a:ext cx="34290" cy="41275"/>
            </a:xfrm>
            <a:custGeom>
              <a:avLst/>
              <a:gdLst/>
              <a:ahLst/>
              <a:cxnLst/>
              <a:rect l="l" t="t" r="r" b="b"/>
              <a:pathLst>
                <a:path w="34289" h="41275">
                  <a:moveTo>
                    <a:pt x="16713" y="0"/>
                  </a:moveTo>
                  <a:lnTo>
                    <a:pt x="10167" y="1758"/>
                  </a:lnTo>
                  <a:lnTo>
                    <a:pt x="4827" y="6505"/>
                  </a:lnTo>
                  <a:lnTo>
                    <a:pt x="1252" y="13505"/>
                  </a:lnTo>
                  <a:lnTo>
                    <a:pt x="0" y="22021"/>
                  </a:lnTo>
                  <a:lnTo>
                    <a:pt x="1258" y="29858"/>
                  </a:lnTo>
                  <a:lnTo>
                    <a:pt x="4619" y="35850"/>
                  </a:lnTo>
                  <a:lnTo>
                    <a:pt x="9747" y="39611"/>
                  </a:lnTo>
                  <a:lnTo>
                    <a:pt x="16306" y="40754"/>
                  </a:lnTo>
                  <a:lnTo>
                    <a:pt x="22959" y="38895"/>
                  </a:lnTo>
                  <a:lnTo>
                    <a:pt x="28506" y="34393"/>
                  </a:lnTo>
                  <a:lnTo>
                    <a:pt x="32303" y="27997"/>
                  </a:lnTo>
                  <a:lnTo>
                    <a:pt x="33705" y="20459"/>
                  </a:lnTo>
                  <a:lnTo>
                    <a:pt x="32272" y="12835"/>
                  </a:lnTo>
                  <a:lnTo>
                    <a:pt x="28467" y="6291"/>
                  </a:lnTo>
                  <a:lnTo>
                    <a:pt x="23033" y="1716"/>
                  </a:lnTo>
                  <a:lnTo>
                    <a:pt x="16713" y="0"/>
                  </a:lnTo>
                  <a:close/>
                </a:path>
              </a:pathLst>
            </a:custGeom>
            <a:solidFill>
              <a:srgbClr val="B7C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046664" y="3805694"/>
              <a:ext cx="58419" cy="52705"/>
            </a:xfrm>
            <a:custGeom>
              <a:avLst/>
              <a:gdLst/>
              <a:ahLst/>
              <a:cxnLst/>
              <a:rect l="l" t="t" r="r" b="b"/>
              <a:pathLst>
                <a:path w="58420" h="52704">
                  <a:moveTo>
                    <a:pt x="57924" y="11506"/>
                  </a:moveTo>
                  <a:lnTo>
                    <a:pt x="57797" y="9347"/>
                  </a:lnTo>
                  <a:lnTo>
                    <a:pt x="57213" y="0"/>
                  </a:lnTo>
                  <a:lnTo>
                    <a:pt x="51574" y="5803"/>
                  </a:lnTo>
                  <a:lnTo>
                    <a:pt x="54902" y="7353"/>
                  </a:lnTo>
                  <a:lnTo>
                    <a:pt x="51562" y="5816"/>
                  </a:lnTo>
                  <a:lnTo>
                    <a:pt x="50139" y="5143"/>
                  </a:lnTo>
                  <a:lnTo>
                    <a:pt x="49390" y="4787"/>
                  </a:lnTo>
                  <a:lnTo>
                    <a:pt x="50139" y="5130"/>
                  </a:lnTo>
                  <a:lnTo>
                    <a:pt x="48704" y="2705"/>
                  </a:lnTo>
                  <a:lnTo>
                    <a:pt x="48044" y="2705"/>
                  </a:lnTo>
                  <a:lnTo>
                    <a:pt x="42900" y="4165"/>
                  </a:lnTo>
                  <a:lnTo>
                    <a:pt x="42900" y="9347"/>
                  </a:lnTo>
                  <a:lnTo>
                    <a:pt x="41160" y="10782"/>
                  </a:lnTo>
                  <a:lnTo>
                    <a:pt x="42887" y="9347"/>
                  </a:lnTo>
                  <a:lnTo>
                    <a:pt x="42900" y="4165"/>
                  </a:lnTo>
                  <a:lnTo>
                    <a:pt x="40157" y="4940"/>
                  </a:lnTo>
                  <a:lnTo>
                    <a:pt x="32105" y="7353"/>
                  </a:lnTo>
                  <a:lnTo>
                    <a:pt x="25311" y="9702"/>
                  </a:lnTo>
                  <a:lnTo>
                    <a:pt x="25311" y="22415"/>
                  </a:lnTo>
                  <a:lnTo>
                    <a:pt x="24549" y="16814"/>
                  </a:lnTo>
                  <a:lnTo>
                    <a:pt x="25311" y="22415"/>
                  </a:lnTo>
                  <a:lnTo>
                    <a:pt x="25311" y="9702"/>
                  </a:lnTo>
                  <a:lnTo>
                    <a:pt x="24523" y="9969"/>
                  </a:lnTo>
                  <a:lnTo>
                    <a:pt x="16903" y="13233"/>
                  </a:lnTo>
                  <a:lnTo>
                    <a:pt x="16268" y="19659"/>
                  </a:lnTo>
                  <a:lnTo>
                    <a:pt x="12725" y="25895"/>
                  </a:lnTo>
                  <a:lnTo>
                    <a:pt x="3721" y="33693"/>
                  </a:lnTo>
                  <a:lnTo>
                    <a:pt x="0" y="36080"/>
                  </a:lnTo>
                  <a:lnTo>
                    <a:pt x="5905" y="39636"/>
                  </a:lnTo>
                  <a:lnTo>
                    <a:pt x="4216" y="42456"/>
                  </a:lnTo>
                  <a:lnTo>
                    <a:pt x="8686" y="48221"/>
                  </a:lnTo>
                  <a:lnTo>
                    <a:pt x="2413" y="48856"/>
                  </a:lnTo>
                  <a:lnTo>
                    <a:pt x="5867" y="52527"/>
                  </a:lnTo>
                  <a:lnTo>
                    <a:pt x="10274" y="51041"/>
                  </a:lnTo>
                  <a:lnTo>
                    <a:pt x="14300" y="51612"/>
                  </a:lnTo>
                  <a:lnTo>
                    <a:pt x="15824" y="51041"/>
                  </a:lnTo>
                  <a:lnTo>
                    <a:pt x="20320" y="49339"/>
                  </a:lnTo>
                  <a:lnTo>
                    <a:pt x="26327" y="46964"/>
                  </a:lnTo>
                  <a:lnTo>
                    <a:pt x="32486" y="45466"/>
                  </a:lnTo>
                  <a:lnTo>
                    <a:pt x="39001" y="45859"/>
                  </a:lnTo>
                  <a:lnTo>
                    <a:pt x="38849" y="45466"/>
                  </a:lnTo>
                  <a:lnTo>
                    <a:pt x="36512" y="39636"/>
                  </a:lnTo>
                  <a:lnTo>
                    <a:pt x="36664" y="39636"/>
                  </a:lnTo>
                  <a:lnTo>
                    <a:pt x="30251" y="37820"/>
                  </a:lnTo>
                  <a:lnTo>
                    <a:pt x="25260" y="33451"/>
                  </a:lnTo>
                  <a:lnTo>
                    <a:pt x="31699" y="29514"/>
                  </a:lnTo>
                  <a:lnTo>
                    <a:pt x="34950" y="24790"/>
                  </a:lnTo>
                  <a:lnTo>
                    <a:pt x="30276" y="22783"/>
                  </a:lnTo>
                  <a:lnTo>
                    <a:pt x="28905" y="19786"/>
                  </a:lnTo>
                  <a:lnTo>
                    <a:pt x="35572" y="16814"/>
                  </a:lnTo>
                  <a:lnTo>
                    <a:pt x="42214" y="14122"/>
                  </a:lnTo>
                  <a:lnTo>
                    <a:pt x="51752" y="9347"/>
                  </a:lnTo>
                  <a:lnTo>
                    <a:pt x="57924" y="11506"/>
                  </a:lnTo>
                  <a:close/>
                </a:path>
              </a:pathLst>
            </a:custGeom>
            <a:solidFill>
              <a:srgbClr val="AE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218016" y="4360887"/>
              <a:ext cx="53340" cy="49530"/>
            </a:xfrm>
            <a:custGeom>
              <a:avLst/>
              <a:gdLst/>
              <a:ahLst/>
              <a:cxnLst/>
              <a:rect l="l" t="t" r="r" b="b"/>
              <a:pathLst>
                <a:path w="53339" h="49529">
                  <a:moveTo>
                    <a:pt x="53149" y="43700"/>
                  </a:moveTo>
                  <a:lnTo>
                    <a:pt x="52641" y="40957"/>
                  </a:lnTo>
                  <a:lnTo>
                    <a:pt x="51117" y="32727"/>
                  </a:lnTo>
                  <a:lnTo>
                    <a:pt x="47396" y="22758"/>
                  </a:lnTo>
                  <a:lnTo>
                    <a:pt x="27305" y="0"/>
                  </a:lnTo>
                  <a:lnTo>
                    <a:pt x="22072" y="0"/>
                  </a:lnTo>
                  <a:lnTo>
                    <a:pt x="14795" y="1003"/>
                  </a:lnTo>
                  <a:lnTo>
                    <a:pt x="8636" y="4127"/>
                  </a:lnTo>
                  <a:lnTo>
                    <a:pt x="3721" y="9334"/>
                  </a:lnTo>
                  <a:lnTo>
                    <a:pt x="0" y="16560"/>
                  </a:lnTo>
                  <a:lnTo>
                    <a:pt x="9004" y="12331"/>
                  </a:lnTo>
                  <a:lnTo>
                    <a:pt x="12" y="16560"/>
                  </a:lnTo>
                  <a:lnTo>
                    <a:pt x="8585" y="15468"/>
                  </a:lnTo>
                  <a:lnTo>
                    <a:pt x="9575" y="24015"/>
                  </a:lnTo>
                  <a:lnTo>
                    <a:pt x="9728" y="25311"/>
                  </a:lnTo>
                  <a:lnTo>
                    <a:pt x="9728" y="26644"/>
                  </a:lnTo>
                  <a:lnTo>
                    <a:pt x="9791" y="27952"/>
                  </a:lnTo>
                  <a:lnTo>
                    <a:pt x="10642" y="26670"/>
                  </a:lnTo>
                  <a:lnTo>
                    <a:pt x="12242" y="24485"/>
                  </a:lnTo>
                  <a:lnTo>
                    <a:pt x="18046" y="18503"/>
                  </a:lnTo>
                  <a:lnTo>
                    <a:pt x="23101" y="17475"/>
                  </a:lnTo>
                  <a:lnTo>
                    <a:pt x="27889" y="21463"/>
                  </a:lnTo>
                  <a:lnTo>
                    <a:pt x="32829" y="30568"/>
                  </a:lnTo>
                  <a:lnTo>
                    <a:pt x="35445" y="36487"/>
                  </a:lnTo>
                  <a:lnTo>
                    <a:pt x="37096" y="42926"/>
                  </a:lnTo>
                  <a:lnTo>
                    <a:pt x="39192" y="49136"/>
                  </a:lnTo>
                  <a:lnTo>
                    <a:pt x="43332" y="45656"/>
                  </a:lnTo>
                  <a:lnTo>
                    <a:pt x="47091" y="40957"/>
                  </a:lnTo>
                  <a:lnTo>
                    <a:pt x="53149" y="43700"/>
                  </a:lnTo>
                  <a:close/>
                </a:path>
              </a:pathLst>
            </a:custGeom>
            <a:solidFill>
              <a:srgbClr val="66E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766225" y="5035676"/>
              <a:ext cx="39370" cy="111760"/>
            </a:xfrm>
            <a:custGeom>
              <a:avLst/>
              <a:gdLst/>
              <a:ahLst/>
              <a:cxnLst/>
              <a:rect l="l" t="t" r="r" b="b"/>
              <a:pathLst>
                <a:path w="39369" h="111760">
                  <a:moveTo>
                    <a:pt x="38976" y="64617"/>
                  </a:moveTo>
                  <a:lnTo>
                    <a:pt x="38696" y="64300"/>
                  </a:lnTo>
                  <a:lnTo>
                    <a:pt x="36410" y="61874"/>
                  </a:lnTo>
                  <a:lnTo>
                    <a:pt x="33439" y="58712"/>
                  </a:lnTo>
                  <a:lnTo>
                    <a:pt x="27355" y="53784"/>
                  </a:lnTo>
                  <a:lnTo>
                    <a:pt x="14770" y="49758"/>
                  </a:lnTo>
                  <a:lnTo>
                    <a:pt x="12471" y="46583"/>
                  </a:lnTo>
                  <a:lnTo>
                    <a:pt x="10287" y="32181"/>
                  </a:lnTo>
                  <a:lnTo>
                    <a:pt x="9944" y="24231"/>
                  </a:lnTo>
                  <a:lnTo>
                    <a:pt x="9601" y="18503"/>
                  </a:lnTo>
                  <a:lnTo>
                    <a:pt x="9537" y="17322"/>
                  </a:lnTo>
                  <a:lnTo>
                    <a:pt x="9474" y="16230"/>
                  </a:lnTo>
                  <a:lnTo>
                    <a:pt x="5727" y="18503"/>
                  </a:lnTo>
                  <a:lnTo>
                    <a:pt x="3390" y="17322"/>
                  </a:lnTo>
                  <a:lnTo>
                    <a:pt x="1739" y="8394"/>
                  </a:lnTo>
                  <a:lnTo>
                    <a:pt x="3822" y="3454"/>
                  </a:lnTo>
                  <a:lnTo>
                    <a:pt x="0" y="0"/>
                  </a:lnTo>
                  <a:lnTo>
                    <a:pt x="2959" y="42265"/>
                  </a:lnTo>
                  <a:lnTo>
                    <a:pt x="8547" y="84175"/>
                  </a:lnTo>
                  <a:lnTo>
                    <a:pt x="9385" y="90525"/>
                  </a:lnTo>
                  <a:lnTo>
                    <a:pt x="10274" y="96901"/>
                  </a:lnTo>
                  <a:lnTo>
                    <a:pt x="11557" y="103174"/>
                  </a:lnTo>
                  <a:lnTo>
                    <a:pt x="13106" y="107886"/>
                  </a:lnTo>
                  <a:lnTo>
                    <a:pt x="13335" y="104965"/>
                  </a:lnTo>
                  <a:lnTo>
                    <a:pt x="13296" y="106349"/>
                  </a:lnTo>
                  <a:lnTo>
                    <a:pt x="13208" y="107848"/>
                  </a:lnTo>
                  <a:lnTo>
                    <a:pt x="13538" y="109245"/>
                  </a:lnTo>
                  <a:lnTo>
                    <a:pt x="13830" y="109943"/>
                  </a:lnTo>
                  <a:lnTo>
                    <a:pt x="14097" y="110642"/>
                  </a:lnTo>
                  <a:lnTo>
                    <a:pt x="14439" y="111315"/>
                  </a:lnTo>
                  <a:lnTo>
                    <a:pt x="14973" y="108546"/>
                  </a:lnTo>
                  <a:lnTo>
                    <a:pt x="13373" y="105321"/>
                  </a:lnTo>
                  <a:lnTo>
                    <a:pt x="15824" y="102603"/>
                  </a:lnTo>
                  <a:lnTo>
                    <a:pt x="21615" y="111290"/>
                  </a:lnTo>
                  <a:lnTo>
                    <a:pt x="21145" y="108762"/>
                  </a:lnTo>
                  <a:lnTo>
                    <a:pt x="20243" y="103682"/>
                  </a:lnTo>
                  <a:lnTo>
                    <a:pt x="19100" y="101993"/>
                  </a:lnTo>
                  <a:lnTo>
                    <a:pt x="17691" y="100622"/>
                  </a:lnTo>
                  <a:lnTo>
                    <a:pt x="15443" y="100317"/>
                  </a:lnTo>
                  <a:lnTo>
                    <a:pt x="13398" y="101155"/>
                  </a:lnTo>
                  <a:lnTo>
                    <a:pt x="13398" y="103149"/>
                  </a:lnTo>
                  <a:lnTo>
                    <a:pt x="13335" y="104813"/>
                  </a:lnTo>
                  <a:lnTo>
                    <a:pt x="13246" y="101434"/>
                  </a:lnTo>
                  <a:lnTo>
                    <a:pt x="13398" y="103149"/>
                  </a:lnTo>
                  <a:lnTo>
                    <a:pt x="13398" y="101155"/>
                  </a:lnTo>
                  <a:lnTo>
                    <a:pt x="13246" y="101206"/>
                  </a:lnTo>
                  <a:lnTo>
                    <a:pt x="15443" y="100317"/>
                  </a:lnTo>
                  <a:lnTo>
                    <a:pt x="17691" y="100622"/>
                  </a:lnTo>
                  <a:lnTo>
                    <a:pt x="19100" y="101981"/>
                  </a:lnTo>
                  <a:lnTo>
                    <a:pt x="20256" y="103670"/>
                  </a:lnTo>
                  <a:lnTo>
                    <a:pt x="19799" y="101193"/>
                  </a:lnTo>
                  <a:lnTo>
                    <a:pt x="19697" y="100622"/>
                  </a:lnTo>
                  <a:lnTo>
                    <a:pt x="19646" y="100304"/>
                  </a:lnTo>
                  <a:lnTo>
                    <a:pt x="17995" y="91147"/>
                  </a:lnTo>
                  <a:lnTo>
                    <a:pt x="16814" y="84886"/>
                  </a:lnTo>
                  <a:lnTo>
                    <a:pt x="14490" y="73329"/>
                  </a:lnTo>
                  <a:lnTo>
                    <a:pt x="14173" y="68110"/>
                  </a:lnTo>
                  <a:lnTo>
                    <a:pt x="14439" y="65201"/>
                  </a:lnTo>
                  <a:lnTo>
                    <a:pt x="14528" y="64300"/>
                  </a:lnTo>
                  <a:lnTo>
                    <a:pt x="14617" y="63246"/>
                  </a:lnTo>
                  <a:lnTo>
                    <a:pt x="14719" y="62242"/>
                  </a:lnTo>
                  <a:lnTo>
                    <a:pt x="21666" y="61874"/>
                  </a:lnTo>
                  <a:lnTo>
                    <a:pt x="24993" y="70281"/>
                  </a:lnTo>
                  <a:lnTo>
                    <a:pt x="31381" y="70637"/>
                  </a:lnTo>
                  <a:lnTo>
                    <a:pt x="31673" y="65201"/>
                  </a:lnTo>
                  <a:lnTo>
                    <a:pt x="35052" y="64998"/>
                  </a:lnTo>
                  <a:lnTo>
                    <a:pt x="38658" y="65176"/>
                  </a:lnTo>
                  <a:lnTo>
                    <a:pt x="38760" y="64998"/>
                  </a:lnTo>
                  <a:lnTo>
                    <a:pt x="38976" y="64617"/>
                  </a:lnTo>
                  <a:close/>
                </a:path>
              </a:pathLst>
            </a:custGeom>
            <a:solidFill>
              <a:srgbClr val="B0D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112213" y="3593604"/>
              <a:ext cx="59690" cy="98425"/>
            </a:xfrm>
            <a:custGeom>
              <a:avLst/>
              <a:gdLst/>
              <a:ahLst/>
              <a:cxnLst/>
              <a:rect l="l" t="t" r="r" b="b"/>
              <a:pathLst>
                <a:path w="59689" h="98425">
                  <a:moveTo>
                    <a:pt x="59690" y="2921"/>
                  </a:moveTo>
                  <a:lnTo>
                    <a:pt x="56273" y="7950"/>
                  </a:lnTo>
                  <a:lnTo>
                    <a:pt x="52730" y="10185"/>
                  </a:lnTo>
                  <a:lnTo>
                    <a:pt x="56261" y="7950"/>
                  </a:lnTo>
                  <a:lnTo>
                    <a:pt x="59677" y="2921"/>
                  </a:lnTo>
                  <a:lnTo>
                    <a:pt x="55778" y="4521"/>
                  </a:lnTo>
                  <a:lnTo>
                    <a:pt x="51650" y="8343"/>
                  </a:lnTo>
                  <a:lnTo>
                    <a:pt x="51028" y="7289"/>
                  </a:lnTo>
                  <a:lnTo>
                    <a:pt x="49784" y="0"/>
                  </a:lnTo>
                  <a:lnTo>
                    <a:pt x="48895" y="2057"/>
                  </a:lnTo>
                  <a:lnTo>
                    <a:pt x="32969" y="39052"/>
                  </a:lnTo>
                  <a:lnTo>
                    <a:pt x="14452" y="74498"/>
                  </a:lnTo>
                  <a:lnTo>
                    <a:pt x="7188" y="82829"/>
                  </a:lnTo>
                  <a:lnTo>
                    <a:pt x="5511" y="83629"/>
                  </a:lnTo>
                  <a:lnTo>
                    <a:pt x="2882" y="79489"/>
                  </a:lnTo>
                  <a:lnTo>
                    <a:pt x="4495" y="74853"/>
                  </a:lnTo>
                  <a:lnTo>
                    <a:pt x="3848" y="70713"/>
                  </a:lnTo>
                  <a:lnTo>
                    <a:pt x="0" y="75742"/>
                  </a:lnTo>
                  <a:lnTo>
                    <a:pt x="114" y="81991"/>
                  </a:lnTo>
                  <a:lnTo>
                    <a:pt x="6680" y="91833"/>
                  </a:lnTo>
                  <a:lnTo>
                    <a:pt x="2768" y="94310"/>
                  </a:lnTo>
                  <a:lnTo>
                    <a:pt x="1536" y="97967"/>
                  </a:lnTo>
                  <a:lnTo>
                    <a:pt x="6096" y="97815"/>
                  </a:lnTo>
                  <a:lnTo>
                    <a:pt x="8458" y="93789"/>
                  </a:lnTo>
                  <a:lnTo>
                    <a:pt x="11493" y="90919"/>
                  </a:lnTo>
                  <a:lnTo>
                    <a:pt x="48895" y="31800"/>
                  </a:lnTo>
                  <a:lnTo>
                    <a:pt x="57124" y="13093"/>
                  </a:lnTo>
                  <a:lnTo>
                    <a:pt x="59690" y="2921"/>
                  </a:lnTo>
                  <a:close/>
                </a:path>
              </a:pathLst>
            </a:custGeom>
            <a:solidFill>
              <a:srgbClr val="96E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267032" y="3666737"/>
              <a:ext cx="34290" cy="38735"/>
            </a:xfrm>
            <a:custGeom>
              <a:avLst/>
              <a:gdLst/>
              <a:ahLst/>
              <a:cxnLst/>
              <a:rect l="l" t="t" r="r" b="b"/>
              <a:pathLst>
                <a:path w="34289" h="38735">
                  <a:moveTo>
                    <a:pt x="17716" y="0"/>
                  </a:moveTo>
                  <a:lnTo>
                    <a:pt x="10376" y="1410"/>
                  </a:lnTo>
                  <a:lnTo>
                    <a:pt x="4810" y="5251"/>
                  </a:lnTo>
                  <a:lnTo>
                    <a:pt x="1268" y="11254"/>
                  </a:lnTo>
                  <a:lnTo>
                    <a:pt x="0" y="19151"/>
                  </a:lnTo>
                  <a:lnTo>
                    <a:pt x="1206" y="27151"/>
                  </a:lnTo>
                  <a:lnTo>
                    <a:pt x="4725" y="33223"/>
                  </a:lnTo>
                  <a:lnTo>
                    <a:pt x="10267" y="37046"/>
                  </a:lnTo>
                  <a:lnTo>
                    <a:pt x="17538" y="38303"/>
                  </a:lnTo>
                  <a:lnTo>
                    <a:pt x="26847" y="38163"/>
                  </a:lnTo>
                  <a:lnTo>
                    <a:pt x="33705" y="31407"/>
                  </a:lnTo>
                  <a:lnTo>
                    <a:pt x="33870" y="22237"/>
                  </a:lnTo>
                  <a:lnTo>
                    <a:pt x="32755" y="13410"/>
                  </a:lnTo>
                  <a:lnTo>
                    <a:pt x="29379" y="6332"/>
                  </a:lnTo>
                  <a:lnTo>
                    <a:pt x="24210" y="1647"/>
                  </a:lnTo>
                  <a:lnTo>
                    <a:pt x="17716" y="0"/>
                  </a:lnTo>
                  <a:close/>
                </a:path>
              </a:pathLst>
            </a:custGeom>
            <a:solidFill>
              <a:srgbClr val="AEBD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065631" y="3452643"/>
              <a:ext cx="34290" cy="43180"/>
            </a:xfrm>
            <a:custGeom>
              <a:avLst/>
              <a:gdLst/>
              <a:ahLst/>
              <a:cxnLst/>
              <a:rect l="l" t="t" r="r" b="b"/>
              <a:pathLst>
                <a:path w="34289" h="43179">
                  <a:moveTo>
                    <a:pt x="16573" y="0"/>
                  </a:moveTo>
                  <a:lnTo>
                    <a:pt x="10054" y="978"/>
                  </a:lnTo>
                  <a:lnTo>
                    <a:pt x="4943" y="4608"/>
                  </a:lnTo>
                  <a:lnTo>
                    <a:pt x="1503" y="10588"/>
                  </a:lnTo>
                  <a:lnTo>
                    <a:pt x="0" y="18618"/>
                  </a:lnTo>
                  <a:lnTo>
                    <a:pt x="1413" y="26835"/>
                  </a:lnTo>
                  <a:lnTo>
                    <a:pt x="5699" y="34363"/>
                  </a:lnTo>
                  <a:lnTo>
                    <a:pt x="11894" y="40013"/>
                  </a:lnTo>
                  <a:lnTo>
                    <a:pt x="18961" y="42468"/>
                  </a:lnTo>
                  <a:lnTo>
                    <a:pt x="25692" y="42875"/>
                  </a:lnTo>
                  <a:lnTo>
                    <a:pt x="33566" y="33502"/>
                  </a:lnTo>
                  <a:lnTo>
                    <a:pt x="33910" y="27089"/>
                  </a:lnTo>
                  <a:lnTo>
                    <a:pt x="19418" y="27089"/>
                  </a:lnTo>
                  <a:lnTo>
                    <a:pt x="13957" y="26835"/>
                  </a:lnTo>
                  <a:lnTo>
                    <a:pt x="12331" y="25209"/>
                  </a:lnTo>
                  <a:lnTo>
                    <a:pt x="12804" y="19570"/>
                  </a:lnTo>
                  <a:lnTo>
                    <a:pt x="12865" y="18846"/>
                  </a:lnTo>
                  <a:lnTo>
                    <a:pt x="14804" y="17665"/>
                  </a:lnTo>
                  <a:lnTo>
                    <a:pt x="16484" y="16827"/>
                  </a:lnTo>
                  <a:lnTo>
                    <a:pt x="33299" y="16827"/>
                  </a:lnTo>
                  <a:lnTo>
                    <a:pt x="33130" y="15103"/>
                  </a:lnTo>
                  <a:lnTo>
                    <a:pt x="29611" y="7459"/>
                  </a:lnTo>
                  <a:lnTo>
                    <a:pt x="23942" y="2213"/>
                  </a:lnTo>
                  <a:lnTo>
                    <a:pt x="16573" y="0"/>
                  </a:lnTo>
                  <a:close/>
                </a:path>
                <a:path w="34289" h="43179">
                  <a:moveTo>
                    <a:pt x="33299" y="16827"/>
                  </a:moveTo>
                  <a:lnTo>
                    <a:pt x="16484" y="16827"/>
                  </a:lnTo>
                  <a:lnTo>
                    <a:pt x="19939" y="17665"/>
                  </a:lnTo>
                  <a:lnTo>
                    <a:pt x="21399" y="19570"/>
                  </a:lnTo>
                  <a:lnTo>
                    <a:pt x="21424" y="25933"/>
                  </a:lnTo>
                  <a:lnTo>
                    <a:pt x="19418" y="27089"/>
                  </a:lnTo>
                  <a:lnTo>
                    <a:pt x="33910" y="27089"/>
                  </a:lnTo>
                  <a:lnTo>
                    <a:pt x="34011" y="25209"/>
                  </a:lnTo>
                  <a:lnTo>
                    <a:pt x="34048" y="24510"/>
                  </a:lnTo>
                  <a:lnTo>
                    <a:pt x="33566" y="19570"/>
                  </a:lnTo>
                  <a:lnTo>
                    <a:pt x="33473" y="18618"/>
                  </a:lnTo>
                  <a:lnTo>
                    <a:pt x="33380" y="17665"/>
                  </a:lnTo>
                  <a:lnTo>
                    <a:pt x="33299" y="16827"/>
                  </a:lnTo>
                  <a:close/>
                </a:path>
              </a:pathLst>
            </a:custGeom>
            <a:solidFill>
              <a:srgbClr val="C8C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193556" y="4589144"/>
              <a:ext cx="55880" cy="32384"/>
            </a:xfrm>
            <a:custGeom>
              <a:avLst/>
              <a:gdLst/>
              <a:ahLst/>
              <a:cxnLst/>
              <a:rect l="l" t="t" r="r" b="b"/>
              <a:pathLst>
                <a:path w="55880" h="32385">
                  <a:moveTo>
                    <a:pt x="55587" y="22606"/>
                  </a:moveTo>
                  <a:lnTo>
                    <a:pt x="55016" y="11620"/>
                  </a:lnTo>
                  <a:lnTo>
                    <a:pt x="47510" y="14986"/>
                  </a:lnTo>
                  <a:lnTo>
                    <a:pt x="44602" y="8204"/>
                  </a:lnTo>
                  <a:lnTo>
                    <a:pt x="42659" y="6972"/>
                  </a:lnTo>
                  <a:lnTo>
                    <a:pt x="41262" y="5486"/>
                  </a:lnTo>
                  <a:lnTo>
                    <a:pt x="33604" y="2540"/>
                  </a:lnTo>
                  <a:lnTo>
                    <a:pt x="25819" y="711"/>
                  </a:lnTo>
                  <a:lnTo>
                    <a:pt x="18935" y="0"/>
                  </a:lnTo>
                  <a:lnTo>
                    <a:pt x="9829" y="0"/>
                  </a:lnTo>
                  <a:lnTo>
                    <a:pt x="7289" y="3543"/>
                  </a:lnTo>
                  <a:lnTo>
                    <a:pt x="1231" y="4813"/>
                  </a:lnTo>
                  <a:lnTo>
                    <a:pt x="7886" y="15252"/>
                  </a:lnTo>
                  <a:lnTo>
                    <a:pt x="8712" y="11950"/>
                  </a:lnTo>
                  <a:lnTo>
                    <a:pt x="7886" y="15252"/>
                  </a:lnTo>
                  <a:lnTo>
                    <a:pt x="7620" y="16344"/>
                  </a:lnTo>
                  <a:lnTo>
                    <a:pt x="7493" y="16840"/>
                  </a:lnTo>
                  <a:lnTo>
                    <a:pt x="7429" y="17132"/>
                  </a:lnTo>
                  <a:lnTo>
                    <a:pt x="7366" y="17386"/>
                  </a:lnTo>
                  <a:lnTo>
                    <a:pt x="7493" y="16840"/>
                  </a:lnTo>
                  <a:lnTo>
                    <a:pt x="3695" y="18580"/>
                  </a:lnTo>
                  <a:lnTo>
                    <a:pt x="0" y="19240"/>
                  </a:lnTo>
                  <a:lnTo>
                    <a:pt x="901" y="20434"/>
                  </a:lnTo>
                  <a:lnTo>
                    <a:pt x="1930" y="20955"/>
                  </a:lnTo>
                  <a:lnTo>
                    <a:pt x="3009" y="21196"/>
                  </a:lnTo>
                  <a:lnTo>
                    <a:pt x="4457" y="21539"/>
                  </a:lnTo>
                  <a:lnTo>
                    <a:pt x="5994" y="21348"/>
                  </a:lnTo>
                  <a:lnTo>
                    <a:pt x="6883" y="21196"/>
                  </a:lnTo>
                  <a:lnTo>
                    <a:pt x="7467" y="21196"/>
                  </a:lnTo>
                  <a:lnTo>
                    <a:pt x="10160" y="17132"/>
                  </a:lnTo>
                  <a:lnTo>
                    <a:pt x="12725" y="13881"/>
                  </a:lnTo>
                  <a:lnTo>
                    <a:pt x="14566" y="21196"/>
                  </a:lnTo>
                  <a:lnTo>
                    <a:pt x="14668" y="21590"/>
                  </a:lnTo>
                  <a:lnTo>
                    <a:pt x="52806" y="32004"/>
                  </a:lnTo>
                  <a:lnTo>
                    <a:pt x="53390" y="32156"/>
                  </a:lnTo>
                  <a:lnTo>
                    <a:pt x="54114" y="27406"/>
                  </a:lnTo>
                  <a:lnTo>
                    <a:pt x="55587" y="22606"/>
                  </a:lnTo>
                  <a:close/>
                </a:path>
              </a:pathLst>
            </a:custGeom>
            <a:solidFill>
              <a:srgbClr val="B5B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485047" y="4786972"/>
              <a:ext cx="48260" cy="60325"/>
            </a:xfrm>
            <a:custGeom>
              <a:avLst/>
              <a:gdLst/>
              <a:ahLst/>
              <a:cxnLst/>
              <a:rect l="l" t="t" r="r" b="b"/>
              <a:pathLst>
                <a:path w="48260" h="60325">
                  <a:moveTo>
                    <a:pt x="48082" y="11087"/>
                  </a:moveTo>
                  <a:lnTo>
                    <a:pt x="44500" y="8991"/>
                  </a:lnTo>
                  <a:lnTo>
                    <a:pt x="48069" y="11074"/>
                  </a:lnTo>
                  <a:lnTo>
                    <a:pt x="41363" y="4597"/>
                  </a:lnTo>
                  <a:lnTo>
                    <a:pt x="40627" y="4241"/>
                  </a:lnTo>
                  <a:lnTo>
                    <a:pt x="40627" y="7162"/>
                  </a:lnTo>
                  <a:lnTo>
                    <a:pt x="26797" y="8255"/>
                  </a:lnTo>
                  <a:lnTo>
                    <a:pt x="27876" y="12534"/>
                  </a:lnTo>
                  <a:lnTo>
                    <a:pt x="26784" y="8242"/>
                  </a:lnTo>
                  <a:lnTo>
                    <a:pt x="40627" y="7162"/>
                  </a:lnTo>
                  <a:lnTo>
                    <a:pt x="40627" y="4241"/>
                  </a:lnTo>
                  <a:lnTo>
                    <a:pt x="33909" y="965"/>
                  </a:lnTo>
                  <a:lnTo>
                    <a:pt x="25882" y="0"/>
                  </a:lnTo>
                  <a:lnTo>
                    <a:pt x="17437" y="1511"/>
                  </a:lnTo>
                  <a:lnTo>
                    <a:pt x="10439" y="5168"/>
                  </a:lnTo>
                  <a:lnTo>
                    <a:pt x="5346" y="10820"/>
                  </a:lnTo>
                  <a:lnTo>
                    <a:pt x="1930" y="18084"/>
                  </a:lnTo>
                  <a:lnTo>
                    <a:pt x="0" y="26606"/>
                  </a:lnTo>
                  <a:lnTo>
                    <a:pt x="127" y="37211"/>
                  </a:lnTo>
                  <a:lnTo>
                    <a:pt x="3187" y="46990"/>
                  </a:lnTo>
                  <a:lnTo>
                    <a:pt x="8699" y="54914"/>
                  </a:lnTo>
                  <a:lnTo>
                    <a:pt x="16179" y="59969"/>
                  </a:lnTo>
                  <a:lnTo>
                    <a:pt x="14325" y="55803"/>
                  </a:lnTo>
                  <a:lnTo>
                    <a:pt x="15214" y="53060"/>
                  </a:lnTo>
                  <a:lnTo>
                    <a:pt x="19481" y="52184"/>
                  </a:lnTo>
                  <a:lnTo>
                    <a:pt x="22529" y="51562"/>
                  </a:lnTo>
                  <a:lnTo>
                    <a:pt x="26047" y="52920"/>
                  </a:lnTo>
                  <a:lnTo>
                    <a:pt x="28397" y="49453"/>
                  </a:lnTo>
                  <a:lnTo>
                    <a:pt x="26098" y="49199"/>
                  </a:lnTo>
                  <a:lnTo>
                    <a:pt x="23520" y="49250"/>
                  </a:lnTo>
                  <a:lnTo>
                    <a:pt x="21170" y="48818"/>
                  </a:lnTo>
                  <a:lnTo>
                    <a:pt x="20853" y="48895"/>
                  </a:lnTo>
                  <a:lnTo>
                    <a:pt x="21170" y="48806"/>
                  </a:lnTo>
                  <a:lnTo>
                    <a:pt x="18478" y="48310"/>
                  </a:lnTo>
                  <a:lnTo>
                    <a:pt x="18478" y="49580"/>
                  </a:lnTo>
                  <a:lnTo>
                    <a:pt x="18186" y="49669"/>
                  </a:lnTo>
                  <a:lnTo>
                    <a:pt x="13512" y="53238"/>
                  </a:lnTo>
                  <a:lnTo>
                    <a:pt x="11341" y="56388"/>
                  </a:lnTo>
                  <a:lnTo>
                    <a:pt x="13512" y="53225"/>
                  </a:lnTo>
                  <a:lnTo>
                    <a:pt x="16891" y="50647"/>
                  </a:lnTo>
                  <a:lnTo>
                    <a:pt x="18186" y="49657"/>
                  </a:lnTo>
                  <a:lnTo>
                    <a:pt x="18478" y="49580"/>
                  </a:lnTo>
                  <a:lnTo>
                    <a:pt x="18478" y="48310"/>
                  </a:lnTo>
                  <a:lnTo>
                    <a:pt x="15900" y="47066"/>
                  </a:lnTo>
                  <a:lnTo>
                    <a:pt x="12382" y="36601"/>
                  </a:lnTo>
                  <a:lnTo>
                    <a:pt x="12928" y="28778"/>
                  </a:lnTo>
                  <a:lnTo>
                    <a:pt x="19265" y="15570"/>
                  </a:lnTo>
                  <a:lnTo>
                    <a:pt x="23837" y="15227"/>
                  </a:lnTo>
                  <a:lnTo>
                    <a:pt x="28740" y="15938"/>
                  </a:lnTo>
                  <a:lnTo>
                    <a:pt x="28829" y="16268"/>
                  </a:lnTo>
                  <a:lnTo>
                    <a:pt x="30810" y="16268"/>
                  </a:lnTo>
                  <a:lnTo>
                    <a:pt x="30137" y="14312"/>
                  </a:lnTo>
                  <a:lnTo>
                    <a:pt x="28943" y="12446"/>
                  </a:lnTo>
                  <a:lnTo>
                    <a:pt x="37325" y="8801"/>
                  </a:lnTo>
                  <a:lnTo>
                    <a:pt x="42684" y="12344"/>
                  </a:lnTo>
                  <a:lnTo>
                    <a:pt x="48082" y="11087"/>
                  </a:lnTo>
                  <a:close/>
                </a:path>
              </a:pathLst>
            </a:custGeom>
            <a:solidFill>
              <a:srgbClr val="B7BD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029976" y="4068279"/>
              <a:ext cx="53975" cy="36830"/>
            </a:xfrm>
            <a:custGeom>
              <a:avLst/>
              <a:gdLst/>
              <a:ahLst/>
              <a:cxnLst/>
              <a:rect l="l" t="t" r="r" b="b"/>
              <a:pathLst>
                <a:path w="53975" h="36829">
                  <a:moveTo>
                    <a:pt x="53670" y="11620"/>
                  </a:moveTo>
                  <a:lnTo>
                    <a:pt x="53327" y="7797"/>
                  </a:lnTo>
                  <a:lnTo>
                    <a:pt x="53390" y="609"/>
                  </a:lnTo>
                  <a:lnTo>
                    <a:pt x="44805" y="0"/>
                  </a:lnTo>
                  <a:lnTo>
                    <a:pt x="43980" y="1219"/>
                  </a:lnTo>
                  <a:lnTo>
                    <a:pt x="43980" y="11836"/>
                  </a:lnTo>
                  <a:lnTo>
                    <a:pt x="43510" y="11925"/>
                  </a:lnTo>
                  <a:lnTo>
                    <a:pt x="43980" y="11836"/>
                  </a:lnTo>
                  <a:lnTo>
                    <a:pt x="43980" y="1219"/>
                  </a:lnTo>
                  <a:lnTo>
                    <a:pt x="40576" y="6197"/>
                  </a:lnTo>
                  <a:lnTo>
                    <a:pt x="36931" y="13309"/>
                  </a:lnTo>
                  <a:lnTo>
                    <a:pt x="36804" y="13589"/>
                  </a:lnTo>
                  <a:lnTo>
                    <a:pt x="36512" y="14122"/>
                  </a:lnTo>
                  <a:lnTo>
                    <a:pt x="33616" y="20688"/>
                  </a:lnTo>
                  <a:lnTo>
                    <a:pt x="29375" y="20027"/>
                  </a:lnTo>
                  <a:lnTo>
                    <a:pt x="18237" y="13131"/>
                  </a:lnTo>
                  <a:lnTo>
                    <a:pt x="12877" y="7797"/>
                  </a:lnTo>
                  <a:lnTo>
                    <a:pt x="7251" y="2844"/>
                  </a:lnTo>
                  <a:lnTo>
                    <a:pt x="5283" y="6972"/>
                  </a:lnTo>
                  <a:lnTo>
                    <a:pt x="4394" y="11620"/>
                  </a:lnTo>
                  <a:lnTo>
                    <a:pt x="4343" y="11925"/>
                  </a:lnTo>
                  <a:lnTo>
                    <a:pt x="977" y="13589"/>
                  </a:lnTo>
                  <a:lnTo>
                    <a:pt x="35013" y="36474"/>
                  </a:lnTo>
                  <a:lnTo>
                    <a:pt x="43294" y="34226"/>
                  </a:lnTo>
                  <a:lnTo>
                    <a:pt x="49009" y="27571"/>
                  </a:lnTo>
                  <a:lnTo>
                    <a:pt x="51219" y="20904"/>
                  </a:lnTo>
                  <a:lnTo>
                    <a:pt x="51295" y="20688"/>
                  </a:lnTo>
                  <a:lnTo>
                    <a:pt x="52590" y="16802"/>
                  </a:lnTo>
                  <a:lnTo>
                    <a:pt x="53606" y="11925"/>
                  </a:lnTo>
                  <a:lnTo>
                    <a:pt x="53670" y="11620"/>
                  </a:lnTo>
                  <a:close/>
                </a:path>
              </a:pathLst>
            </a:custGeom>
            <a:solidFill>
              <a:srgbClr val="87DC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299980" y="3403828"/>
              <a:ext cx="47625" cy="58419"/>
            </a:xfrm>
            <a:custGeom>
              <a:avLst/>
              <a:gdLst/>
              <a:ahLst/>
              <a:cxnLst/>
              <a:rect l="l" t="t" r="r" b="b"/>
              <a:pathLst>
                <a:path w="47625" h="58420">
                  <a:moveTo>
                    <a:pt x="47307" y="15176"/>
                  </a:moveTo>
                  <a:lnTo>
                    <a:pt x="38925" y="11988"/>
                  </a:lnTo>
                  <a:lnTo>
                    <a:pt x="35026" y="9169"/>
                  </a:lnTo>
                  <a:lnTo>
                    <a:pt x="28194" y="16141"/>
                  </a:lnTo>
                  <a:lnTo>
                    <a:pt x="24904" y="14592"/>
                  </a:lnTo>
                  <a:lnTo>
                    <a:pt x="21882" y="14389"/>
                  </a:lnTo>
                  <a:lnTo>
                    <a:pt x="21717" y="9766"/>
                  </a:lnTo>
                  <a:lnTo>
                    <a:pt x="25679" y="11010"/>
                  </a:lnTo>
                  <a:lnTo>
                    <a:pt x="26987" y="9042"/>
                  </a:lnTo>
                  <a:lnTo>
                    <a:pt x="27165" y="8775"/>
                  </a:lnTo>
                  <a:lnTo>
                    <a:pt x="27292" y="8445"/>
                  </a:lnTo>
                  <a:lnTo>
                    <a:pt x="27355" y="8039"/>
                  </a:lnTo>
                  <a:lnTo>
                    <a:pt x="22491" y="7848"/>
                  </a:lnTo>
                  <a:lnTo>
                    <a:pt x="19862" y="4267"/>
                  </a:lnTo>
                  <a:lnTo>
                    <a:pt x="17691" y="12"/>
                  </a:lnTo>
                  <a:lnTo>
                    <a:pt x="17157" y="6908"/>
                  </a:lnTo>
                  <a:lnTo>
                    <a:pt x="17678" y="0"/>
                  </a:lnTo>
                  <a:lnTo>
                    <a:pt x="13474" y="152"/>
                  </a:lnTo>
                  <a:lnTo>
                    <a:pt x="10147" y="2882"/>
                  </a:lnTo>
                  <a:lnTo>
                    <a:pt x="2451" y="6845"/>
                  </a:lnTo>
                  <a:lnTo>
                    <a:pt x="0" y="10109"/>
                  </a:lnTo>
                  <a:lnTo>
                    <a:pt x="2273" y="20929"/>
                  </a:lnTo>
                  <a:lnTo>
                    <a:pt x="6273" y="21463"/>
                  </a:lnTo>
                  <a:lnTo>
                    <a:pt x="17970" y="22136"/>
                  </a:lnTo>
                  <a:lnTo>
                    <a:pt x="25361" y="21005"/>
                  </a:lnTo>
                  <a:lnTo>
                    <a:pt x="33197" y="19354"/>
                  </a:lnTo>
                  <a:lnTo>
                    <a:pt x="28829" y="40030"/>
                  </a:lnTo>
                  <a:lnTo>
                    <a:pt x="26924" y="50736"/>
                  </a:lnTo>
                  <a:lnTo>
                    <a:pt x="27863" y="54851"/>
                  </a:lnTo>
                  <a:lnTo>
                    <a:pt x="36449" y="58013"/>
                  </a:lnTo>
                  <a:lnTo>
                    <a:pt x="39001" y="55435"/>
                  </a:lnTo>
                  <a:lnTo>
                    <a:pt x="42811" y="46037"/>
                  </a:lnTo>
                  <a:lnTo>
                    <a:pt x="46050" y="41275"/>
                  </a:lnTo>
                  <a:lnTo>
                    <a:pt x="46901" y="35344"/>
                  </a:lnTo>
                  <a:lnTo>
                    <a:pt x="44361" y="33426"/>
                  </a:lnTo>
                  <a:lnTo>
                    <a:pt x="40513" y="33058"/>
                  </a:lnTo>
                  <a:lnTo>
                    <a:pt x="39941" y="28752"/>
                  </a:lnTo>
                  <a:lnTo>
                    <a:pt x="39408" y="24714"/>
                  </a:lnTo>
                  <a:lnTo>
                    <a:pt x="43319" y="24244"/>
                  </a:lnTo>
                  <a:lnTo>
                    <a:pt x="47155" y="18237"/>
                  </a:lnTo>
                  <a:lnTo>
                    <a:pt x="47307" y="15176"/>
                  </a:lnTo>
                  <a:close/>
                </a:path>
              </a:pathLst>
            </a:custGeom>
            <a:solidFill>
              <a:srgbClr val="C6B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394483" y="3256800"/>
              <a:ext cx="99695" cy="17145"/>
            </a:xfrm>
            <a:custGeom>
              <a:avLst/>
              <a:gdLst/>
              <a:ahLst/>
              <a:cxnLst/>
              <a:rect l="l" t="t" r="r" b="b"/>
              <a:pathLst>
                <a:path w="99694" h="17145">
                  <a:moveTo>
                    <a:pt x="99555" y="16560"/>
                  </a:moveTo>
                  <a:lnTo>
                    <a:pt x="99047" y="13728"/>
                  </a:lnTo>
                  <a:lnTo>
                    <a:pt x="93853" y="13220"/>
                  </a:lnTo>
                  <a:lnTo>
                    <a:pt x="93103" y="12268"/>
                  </a:lnTo>
                  <a:lnTo>
                    <a:pt x="92519" y="11480"/>
                  </a:lnTo>
                  <a:lnTo>
                    <a:pt x="93116" y="12255"/>
                  </a:lnTo>
                  <a:lnTo>
                    <a:pt x="97294" y="8318"/>
                  </a:lnTo>
                  <a:lnTo>
                    <a:pt x="95491" y="6057"/>
                  </a:lnTo>
                  <a:lnTo>
                    <a:pt x="95161" y="5638"/>
                  </a:lnTo>
                  <a:lnTo>
                    <a:pt x="92240" y="6057"/>
                  </a:lnTo>
                  <a:lnTo>
                    <a:pt x="72758" y="3505"/>
                  </a:lnTo>
                  <a:lnTo>
                    <a:pt x="64668" y="2159"/>
                  </a:lnTo>
                  <a:lnTo>
                    <a:pt x="49110" y="406"/>
                  </a:lnTo>
                  <a:lnTo>
                    <a:pt x="33769" y="0"/>
                  </a:lnTo>
                  <a:lnTo>
                    <a:pt x="15595" y="406"/>
                  </a:lnTo>
                  <a:lnTo>
                    <a:pt x="16535" y="406"/>
                  </a:lnTo>
                  <a:lnTo>
                    <a:pt x="2019" y="889"/>
                  </a:lnTo>
                  <a:lnTo>
                    <a:pt x="1016" y="2159"/>
                  </a:lnTo>
                  <a:lnTo>
                    <a:pt x="0" y="2844"/>
                  </a:lnTo>
                  <a:lnTo>
                    <a:pt x="10020" y="11036"/>
                  </a:lnTo>
                  <a:lnTo>
                    <a:pt x="17894" y="11036"/>
                  </a:lnTo>
                  <a:lnTo>
                    <a:pt x="25895" y="11328"/>
                  </a:lnTo>
                  <a:lnTo>
                    <a:pt x="33896" y="11188"/>
                  </a:lnTo>
                  <a:lnTo>
                    <a:pt x="45554" y="11480"/>
                  </a:lnTo>
                  <a:lnTo>
                    <a:pt x="57150" y="12547"/>
                  </a:lnTo>
                  <a:lnTo>
                    <a:pt x="68694" y="14135"/>
                  </a:lnTo>
                  <a:lnTo>
                    <a:pt x="84137" y="16662"/>
                  </a:lnTo>
                  <a:lnTo>
                    <a:pt x="88188" y="16471"/>
                  </a:lnTo>
                  <a:lnTo>
                    <a:pt x="92163" y="16675"/>
                  </a:lnTo>
                  <a:lnTo>
                    <a:pt x="96507" y="16675"/>
                  </a:lnTo>
                  <a:lnTo>
                    <a:pt x="98526" y="16586"/>
                  </a:lnTo>
                  <a:lnTo>
                    <a:pt x="99555" y="16560"/>
                  </a:lnTo>
                  <a:close/>
                </a:path>
              </a:pathLst>
            </a:custGeom>
            <a:solidFill>
              <a:srgbClr val="BBD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259504" y="4457829"/>
              <a:ext cx="16510" cy="75565"/>
            </a:xfrm>
            <a:custGeom>
              <a:avLst/>
              <a:gdLst/>
              <a:ahLst/>
              <a:cxnLst/>
              <a:rect l="l" t="t" r="r" b="b"/>
              <a:pathLst>
                <a:path w="16510" h="75564">
                  <a:moveTo>
                    <a:pt x="13320" y="0"/>
                  </a:moveTo>
                  <a:lnTo>
                    <a:pt x="10895" y="6616"/>
                  </a:lnTo>
                  <a:lnTo>
                    <a:pt x="6246" y="3695"/>
                  </a:lnTo>
                  <a:lnTo>
                    <a:pt x="2373" y="3784"/>
                  </a:lnTo>
                  <a:lnTo>
                    <a:pt x="1827" y="4305"/>
                  </a:lnTo>
                  <a:lnTo>
                    <a:pt x="429" y="17844"/>
                  </a:lnTo>
                  <a:lnTo>
                    <a:pt x="0" y="31378"/>
                  </a:lnTo>
                  <a:lnTo>
                    <a:pt x="496" y="44917"/>
                  </a:lnTo>
                  <a:lnTo>
                    <a:pt x="1878" y="58470"/>
                  </a:lnTo>
                  <a:lnTo>
                    <a:pt x="2474" y="62890"/>
                  </a:lnTo>
                  <a:lnTo>
                    <a:pt x="2411" y="67398"/>
                  </a:lnTo>
                  <a:lnTo>
                    <a:pt x="4303" y="71488"/>
                  </a:lnTo>
                  <a:lnTo>
                    <a:pt x="15517" y="75120"/>
                  </a:lnTo>
                  <a:lnTo>
                    <a:pt x="15086" y="70281"/>
                  </a:lnTo>
                  <a:lnTo>
                    <a:pt x="15035" y="64731"/>
                  </a:lnTo>
                  <a:lnTo>
                    <a:pt x="12901" y="53987"/>
                  </a:lnTo>
                  <a:lnTo>
                    <a:pt x="12761" y="49098"/>
                  </a:lnTo>
                  <a:lnTo>
                    <a:pt x="16165" y="44653"/>
                  </a:lnTo>
                  <a:lnTo>
                    <a:pt x="16432" y="1003"/>
                  </a:lnTo>
                  <a:lnTo>
                    <a:pt x="13320" y="0"/>
                  </a:lnTo>
                  <a:close/>
                </a:path>
              </a:pathLst>
            </a:custGeom>
            <a:solidFill>
              <a:srgbClr val="73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398150" y="5065359"/>
              <a:ext cx="34290" cy="38100"/>
            </a:xfrm>
            <a:custGeom>
              <a:avLst/>
              <a:gdLst/>
              <a:ahLst/>
              <a:cxnLst/>
              <a:rect l="l" t="t" r="r" b="b"/>
              <a:pathLst>
                <a:path w="34289" h="38100">
                  <a:moveTo>
                    <a:pt x="15405" y="0"/>
                  </a:moveTo>
                  <a:lnTo>
                    <a:pt x="5676" y="266"/>
                  </a:lnTo>
                  <a:lnTo>
                    <a:pt x="0" y="7035"/>
                  </a:lnTo>
                  <a:lnTo>
                    <a:pt x="114" y="18249"/>
                  </a:lnTo>
                  <a:lnTo>
                    <a:pt x="1683" y="25776"/>
                  </a:lnTo>
                  <a:lnTo>
                    <a:pt x="5711" y="32123"/>
                  </a:lnTo>
                  <a:lnTo>
                    <a:pt x="11412" y="36428"/>
                  </a:lnTo>
                  <a:lnTo>
                    <a:pt x="17995" y="37833"/>
                  </a:lnTo>
                  <a:lnTo>
                    <a:pt x="26123" y="37426"/>
                  </a:lnTo>
                  <a:lnTo>
                    <a:pt x="34188" y="27863"/>
                  </a:lnTo>
                  <a:lnTo>
                    <a:pt x="33972" y="18872"/>
                  </a:lnTo>
                  <a:lnTo>
                    <a:pt x="32310" y="11606"/>
                  </a:lnTo>
                  <a:lnTo>
                    <a:pt x="28165" y="5535"/>
                  </a:lnTo>
                  <a:lnTo>
                    <a:pt x="22281" y="1414"/>
                  </a:lnTo>
                  <a:lnTo>
                    <a:pt x="15405" y="0"/>
                  </a:lnTo>
                  <a:close/>
                </a:path>
              </a:pathLst>
            </a:custGeom>
            <a:solidFill>
              <a:srgbClr val="89D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260236" y="3813389"/>
              <a:ext cx="38735" cy="40005"/>
            </a:xfrm>
            <a:custGeom>
              <a:avLst/>
              <a:gdLst/>
              <a:ahLst/>
              <a:cxnLst/>
              <a:rect l="l" t="t" r="r" b="b"/>
              <a:pathLst>
                <a:path w="38735" h="40004">
                  <a:moveTo>
                    <a:pt x="31991" y="0"/>
                  </a:moveTo>
                  <a:lnTo>
                    <a:pt x="0" y="19405"/>
                  </a:lnTo>
                  <a:lnTo>
                    <a:pt x="1488" y="26555"/>
                  </a:lnTo>
                  <a:lnTo>
                    <a:pt x="1542" y="26812"/>
                  </a:lnTo>
                  <a:lnTo>
                    <a:pt x="5556" y="33243"/>
                  </a:lnTo>
                  <a:lnTo>
                    <a:pt x="11237" y="37791"/>
                  </a:lnTo>
                  <a:lnTo>
                    <a:pt x="17780" y="39547"/>
                  </a:lnTo>
                  <a:lnTo>
                    <a:pt x="25363" y="37791"/>
                  </a:lnTo>
                  <a:lnTo>
                    <a:pt x="25514" y="37791"/>
                  </a:lnTo>
                  <a:lnTo>
                    <a:pt x="32200" y="32845"/>
                  </a:lnTo>
                  <a:lnTo>
                    <a:pt x="35815" y="27254"/>
                  </a:lnTo>
                  <a:lnTo>
                    <a:pt x="16421" y="27254"/>
                  </a:lnTo>
                  <a:lnTo>
                    <a:pt x="11607" y="21564"/>
                  </a:lnTo>
                  <a:lnTo>
                    <a:pt x="12674" y="12776"/>
                  </a:lnTo>
                  <a:lnTo>
                    <a:pt x="15519" y="11417"/>
                  </a:lnTo>
                  <a:lnTo>
                    <a:pt x="18618" y="11239"/>
                  </a:lnTo>
                  <a:lnTo>
                    <a:pt x="38296" y="11239"/>
                  </a:lnTo>
                  <a:lnTo>
                    <a:pt x="38227" y="6731"/>
                  </a:lnTo>
                  <a:lnTo>
                    <a:pt x="31991" y="0"/>
                  </a:lnTo>
                  <a:close/>
                </a:path>
                <a:path w="38735" h="40004">
                  <a:moveTo>
                    <a:pt x="38296" y="11239"/>
                  </a:moveTo>
                  <a:lnTo>
                    <a:pt x="23721" y="11239"/>
                  </a:lnTo>
                  <a:lnTo>
                    <a:pt x="26695" y="14643"/>
                  </a:lnTo>
                  <a:lnTo>
                    <a:pt x="26162" y="23926"/>
                  </a:lnTo>
                  <a:lnTo>
                    <a:pt x="24180" y="26555"/>
                  </a:lnTo>
                  <a:lnTo>
                    <a:pt x="16421" y="27254"/>
                  </a:lnTo>
                  <a:lnTo>
                    <a:pt x="35815" y="27254"/>
                  </a:lnTo>
                  <a:lnTo>
                    <a:pt x="36760" y="25792"/>
                  </a:lnTo>
                  <a:lnTo>
                    <a:pt x="38392" y="17513"/>
                  </a:lnTo>
                  <a:lnTo>
                    <a:pt x="38296" y="11239"/>
                  </a:lnTo>
                  <a:close/>
                </a:path>
              </a:pathLst>
            </a:custGeom>
            <a:solidFill>
              <a:srgbClr val="E8B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470976" y="5087121"/>
              <a:ext cx="39370" cy="45085"/>
            </a:xfrm>
            <a:custGeom>
              <a:avLst/>
              <a:gdLst/>
              <a:ahLst/>
              <a:cxnLst/>
              <a:rect l="l" t="t" r="r" b="b"/>
              <a:pathLst>
                <a:path w="39370" h="45085">
                  <a:moveTo>
                    <a:pt x="22149" y="0"/>
                  </a:moveTo>
                  <a:lnTo>
                    <a:pt x="17813" y="0"/>
                  </a:lnTo>
                  <a:lnTo>
                    <a:pt x="13145" y="2527"/>
                  </a:lnTo>
                  <a:lnTo>
                    <a:pt x="7138" y="11137"/>
                  </a:lnTo>
                  <a:lnTo>
                    <a:pt x="5375" y="15544"/>
                  </a:lnTo>
                  <a:lnTo>
                    <a:pt x="44" y="27952"/>
                  </a:lnTo>
                  <a:lnTo>
                    <a:pt x="0" y="28511"/>
                  </a:lnTo>
                  <a:lnTo>
                    <a:pt x="1816" y="35242"/>
                  </a:lnTo>
                  <a:lnTo>
                    <a:pt x="15494" y="44475"/>
                  </a:lnTo>
                  <a:lnTo>
                    <a:pt x="21616" y="43942"/>
                  </a:lnTo>
                  <a:lnTo>
                    <a:pt x="28372" y="37884"/>
                  </a:lnTo>
                  <a:lnTo>
                    <a:pt x="33901" y="31772"/>
                  </a:lnTo>
                  <a:lnTo>
                    <a:pt x="35364" y="29083"/>
                  </a:lnTo>
                  <a:lnTo>
                    <a:pt x="16561" y="29083"/>
                  </a:lnTo>
                  <a:lnTo>
                    <a:pt x="13297" y="27952"/>
                  </a:lnTo>
                  <a:lnTo>
                    <a:pt x="10236" y="26670"/>
                  </a:lnTo>
                  <a:lnTo>
                    <a:pt x="8345" y="19278"/>
                  </a:lnTo>
                  <a:lnTo>
                    <a:pt x="8293" y="19075"/>
                  </a:lnTo>
                  <a:lnTo>
                    <a:pt x="11341" y="18376"/>
                  </a:lnTo>
                  <a:lnTo>
                    <a:pt x="13564" y="16078"/>
                  </a:lnTo>
                  <a:lnTo>
                    <a:pt x="14237" y="15544"/>
                  </a:lnTo>
                  <a:lnTo>
                    <a:pt x="18339" y="13144"/>
                  </a:lnTo>
                  <a:lnTo>
                    <a:pt x="21857" y="12471"/>
                  </a:lnTo>
                  <a:lnTo>
                    <a:pt x="38187" y="12471"/>
                  </a:lnTo>
                  <a:lnTo>
                    <a:pt x="38151" y="12166"/>
                  </a:lnTo>
                  <a:lnTo>
                    <a:pt x="36017" y="5207"/>
                  </a:lnTo>
                  <a:lnTo>
                    <a:pt x="30137" y="317"/>
                  </a:lnTo>
                  <a:lnTo>
                    <a:pt x="22149" y="0"/>
                  </a:lnTo>
                  <a:close/>
                </a:path>
                <a:path w="39370" h="45085">
                  <a:moveTo>
                    <a:pt x="38187" y="12471"/>
                  </a:moveTo>
                  <a:lnTo>
                    <a:pt x="21857" y="12471"/>
                  </a:lnTo>
                  <a:lnTo>
                    <a:pt x="27077" y="16675"/>
                  </a:lnTo>
                  <a:lnTo>
                    <a:pt x="26936" y="18376"/>
                  </a:lnTo>
                  <a:lnTo>
                    <a:pt x="26861" y="19278"/>
                  </a:lnTo>
                  <a:lnTo>
                    <a:pt x="23381" y="24841"/>
                  </a:lnTo>
                  <a:lnTo>
                    <a:pt x="20917" y="28511"/>
                  </a:lnTo>
                  <a:lnTo>
                    <a:pt x="16561" y="29083"/>
                  </a:lnTo>
                  <a:lnTo>
                    <a:pt x="35364" y="29083"/>
                  </a:lnTo>
                  <a:lnTo>
                    <a:pt x="37453" y="25244"/>
                  </a:lnTo>
                  <a:lnTo>
                    <a:pt x="38762" y="19278"/>
                  </a:lnTo>
                  <a:lnTo>
                    <a:pt x="38882" y="18376"/>
                  </a:lnTo>
                  <a:lnTo>
                    <a:pt x="38266" y="13144"/>
                  </a:lnTo>
                  <a:lnTo>
                    <a:pt x="38187" y="12471"/>
                  </a:lnTo>
                  <a:close/>
                </a:path>
              </a:pathLst>
            </a:custGeom>
            <a:solidFill>
              <a:srgbClr val="83E2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028952" y="4638192"/>
              <a:ext cx="136525" cy="29845"/>
            </a:xfrm>
            <a:custGeom>
              <a:avLst/>
              <a:gdLst/>
              <a:ahLst/>
              <a:cxnLst/>
              <a:rect l="l" t="t" r="r" b="b"/>
              <a:pathLst>
                <a:path w="136525" h="29845">
                  <a:moveTo>
                    <a:pt x="136093" y="2743"/>
                  </a:moveTo>
                  <a:lnTo>
                    <a:pt x="132372" y="1384"/>
                  </a:lnTo>
                  <a:lnTo>
                    <a:pt x="130771" y="12"/>
                  </a:lnTo>
                  <a:lnTo>
                    <a:pt x="128219" y="3810"/>
                  </a:lnTo>
                  <a:lnTo>
                    <a:pt x="127596" y="3810"/>
                  </a:lnTo>
                  <a:lnTo>
                    <a:pt x="124231" y="2616"/>
                  </a:lnTo>
                  <a:lnTo>
                    <a:pt x="106375" y="2616"/>
                  </a:lnTo>
                  <a:lnTo>
                    <a:pt x="64084" y="3035"/>
                  </a:lnTo>
                  <a:lnTo>
                    <a:pt x="22275" y="8839"/>
                  </a:lnTo>
                  <a:lnTo>
                    <a:pt x="15849" y="10375"/>
                  </a:lnTo>
                  <a:lnTo>
                    <a:pt x="15849" y="23444"/>
                  </a:lnTo>
                  <a:lnTo>
                    <a:pt x="15608" y="23926"/>
                  </a:lnTo>
                  <a:lnTo>
                    <a:pt x="15455" y="23926"/>
                  </a:lnTo>
                  <a:lnTo>
                    <a:pt x="14490" y="24320"/>
                  </a:lnTo>
                  <a:lnTo>
                    <a:pt x="14617" y="24104"/>
                  </a:lnTo>
                  <a:lnTo>
                    <a:pt x="14706" y="23926"/>
                  </a:lnTo>
                  <a:lnTo>
                    <a:pt x="14871" y="23444"/>
                  </a:lnTo>
                  <a:lnTo>
                    <a:pt x="14947" y="23228"/>
                  </a:lnTo>
                  <a:lnTo>
                    <a:pt x="15849" y="23444"/>
                  </a:lnTo>
                  <a:lnTo>
                    <a:pt x="15849" y="10375"/>
                  </a:lnTo>
                  <a:lnTo>
                    <a:pt x="10947" y="11531"/>
                  </a:lnTo>
                  <a:lnTo>
                    <a:pt x="0" y="16141"/>
                  </a:lnTo>
                  <a:lnTo>
                    <a:pt x="2870" y="16294"/>
                  </a:lnTo>
                  <a:lnTo>
                    <a:pt x="5295" y="17513"/>
                  </a:lnTo>
                  <a:lnTo>
                    <a:pt x="8331" y="23926"/>
                  </a:lnTo>
                  <a:lnTo>
                    <a:pt x="8420" y="24104"/>
                  </a:lnTo>
                  <a:lnTo>
                    <a:pt x="11353" y="24409"/>
                  </a:lnTo>
                  <a:lnTo>
                    <a:pt x="14274" y="24409"/>
                  </a:lnTo>
                  <a:lnTo>
                    <a:pt x="14452" y="24409"/>
                  </a:lnTo>
                  <a:lnTo>
                    <a:pt x="14528" y="29286"/>
                  </a:lnTo>
                  <a:lnTo>
                    <a:pt x="40843" y="23926"/>
                  </a:lnTo>
                  <a:lnTo>
                    <a:pt x="41008" y="23926"/>
                  </a:lnTo>
                  <a:lnTo>
                    <a:pt x="44691" y="15570"/>
                  </a:lnTo>
                  <a:lnTo>
                    <a:pt x="50469" y="10642"/>
                  </a:lnTo>
                  <a:lnTo>
                    <a:pt x="57289" y="8077"/>
                  </a:lnTo>
                  <a:lnTo>
                    <a:pt x="63969" y="6908"/>
                  </a:lnTo>
                  <a:lnTo>
                    <a:pt x="78778" y="5613"/>
                  </a:lnTo>
                  <a:lnTo>
                    <a:pt x="93167" y="5270"/>
                  </a:lnTo>
                  <a:lnTo>
                    <a:pt x="126390" y="5270"/>
                  </a:lnTo>
                  <a:lnTo>
                    <a:pt x="126847" y="5410"/>
                  </a:lnTo>
                  <a:lnTo>
                    <a:pt x="129717" y="7467"/>
                  </a:lnTo>
                  <a:lnTo>
                    <a:pt x="129794" y="6908"/>
                  </a:lnTo>
                  <a:lnTo>
                    <a:pt x="129844" y="6502"/>
                  </a:lnTo>
                  <a:lnTo>
                    <a:pt x="129895" y="6223"/>
                  </a:lnTo>
                  <a:lnTo>
                    <a:pt x="129908" y="6057"/>
                  </a:lnTo>
                  <a:lnTo>
                    <a:pt x="129946" y="5854"/>
                  </a:lnTo>
                  <a:lnTo>
                    <a:pt x="129921" y="6045"/>
                  </a:lnTo>
                  <a:lnTo>
                    <a:pt x="136093" y="2743"/>
                  </a:lnTo>
                  <a:close/>
                </a:path>
              </a:pathLst>
            </a:custGeom>
            <a:solidFill>
              <a:srgbClr val="B4B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197633" y="4518456"/>
              <a:ext cx="65405" cy="36195"/>
            </a:xfrm>
            <a:custGeom>
              <a:avLst/>
              <a:gdLst/>
              <a:ahLst/>
              <a:cxnLst/>
              <a:rect l="l" t="t" r="r" b="b"/>
              <a:pathLst>
                <a:path w="65405" h="36195">
                  <a:moveTo>
                    <a:pt x="65379" y="19418"/>
                  </a:moveTo>
                  <a:lnTo>
                    <a:pt x="46964" y="0"/>
                  </a:lnTo>
                  <a:lnTo>
                    <a:pt x="45669" y="5588"/>
                  </a:lnTo>
                  <a:lnTo>
                    <a:pt x="46697" y="12776"/>
                  </a:lnTo>
                  <a:lnTo>
                    <a:pt x="39192" y="14046"/>
                  </a:lnTo>
                  <a:lnTo>
                    <a:pt x="42303" y="19151"/>
                  </a:lnTo>
                  <a:lnTo>
                    <a:pt x="42075" y="19151"/>
                  </a:lnTo>
                  <a:lnTo>
                    <a:pt x="43408" y="19710"/>
                  </a:lnTo>
                  <a:lnTo>
                    <a:pt x="44488" y="20053"/>
                  </a:lnTo>
                  <a:lnTo>
                    <a:pt x="45593" y="20789"/>
                  </a:lnTo>
                  <a:lnTo>
                    <a:pt x="45212" y="21971"/>
                  </a:lnTo>
                  <a:lnTo>
                    <a:pt x="45097" y="22669"/>
                  </a:lnTo>
                  <a:lnTo>
                    <a:pt x="40271" y="20789"/>
                  </a:lnTo>
                  <a:lnTo>
                    <a:pt x="40106" y="20789"/>
                  </a:lnTo>
                  <a:lnTo>
                    <a:pt x="34277" y="24091"/>
                  </a:lnTo>
                  <a:lnTo>
                    <a:pt x="29933" y="19151"/>
                  </a:lnTo>
                  <a:lnTo>
                    <a:pt x="27330" y="19151"/>
                  </a:lnTo>
                  <a:lnTo>
                    <a:pt x="26441" y="19418"/>
                  </a:lnTo>
                  <a:lnTo>
                    <a:pt x="25641" y="19685"/>
                  </a:lnTo>
                  <a:lnTo>
                    <a:pt x="25641" y="21780"/>
                  </a:lnTo>
                  <a:lnTo>
                    <a:pt x="23304" y="28790"/>
                  </a:lnTo>
                  <a:lnTo>
                    <a:pt x="25641" y="21780"/>
                  </a:lnTo>
                  <a:lnTo>
                    <a:pt x="25641" y="19685"/>
                  </a:lnTo>
                  <a:lnTo>
                    <a:pt x="20053" y="21386"/>
                  </a:lnTo>
                  <a:lnTo>
                    <a:pt x="13601" y="23279"/>
                  </a:lnTo>
                  <a:lnTo>
                    <a:pt x="6959" y="24701"/>
                  </a:lnTo>
                  <a:lnTo>
                    <a:pt x="0" y="25222"/>
                  </a:lnTo>
                  <a:lnTo>
                    <a:pt x="1181" y="26720"/>
                  </a:lnTo>
                  <a:lnTo>
                    <a:pt x="279" y="26682"/>
                  </a:lnTo>
                  <a:lnTo>
                    <a:pt x="2120" y="27901"/>
                  </a:lnTo>
                  <a:lnTo>
                    <a:pt x="5562" y="32219"/>
                  </a:lnTo>
                  <a:lnTo>
                    <a:pt x="7543" y="31445"/>
                  </a:lnTo>
                  <a:lnTo>
                    <a:pt x="5562" y="32219"/>
                  </a:lnTo>
                  <a:lnTo>
                    <a:pt x="4978" y="32448"/>
                  </a:lnTo>
                  <a:lnTo>
                    <a:pt x="8140" y="32448"/>
                  </a:lnTo>
                  <a:lnTo>
                    <a:pt x="8255" y="31203"/>
                  </a:lnTo>
                  <a:lnTo>
                    <a:pt x="8102" y="29819"/>
                  </a:lnTo>
                  <a:lnTo>
                    <a:pt x="9448" y="29197"/>
                  </a:lnTo>
                  <a:lnTo>
                    <a:pt x="10464" y="32448"/>
                  </a:lnTo>
                  <a:lnTo>
                    <a:pt x="10528" y="32677"/>
                  </a:lnTo>
                  <a:lnTo>
                    <a:pt x="16776" y="35140"/>
                  </a:lnTo>
                  <a:lnTo>
                    <a:pt x="23228" y="35941"/>
                  </a:lnTo>
                  <a:lnTo>
                    <a:pt x="29806" y="35623"/>
                  </a:lnTo>
                  <a:lnTo>
                    <a:pt x="42760" y="35623"/>
                  </a:lnTo>
                  <a:lnTo>
                    <a:pt x="50063" y="33985"/>
                  </a:lnTo>
                  <a:lnTo>
                    <a:pt x="55930" y="29819"/>
                  </a:lnTo>
                  <a:lnTo>
                    <a:pt x="56565" y="29197"/>
                  </a:lnTo>
                  <a:lnTo>
                    <a:pt x="56934" y="28790"/>
                  </a:lnTo>
                  <a:lnTo>
                    <a:pt x="61239" y="24091"/>
                  </a:lnTo>
                  <a:lnTo>
                    <a:pt x="62496" y="22669"/>
                  </a:lnTo>
                  <a:lnTo>
                    <a:pt x="65379" y="19418"/>
                  </a:lnTo>
                  <a:close/>
                </a:path>
              </a:pathLst>
            </a:custGeom>
            <a:solidFill>
              <a:srgbClr val="73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695242" y="3386391"/>
              <a:ext cx="26670" cy="109855"/>
            </a:xfrm>
            <a:custGeom>
              <a:avLst/>
              <a:gdLst/>
              <a:ahLst/>
              <a:cxnLst/>
              <a:rect l="l" t="t" r="r" b="b"/>
              <a:pathLst>
                <a:path w="26670" h="109854">
                  <a:moveTo>
                    <a:pt x="381" y="20116"/>
                  </a:moveTo>
                  <a:lnTo>
                    <a:pt x="254" y="19977"/>
                  </a:lnTo>
                  <a:lnTo>
                    <a:pt x="139" y="19824"/>
                  </a:lnTo>
                  <a:lnTo>
                    <a:pt x="12" y="19672"/>
                  </a:lnTo>
                  <a:lnTo>
                    <a:pt x="381" y="20116"/>
                  </a:lnTo>
                  <a:close/>
                </a:path>
                <a:path w="26670" h="109854">
                  <a:moveTo>
                    <a:pt x="2870" y="12052"/>
                  </a:moveTo>
                  <a:lnTo>
                    <a:pt x="2616" y="11811"/>
                  </a:lnTo>
                  <a:lnTo>
                    <a:pt x="2870" y="12052"/>
                  </a:lnTo>
                  <a:close/>
                </a:path>
                <a:path w="26670" h="109854">
                  <a:moveTo>
                    <a:pt x="17907" y="94907"/>
                  </a:moveTo>
                  <a:lnTo>
                    <a:pt x="13512" y="85623"/>
                  </a:lnTo>
                  <a:lnTo>
                    <a:pt x="12560" y="89738"/>
                  </a:lnTo>
                  <a:lnTo>
                    <a:pt x="12522" y="98780"/>
                  </a:lnTo>
                  <a:lnTo>
                    <a:pt x="17907" y="94907"/>
                  </a:lnTo>
                  <a:close/>
                </a:path>
                <a:path w="26670" h="109854">
                  <a:moveTo>
                    <a:pt x="24206" y="106032"/>
                  </a:moveTo>
                  <a:lnTo>
                    <a:pt x="24104" y="106349"/>
                  </a:lnTo>
                  <a:lnTo>
                    <a:pt x="22199" y="109753"/>
                  </a:lnTo>
                  <a:lnTo>
                    <a:pt x="24155" y="107721"/>
                  </a:lnTo>
                  <a:lnTo>
                    <a:pt x="24206" y="106032"/>
                  </a:lnTo>
                  <a:close/>
                </a:path>
                <a:path w="26670" h="109854">
                  <a:moveTo>
                    <a:pt x="26454" y="81534"/>
                  </a:moveTo>
                  <a:lnTo>
                    <a:pt x="24244" y="81089"/>
                  </a:lnTo>
                  <a:lnTo>
                    <a:pt x="20891" y="80403"/>
                  </a:lnTo>
                  <a:lnTo>
                    <a:pt x="24244" y="81076"/>
                  </a:lnTo>
                  <a:lnTo>
                    <a:pt x="24218" y="79235"/>
                  </a:lnTo>
                  <a:lnTo>
                    <a:pt x="24218" y="78549"/>
                  </a:lnTo>
                  <a:lnTo>
                    <a:pt x="21983" y="55143"/>
                  </a:lnTo>
                  <a:lnTo>
                    <a:pt x="12420" y="9359"/>
                  </a:lnTo>
                  <a:lnTo>
                    <a:pt x="6121" y="0"/>
                  </a:lnTo>
                  <a:lnTo>
                    <a:pt x="4203" y="4102"/>
                  </a:lnTo>
                  <a:lnTo>
                    <a:pt x="6388" y="9156"/>
                  </a:lnTo>
                  <a:lnTo>
                    <a:pt x="6464" y="9359"/>
                  </a:lnTo>
                  <a:lnTo>
                    <a:pt x="2870" y="12052"/>
                  </a:lnTo>
                  <a:lnTo>
                    <a:pt x="2667" y="14986"/>
                  </a:lnTo>
                  <a:lnTo>
                    <a:pt x="3048" y="18135"/>
                  </a:lnTo>
                  <a:lnTo>
                    <a:pt x="381" y="20116"/>
                  </a:lnTo>
                  <a:lnTo>
                    <a:pt x="317" y="22771"/>
                  </a:lnTo>
                  <a:lnTo>
                    <a:pt x="4343" y="26581"/>
                  </a:lnTo>
                  <a:lnTo>
                    <a:pt x="2082" y="31838"/>
                  </a:lnTo>
                  <a:lnTo>
                    <a:pt x="2857" y="36398"/>
                  </a:lnTo>
                  <a:lnTo>
                    <a:pt x="4343" y="35039"/>
                  </a:lnTo>
                  <a:lnTo>
                    <a:pt x="5765" y="32588"/>
                  </a:lnTo>
                  <a:lnTo>
                    <a:pt x="10629" y="32588"/>
                  </a:lnTo>
                  <a:lnTo>
                    <a:pt x="9893" y="35039"/>
                  </a:lnTo>
                  <a:lnTo>
                    <a:pt x="9525" y="36398"/>
                  </a:lnTo>
                  <a:lnTo>
                    <a:pt x="9956" y="38684"/>
                  </a:lnTo>
                  <a:lnTo>
                    <a:pt x="11734" y="51536"/>
                  </a:lnTo>
                  <a:lnTo>
                    <a:pt x="12407" y="64465"/>
                  </a:lnTo>
                  <a:lnTo>
                    <a:pt x="12407" y="90385"/>
                  </a:lnTo>
                  <a:lnTo>
                    <a:pt x="13500" y="85610"/>
                  </a:lnTo>
                  <a:lnTo>
                    <a:pt x="13817" y="84315"/>
                  </a:lnTo>
                  <a:lnTo>
                    <a:pt x="13893" y="83985"/>
                  </a:lnTo>
                  <a:lnTo>
                    <a:pt x="14706" y="80797"/>
                  </a:lnTo>
                  <a:lnTo>
                    <a:pt x="13906" y="83972"/>
                  </a:lnTo>
                  <a:lnTo>
                    <a:pt x="20574" y="81737"/>
                  </a:lnTo>
                  <a:lnTo>
                    <a:pt x="21297" y="82511"/>
                  </a:lnTo>
                  <a:lnTo>
                    <a:pt x="22199" y="109753"/>
                  </a:lnTo>
                  <a:lnTo>
                    <a:pt x="24206" y="106032"/>
                  </a:lnTo>
                  <a:lnTo>
                    <a:pt x="24307" y="87172"/>
                  </a:lnTo>
                  <a:lnTo>
                    <a:pt x="22504" y="91859"/>
                  </a:lnTo>
                  <a:lnTo>
                    <a:pt x="24295" y="87147"/>
                  </a:lnTo>
                  <a:lnTo>
                    <a:pt x="26162" y="82296"/>
                  </a:lnTo>
                  <a:lnTo>
                    <a:pt x="26377" y="81737"/>
                  </a:lnTo>
                  <a:lnTo>
                    <a:pt x="26454" y="81534"/>
                  </a:lnTo>
                  <a:close/>
                </a:path>
              </a:pathLst>
            </a:custGeom>
            <a:solidFill>
              <a:srgbClr val="93E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939164" y="3797173"/>
              <a:ext cx="59055" cy="29209"/>
            </a:xfrm>
            <a:custGeom>
              <a:avLst/>
              <a:gdLst/>
              <a:ahLst/>
              <a:cxnLst/>
              <a:rect l="l" t="t" r="r" b="b"/>
              <a:pathLst>
                <a:path w="59055" h="29210">
                  <a:moveTo>
                    <a:pt x="9448" y="0"/>
                  </a:moveTo>
                  <a:lnTo>
                    <a:pt x="5842" y="114"/>
                  </a:lnTo>
                  <a:lnTo>
                    <a:pt x="850" y="8039"/>
                  </a:lnTo>
                  <a:lnTo>
                    <a:pt x="0" y="12255"/>
                  </a:lnTo>
                  <a:lnTo>
                    <a:pt x="4927" y="20243"/>
                  </a:lnTo>
                  <a:lnTo>
                    <a:pt x="7429" y="23748"/>
                  </a:lnTo>
                  <a:lnTo>
                    <a:pt x="9829" y="27330"/>
                  </a:lnTo>
                  <a:lnTo>
                    <a:pt x="14185" y="27000"/>
                  </a:lnTo>
                  <a:lnTo>
                    <a:pt x="17995" y="28638"/>
                  </a:lnTo>
                  <a:lnTo>
                    <a:pt x="22631" y="24041"/>
                  </a:lnTo>
                  <a:lnTo>
                    <a:pt x="27787" y="18910"/>
                  </a:lnTo>
                  <a:lnTo>
                    <a:pt x="36449" y="22212"/>
                  </a:lnTo>
                  <a:lnTo>
                    <a:pt x="48958" y="28282"/>
                  </a:lnTo>
                  <a:lnTo>
                    <a:pt x="53479" y="24510"/>
                  </a:lnTo>
                  <a:lnTo>
                    <a:pt x="58928" y="23025"/>
                  </a:lnTo>
                  <a:lnTo>
                    <a:pt x="58305" y="19392"/>
                  </a:lnTo>
                  <a:lnTo>
                    <a:pt x="48114" y="14259"/>
                  </a:lnTo>
                  <a:lnTo>
                    <a:pt x="37726" y="9693"/>
                  </a:lnTo>
                  <a:lnTo>
                    <a:pt x="27217" y="5484"/>
                  </a:lnTo>
                  <a:lnTo>
                    <a:pt x="14338" y="558"/>
                  </a:lnTo>
                  <a:lnTo>
                    <a:pt x="9448" y="0"/>
                  </a:lnTo>
                  <a:close/>
                </a:path>
              </a:pathLst>
            </a:custGeom>
            <a:solidFill>
              <a:srgbClr val="A2BB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907244" y="4459097"/>
              <a:ext cx="45085" cy="57785"/>
            </a:xfrm>
            <a:custGeom>
              <a:avLst/>
              <a:gdLst/>
              <a:ahLst/>
              <a:cxnLst/>
              <a:rect l="l" t="t" r="r" b="b"/>
              <a:pathLst>
                <a:path w="45085" h="57785">
                  <a:moveTo>
                    <a:pt x="9423" y="9817"/>
                  </a:moveTo>
                  <a:lnTo>
                    <a:pt x="8915" y="9829"/>
                  </a:lnTo>
                  <a:lnTo>
                    <a:pt x="8572" y="9982"/>
                  </a:lnTo>
                  <a:lnTo>
                    <a:pt x="8813" y="10668"/>
                  </a:lnTo>
                  <a:lnTo>
                    <a:pt x="9220" y="10109"/>
                  </a:lnTo>
                  <a:lnTo>
                    <a:pt x="9423" y="9817"/>
                  </a:lnTo>
                  <a:close/>
                </a:path>
                <a:path w="45085" h="57785">
                  <a:moveTo>
                    <a:pt x="44945" y="53822"/>
                  </a:moveTo>
                  <a:lnTo>
                    <a:pt x="41821" y="50977"/>
                  </a:lnTo>
                  <a:lnTo>
                    <a:pt x="39878" y="46304"/>
                  </a:lnTo>
                  <a:lnTo>
                    <a:pt x="35204" y="45808"/>
                  </a:lnTo>
                  <a:lnTo>
                    <a:pt x="30391" y="45847"/>
                  </a:lnTo>
                  <a:lnTo>
                    <a:pt x="25527" y="46393"/>
                  </a:lnTo>
                  <a:lnTo>
                    <a:pt x="11899" y="44780"/>
                  </a:lnTo>
                  <a:lnTo>
                    <a:pt x="9563" y="40259"/>
                  </a:lnTo>
                  <a:lnTo>
                    <a:pt x="15328" y="25869"/>
                  </a:lnTo>
                  <a:lnTo>
                    <a:pt x="18288" y="21005"/>
                  </a:lnTo>
                  <a:lnTo>
                    <a:pt x="20866" y="15938"/>
                  </a:lnTo>
                  <a:lnTo>
                    <a:pt x="28270" y="609"/>
                  </a:lnTo>
                  <a:lnTo>
                    <a:pt x="26847" y="889"/>
                  </a:lnTo>
                  <a:lnTo>
                    <a:pt x="26847" y="5130"/>
                  </a:lnTo>
                  <a:lnTo>
                    <a:pt x="25755" y="4432"/>
                  </a:lnTo>
                  <a:lnTo>
                    <a:pt x="26847" y="5130"/>
                  </a:lnTo>
                  <a:lnTo>
                    <a:pt x="26847" y="889"/>
                  </a:lnTo>
                  <a:lnTo>
                    <a:pt x="26009" y="1041"/>
                  </a:lnTo>
                  <a:lnTo>
                    <a:pt x="23279" y="2514"/>
                  </a:lnTo>
                  <a:lnTo>
                    <a:pt x="22745" y="4610"/>
                  </a:lnTo>
                  <a:lnTo>
                    <a:pt x="23329" y="4521"/>
                  </a:lnTo>
                  <a:lnTo>
                    <a:pt x="23914" y="4394"/>
                  </a:lnTo>
                  <a:lnTo>
                    <a:pt x="24511" y="4343"/>
                  </a:lnTo>
                  <a:lnTo>
                    <a:pt x="22745" y="4622"/>
                  </a:lnTo>
                  <a:lnTo>
                    <a:pt x="22377" y="6032"/>
                  </a:lnTo>
                  <a:lnTo>
                    <a:pt x="21856" y="5562"/>
                  </a:lnTo>
                  <a:lnTo>
                    <a:pt x="21590" y="5181"/>
                  </a:lnTo>
                  <a:lnTo>
                    <a:pt x="21488" y="4838"/>
                  </a:lnTo>
                  <a:lnTo>
                    <a:pt x="18211" y="5943"/>
                  </a:lnTo>
                  <a:lnTo>
                    <a:pt x="14998" y="8953"/>
                  </a:lnTo>
                  <a:lnTo>
                    <a:pt x="13335" y="7175"/>
                  </a:lnTo>
                  <a:lnTo>
                    <a:pt x="14998" y="8940"/>
                  </a:lnTo>
                  <a:lnTo>
                    <a:pt x="18199" y="5943"/>
                  </a:lnTo>
                  <a:lnTo>
                    <a:pt x="21475" y="4838"/>
                  </a:lnTo>
                  <a:lnTo>
                    <a:pt x="21132" y="3759"/>
                  </a:lnTo>
                  <a:lnTo>
                    <a:pt x="22542" y="3251"/>
                  </a:lnTo>
                  <a:lnTo>
                    <a:pt x="23279" y="2514"/>
                  </a:lnTo>
                  <a:lnTo>
                    <a:pt x="21844" y="431"/>
                  </a:lnTo>
                  <a:lnTo>
                    <a:pt x="20116" y="0"/>
                  </a:lnTo>
                  <a:lnTo>
                    <a:pt x="16827" y="5080"/>
                  </a:lnTo>
                  <a:lnTo>
                    <a:pt x="14262" y="5257"/>
                  </a:lnTo>
                  <a:lnTo>
                    <a:pt x="11569" y="5270"/>
                  </a:lnTo>
                  <a:lnTo>
                    <a:pt x="11163" y="6070"/>
                  </a:lnTo>
                  <a:lnTo>
                    <a:pt x="10909" y="6934"/>
                  </a:lnTo>
                  <a:lnTo>
                    <a:pt x="10833" y="7835"/>
                  </a:lnTo>
                  <a:lnTo>
                    <a:pt x="13855" y="9258"/>
                  </a:lnTo>
                  <a:lnTo>
                    <a:pt x="12585" y="11569"/>
                  </a:lnTo>
                  <a:lnTo>
                    <a:pt x="10502" y="10274"/>
                  </a:lnTo>
                  <a:lnTo>
                    <a:pt x="8813" y="10668"/>
                  </a:lnTo>
                  <a:lnTo>
                    <a:pt x="3340" y="16713"/>
                  </a:lnTo>
                  <a:lnTo>
                    <a:pt x="1727" y="24688"/>
                  </a:lnTo>
                  <a:lnTo>
                    <a:pt x="317" y="32639"/>
                  </a:lnTo>
                  <a:lnTo>
                    <a:pt x="0" y="40081"/>
                  </a:lnTo>
                  <a:lnTo>
                    <a:pt x="1854" y="46355"/>
                  </a:lnTo>
                  <a:lnTo>
                    <a:pt x="5803" y="51282"/>
                  </a:lnTo>
                  <a:lnTo>
                    <a:pt x="11747" y="54673"/>
                  </a:lnTo>
                  <a:lnTo>
                    <a:pt x="20066" y="56857"/>
                  </a:lnTo>
                  <a:lnTo>
                    <a:pt x="28384" y="57353"/>
                  </a:lnTo>
                  <a:lnTo>
                    <a:pt x="36677" y="56299"/>
                  </a:lnTo>
                  <a:lnTo>
                    <a:pt x="44945" y="53822"/>
                  </a:lnTo>
                  <a:close/>
                </a:path>
              </a:pathLst>
            </a:custGeom>
            <a:solidFill>
              <a:srgbClr val="95DA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984066" y="4176382"/>
              <a:ext cx="29209" cy="87630"/>
            </a:xfrm>
            <a:custGeom>
              <a:avLst/>
              <a:gdLst/>
              <a:ahLst/>
              <a:cxnLst/>
              <a:rect l="l" t="t" r="r" b="b"/>
              <a:pathLst>
                <a:path w="29210" h="87629">
                  <a:moveTo>
                    <a:pt x="28816" y="76225"/>
                  </a:moveTo>
                  <a:lnTo>
                    <a:pt x="28359" y="75234"/>
                  </a:lnTo>
                  <a:lnTo>
                    <a:pt x="28206" y="75234"/>
                  </a:lnTo>
                  <a:lnTo>
                    <a:pt x="23964" y="65532"/>
                  </a:lnTo>
                  <a:lnTo>
                    <a:pt x="21310" y="61023"/>
                  </a:lnTo>
                  <a:lnTo>
                    <a:pt x="9067" y="17538"/>
                  </a:lnTo>
                  <a:lnTo>
                    <a:pt x="12090" y="11988"/>
                  </a:lnTo>
                  <a:lnTo>
                    <a:pt x="18999" y="8864"/>
                  </a:lnTo>
                  <a:lnTo>
                    <a:pt x="16459" y="6743"/>
                  </a:lnTo>
                  <a:lnTo>
                    <a:pt x="14262" y="4445"/>
                  </a:lnTo>
                  <a:lnTo>
                    <a:pt x="16471" y="6731"/>
                  </a:lnTo>
                  <a:lnTo>
                    <a:pt x="18999" y="8851"/>
                  </a:lnTo>
                  <a:lnTo>
                    <a:pt x="19812" y="8483"/>
                  </a:lnTo>
                  <a:lnTo>
                    <a:pt x="20637" y="8140"/>
                  </a:lnTo>
                  <a:lnTo>
                    <a:pt x="21551" y="7835"/>
                  </a:lnTo>
                  <a:lnTo>
                    <a:pt x="19608" y="5448"/>
                  </a:lnTo>
                  <a:lnTo>
                    <a:pt x="16332" y="4127"/>
                  </a:lnTo>
                  <a:lnTo>
                    <a:pt x="16586" y="0"/>
                  </a:lnTo>
                  <a:lnTo>
                    <a:pt x="8686" y="4102"/>
                  </a:lnTo>
                  <a:lnTo>
                    <a:pt x="2997" y="10972"/>
                  </a:lnTo>
                  <a:lnTo>
                    <a:pt x="0" y="20091"/>
                  </a:lnTo>
                  <a:lnTo>
                    <a:pt x="152" y="30886"/>
                  </a:lnTo>
                  <a:lnTo>
                    <a:pt x="3175" y="45986"/>
                  </a:lnTo>
                  <a:lnTo>
                    <a:pt x="7493" y="60553"/>
                  </a:lnTo>
                  <a:lnTo>
                    <a:pt x="13474" y="74358"/>
                  </a:lnTo>
                  <a:lnTo>
                    <a:pt x="21513" y="87147"/>
                  </a:lnTo>
                  <a:lnTo>
                    <a:pt x="18846" y="79717"/>
                  </a:lnTo>
                  <a:lnTo>
                    <a:pt x="21513" y="87134"/>
                  </a:lnTo>
                  <a:lnTo>
                    <a:pt x="21043" y="81051"/>
                  </a:lnTo>
                  <a:lnTo>
                    <a:pt x="26365" y="79844"/>
                  </a:lnTo>
                  <a:lnTo>
                    <a:pt x="28816" y="76225"/>
                  </a:lnTo>
                  <a:close/>
                </a:path>
              </a:pathLst>
            </a:custGeom>
            <a:solidFill>
              <a:srgbClr val="A8D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3970014" y="3642688"/>
              <a:ext cx="35560" cy="52069"/>
            </a:xfrm>
            <a:custGeom>
              <a:avLst/>
              <a:gdLst/>
              <a:ahLst/>
              <a:cxnLst/>
              <a:rect l="l" t="t" r="r" b="b"/>
              <a:pathLst>
                <a:path w="35560" h="52070">
                  <a:moveTo>
                    <a:pt x="5562" y="18910"/>
                  </a:moveTo>
                  <a:lnTo>
                    <a:pt x="0" y="18910"/>
                  </a:lnTo>
                  <a:lnTo>
                    <a:pt x="1943" y="25349"/>
                  </a:lnTo>
                  <a:lnTo>
                    <a:pt x="2679" y="32270"/>
                  </a:lnTo>
                  <a:lnTo>
                    <a:pt x="6222" y="38049"/>
                  </a:lnTo>
                  <a:lnTo>
                    <a:pt x="12719" y="40448"/>
                  </a:lnTo>
                  <a:lnTo>
                    <a:pt x="18630" y="44183"/>
                  </a:lnTo>
                  <a:lnTo>
                    <a:pt x="24418" y="48204"/>
                  </a:lnTo>
                  <a:lnTo>
                    <a:pt x="30543" y="51460"/>
                  </a:lnTo>
                  <a:lnTo>
                    <a:pt x="33552" y="19177"/>
                  </a:lnTo>
                  <a:lnTo>
                    <a:pt x="11125" y="19177"/>
                  </a:lnTo>
                  <a:lnTo>
                    <a:pt x="5562" y="18910"/>
                  </a:lnTo>
                  <a:close/>
                </a:path>
                <a:path w="35560" h="52070">
                  <a:moveTo>
                    <a:pt x="21297" y="0"/>
                  </a:moveTo>
                  <a:lnTo>
                    <a:pt x="20739" y="7747"/>
                  </a:lnTo>
                  <a:lnTo>
                    <a:pt x="24180" y="16954"/>
                  </a:lnTo>
                  <a:lnTo>
                    <a:pt x="23761" y="18364"/>
                  </a:lnTo>
                  <a:lnTo>
                    <a:pt x="11125" y="19177"/>
                  </a:lnTo>
                  <a:lnTo>
                    <a:pt x="33552" y="19177"/>
                  </a:lnTo>
                  <a:lnTo>
                    <a:pt x="35019" y="3429"/>
                  </a:lnTo>
                  <a:lnTo>
                    <a:pt x="30670" y="3429"/>
                  </a:lnTo>
                  <a:lnTo>
                    <a:pt x="25984" y="3289"/>
                  </a:lnTo>
                  <a:lnTo>
                    <a:pt x="21297" y="0"/>
                  </a:lnTo>
                  <a:close/>
                </a:path>
                <a:path w="35560" h="52070">
                  <a:moveTo>
                    <a:pt x="35339" y="0"/>
                  </a:moveTo>
                  <a:lnTo>
                    <a:pt x="30670" y="3429"/>
                  </a:lnTo>
                  <a:lnTo>
                    <a:pt x="35019" y="3429"/>
                  </a:lnTo>
                  <a:lnTo>
                    <a:pt x="35339" y="0"/>
                  </a:lnTo>
                  <a:close/>
                </a:path>
              </a:pathLst>
            </a:custGeom>
            <a:solidFill>
              <a:srgbClr val="77D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993375" y="4020057"/>
              <a:ext cx="44450" cy="62865"/>
            </a:xfrm>
            <a:custGeom>
              <a:avLst/>
              <a:gdLst/>
              <a:ahLst/>
              <a:cxnLst/>
              <a:rect l="l" t="t" r="r" b="b"/>
              <a:pathLst>
                <a:path w="44450" h="62864">
                  <a:moveTo>
                    <a:pt x="43853" y="51066"/>
                  </a:moveTo>
                  <a:lnTo>
                    <a:pt x="43713" y="50838"/>
                  </a:lnTo>
                  <a:lnTo>
                    <a:pt x="14909" y="2540"/>
                  </a:lnTo>
                  <a:lnTo>
                    <a:pt x="14719" y="3035"/>
                  </a:lnTo>
                  <a:lnTo>
                    <a:pt x="14744" y="2908"/>
                  </a:lnTo>
                  <a:lnTo>
                    <a:pt x="14909" y="2527"/>
                  </a:lnTo>
                  <a:lnTo>
                    <a:pt x="9690" y="3606"/>
                  </a:lnTo>
                  <a:lnTo>
                    <a:pt x="5016" y="698"/>
                  </a:lnTo>
                  <a:lnTo>
                    <a:pt x="50" y="12"/>
                  </a:lnTo>
                  <a:lnTo>
                    <a:pt x="4165" y="4432"/>
                  </a:lnTo>
                  <a:lnTo>
                    <a:pt x="8661" y="7277"/>
                  </a:lnTo>
                  <a:lnTo>
                    <a:pt x="14465" y="3670"/>
                  </a:lnTo>
                  <a:lnTo>
                    <a:pt x="8661" y="7289"/>
                  </a:lnTo>
                  <a:lnTo>
                    <a:pt x="4165" y="4445"/>
                  </a:lnTo>
                  <a:lnTo>
                    <a:pt x="0" y="0"/>
                  </a:lnTo>
                  <a:lnTo>
                    <a:pt x="4851" y="11938"/>
                  </a:lnTo>
                  <a:lnTo>
                    <a:pt x="10604" y="23317"/>
                  </a:lnTo>
                  <a:lnTo>
                    <a:pt x="16878" y="34340"/>
                  </a:lnTo>
                  <a:lnTo>
                    <a:pt x="26987" y="51371"/>
                  </a:lnTo>
                  <a:lnTo>
                    <a:pt x="30086" y="58674"/>
                  </a:lnTo>
                  <a:lnTo>
                    <a:pt x="36563" y="62306"/>
                  </a:lnTo>
                  <a:lnTo>
                    <a:pt x="37261" y="57924"/>
                  </a:lnTo>
                  <a:lnTo>
                    <a:pt x="36576" y="62306"/>
                  </a:lnTo>
                  <a:lnTo>
                    <a:pt x="40957" y="60147"/>
                  </a:lnTo>
                  <a:lnTo>
                    <a:pt x="41884" y="55194"/>
                  </a:lnTo>
                  <a:lnTo>
                    <a:pt x="43853" y="51066"/>
                  </a:lnTo>
                  <a:close/>
                </a:path>
              </a:pathLst>
            </a:custGeom>
            <a:solidFill>
              <a:srgbClr val="81D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292005" y="3339858"/>
              <a:ext cx="47625" cy="39370"/>
            </a:xfrm>
            <a:custGeom>
              <a:avLst/>
              <a:gdLst/>
              <a:ahLst/>
              <a:cxnLst/>
              <a:rect l="l" t="t" r="r" b="b"/>
              <a:pathLst>
                <a:path w="47625" h="39370">
                  <a:moveTo>
                    <a:pt x="47409" y="25539"/>
                  </a:moveTo>
                  <a:lnTo>
                    <a:pt x="43535" y="24104"/>
                  </a:lnTo>
                  <a:lnTo>
                    <a:pt x="40436" y="21374"/>
                  </a:lnTo>
                  <a:lnTo>
                    <a:pt x="31127" y="13563"/>
                  </a:lnTo>
                  <a:lnTo>
                    <a:pt x="24866" y="8674"/>
                  </a:lnTo>
                  <a:lnTo>
                    <a:pt x="12090" y="0"/>
                  </a:lnTo>
                  <a:lnTo>
                    <a:pt x="5689" y="355"/>
                  </a:lnTo>
                  <a:lnTo>
                    <a:pt x="0" y="8420"/>
                  </a:lnTo>
                  <a:lnTo>
                    <a:pt x="914" y="15684"/>
                  </a:lnTo>
                  <a:lnTo>
                    <a:pt x="11290" y="27647"/>
                  </a:lnTo>
                  <a:lnTo>
                    <a:pt x="16357" y="34696"/>
                  </a:lnTo>
                  <a:lnTo>
                    <a:pt x="23380" y="39319"/>
                  </a:lnTo>
                  <a:lnTo>
                    <a:pt x="24066" y="38176"/>
                  </a:lnTo>
                  <a:lnTo>
                    <a:pt x="29019" y="32156"/>
                  </a:lnTo>
                  <a:lnTo>
                    <a:pt x="25603" y="36322"/>
                  </a:lnTo>
                  <a:lnTo>
                    <a:pt x="26581" y="35306"/>
                  </a:lnTo>
                  <a:lnTo>
                    <a:pt x="29349" y="36322"/>
                  </a:lnTo>
                  <a:lnTo>
                    <a:pt x="32105" y="37363"/>
                  </a:lnTo>
                  <a:lnTo>
                    <a:pt x="32207" y="36322"/>
                  </a:lnTo>
                  <a:lnTo>
                    <a:pt x="32308" y="35306"/>
                  </a:lnTo>
                  <a:lnTo>
                    <a:pt x="32918" y="29210"/>
                  </a:lnTo>
                  <a:lnTo>
                    <a:pt x="34328" y="28143"/>
                  </a:lnTo>
                  <a:lnTo>
                    <a:pt x="36042" y="27520"/>
                  </a:lnTo>
                  <a:lnTo>
                    <a:pt x="41935" y="28854"/>
                  </a:lnTo>
                  <a:lnTo>
                    <a:pt x="47396" y="25552"/>
                  </a:lnTo>
                  <a:close/>
                </a:path>
              </a:pathLst>
            </a:custGeom>
            <a:solidFill>
              <a:srgbClr val="E0B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763875" y="5002923"/>
              <a:ext cx="32384" cy="51435"/>
            </a:xfrm>
            <a:custGeom>
              <a:avLst/>
              <a:gdLst/>
              <a:ahLst/>
              <a:cxnLst/>
              <a:rect l="l" t="t" r="r" b="b"/>
              <a:pathLst>
                <a:path w="32385" h="51435">
                  <a:moveTo>
                    <a:pt x="32092" y="8991"/>
                  </a:moveTo>
                  <a:lnTo>
                    <a:pt x="31292" y="8102"/>
                  </a:lnTo>
                  <a:lnTo>
                    <a:pt x="30988" y="7429"/>
                  </a:lnTo>
                  <a:lnTo>
                    <a:pt x="29070" y="7429"/>
                  </a:lnTo>
                  <a:lnTo>
                    <a:pt x="22974" y="10502"/>
                  </a:lnTo>
                  <a:lnTo>
                    <a:pt x="22974" y="12547"/>
                  </a:lnTo>
                  <a:lnTo>
                    <a:pt x="19507" y="13436"/>
                  </a:lnTo>
                  <a:lnTo>
                    <a:pt x="18707" y="11023"/>
                  </a:lnTo>
                  <a:lnTo>
                    <a:pt x="19507" y="13423"/>
                  </a:lnTo>
                  <a:lnTo>
                    <a:pt x="22961" y="12534"/>
                  </a:lnTo>
                  <a:lnTo>
                    <a:pt x="22974" y="10502"/>
                  </a:lnTo>
                  <a:lnTo>
                    <a:pt x="21183" y="11404"/>
                  </a:lnTo>
                  <a:lnTo>
                    <a:pt x="20129" y="3022"/>
                  </a:lnTo>
                  <a:lnTo>
                    <a:pt x="20091" y="2717"/>
                  </a:lnTo>
                  <a:lnTo>
                    <a:pt x="19977" y="1854"/>
                  </a:lnTo>
                  <a:lnTo>
                    <a:pt x="19545" y="1041"/>
                  </a:lnTo>
                  <a:lnTo>
                    <a:pt x="19253" y="228"/>
                  </a:lnTo>
                  <a:lnTo>
                    <a:pt x="9296" y="0"/>
                  </a:lnTo>
                  <a:lnTo>
                    <a:pt x="6451" y="1435"/>
                  </a:lnTo>
                  <a:lnTo>
                    <a:pt x="6451" y="31762"/>
                  </a:lnTo>
                  <a:lnTo>
                    <a:pt x="5651" y="31953"/>
                  </a:lnTo>
                  <a:lnTo>
                    <a:pt x="6451" y="31762"/>
                  </a:lnTo>
                  <a:lnTo>
                    <a:pt x="6451" y="1435"/>
                  </a:lnTo>
                  <a:lnTo>
                    <a:pt x="2946" y="3200"/>
                  </a:lnTo>
                  <a:lnTo>
                    <a:pt x="0" y="10058"/>
                  </a:lnTo>
                  <a:lnTo>
                    <a:pt x="241" y="20840"/>
                  </a:lnTo>
                  <a:lnTo>
                    <a:pt x="800" y="24828"/>
                  </a:lnTo>
                  <a:lnTo>
                    <a:pt x="1638" y="28778"/>
                  </a:lnTo>
                  <a:lnTo>
                    <a:pt x="2349" y="32753"/>
                  </a:lnTo>
                  <a:lnTo>
                    <a:pt x="6172" y="36207"/>
                  </a:lnTo>
                  <a:lnTo>
                    <a:pt x="4102" y="41148"/>
                  </a:lnTo>
                  <a:lnTo>
                    <a:pt x="5740" y="50076"/>
                  </a:lnTo>
                  <a:lnTo>
                    <a:pt x="8077" y="51257"/>
                  </a:lnTo>
                  <a:lnTo>
                    <a:pt x="11823" y="48983"/>
                  </a:lnTo>
                  <a:lnTo>
                    <a:pt x="11823" y="48285"/>
                  </a:lnTo>
                  <a:lnTo>
                    <a:pt x="11798" y="43599"/>
                  </a:lnTo>
                  <a:lnTo>
                    <a:pt x="8191" y="38112"/>
                  </a:lnTo>
                  <a:lnTo>
                    <a:pt x="8636" y="29972"/>
                  </a:lnTo>
                  <a:lnTo>
                    <a:pt x="14046" y="27114"/>
                  </a:lnTo>
                  <a:lnTo>
                    <a:pt x="16294" y="26428"/>
                  </a:lnTo>
                  <a:lnTo>
                    <a:pt x="17043" y="29552"/>
                  </a:lnTo>
                  <a:lnTo>
                    <a:pt x="15303" y="31216"/>
                  </a:lnTo>
                  <a:lnTo>
                    <a:pt x="14452" y="32613"/>
                  </a:lnTo>
                  <a:lnTo>
                    <a:pt x="15621" y="35331"/>
                  </a:lnTo>
                  <a:lnTo>
                    <a:pt x="16522" y="38265"/>
                  </a:lnTo>
                  <a:lnTo>
                    <a:pt x="18618" y="40309"/>
                  </a:lnTo>
                  <a:lnTo>
                    <a:pt x="18808" y="40487"/>
                  </a:lnTo>
                  <a:lnTo>
                    <a:pt x="18961" y="40716"/>
                  </a:lnTo>
                  <a:lnTo>
                    <a:pt x="19177" y="40894"/>
                  </a:lnTo>
                  <a:lnTo>
                    <a:pt x="23609" y="40487"/>
                  </a:lnTo>
                  <a:lnTo>
                    <a:pt x="23736" y="40487"/>
                  </a:lnTo>
                  <a:lnTo>
                    <a:pt x="25641" y="37096"/>
                  </a:lnTo>
                  <a:lnTo>
                    <a:pt x="24511" y="29375"/>
                  </a:lnTo>
                  <a:lnTo>
                    <a:pt x="21691" y="34442"/>
                  </a:lnTo>
                  <a:lnTo>
                    <a:pt x="24498" y="29362"/>
                  </a:lnTo>
                  <a:lnTo>
                    <a:pt x="24765" y="28892"/>
                  </a:lnTo>
                  <a:lnTo>
                    <a:pt x="24980" y="28511"/>
                  </a:lnTo>
                  <a:lnTo>
                    <a:pt x="24892" y="28232"/>
                  </a:lnTo>
                  <a:lnTo>
                    <a:pt x="24777" y="27940"/>
                  </a:lnTo>
                  <a:lnTo>
                    <a:pt x="20535" y="16548"/>
                  </a:lnTo>
                  <a:lnTo>
                    <a:pt x="24777" y="27940"/>
                  </a:lnTo>
                  <a:lnTo>
                    <a:pt x="29591" y="24701"/>
                  </a:lnTo>
                  <a:lnTo>
                    <a:pt x="23177" y="16548"/>
                  </a:lnTo>
                  <a:lnTo>
                    <a:pt x="23025" y="16548"/>
                  </a:lnTo>
                  <a:lnTo>
                    <a:pt x="30784" y="13970"/>
                  </a:lnTo>
                  <a:lnTo>
                    <a:pt x="30937" y="13423"/>
                  </a:lnTo>
                  <a:lnTo>
                    <a:pt x="31051" y="12992"/>
                  </a:lnTo>
                  <a:lnTo>
                    <a:pt x="31165" y="12534"/>
                  </a:lnTo>
                  <a:lnTo>
                    <a:pt x="31457" y="11404"/>
                  </a:lnTo>
                  <a:lnTo>
                    <a:pt x="32029" y="9258"/>
                  </a:lnTo>
                  <a:lnTo>
                    <a:pt x="32092" y="8991"/>
                  </a:lnTo>
                  <a:close/>
                </a:path>
              </a:pathLst>
            </a:custGeom>
            <a:solidFill>
              <a:srgbClr val="A4D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041241" y="4272254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89" h="59054">
                  <a:moveTo>
                    <a:pt x="59690" y="37465"/>
                  </a:moveTo>
                  <a:lnTo>
                    <a:pt x="56464" y="34607"/>
                  </a:lnTo>
                  <a:lnTo>
                    <a:pt x="52908" y="35725"/>
                  </a:lnTo>
                  <a:lnTo>
                    <a:pt x="52908" y="39509"/>
                  </a:lnTo>
                  <a:lnTo>
                    <a:pt x="48971" y="39090"/>
                  </a:lnTo>
                  <a:lnTo>
                    <a:pt x="52908" y="39509"/>
                  </a:lnTo>
                  <a:lnTo>
                    <a:pt x="52908" y="35725"/>
                  </a:lnTo>
                  <a:lnTo>
                    <a:pt x="52514" y="35839"/>
                  </a:lnTo>
                  <a:lnTo>
                    <a:pt x="48539" y="36118"/>
                  </a:lnTo>
                  <a:lnTo>
                    <a:pt x="44577" y="34594"/>
                  </a:lnTo>
                  <a:lnTo>
                    <a:pt x="44894" y="36690"/>
                  </a:lnTo>
                  <a:lnTo>
                    <a:pt x="46164" y="44907"/>
                  </a:lnTo>
                  <a:lnTo>
                    <a:pt x="40817" y="40703"/>
                  </a:lnTo>
                  <a:lnTo>
                    <a:pt x="37592" y="36385"/>
                  </a:lnTo>
                  <a:lnTo>
                    <a:pt x="34531" y="31762"/>
                  </a:lnTo>
                  <a:lnTo>
                    <a:pt x="29730" y="25222"/>
                  </a:lnTo>
                  <a:lnTo>
                    <a:pt x="24523" y="19126"/>
                  </a:lnTo>
                  <a:lnTo>
                    <a:pt x="12839" y="6438"/>
                  </a:lnTo>
                  <a:lnTo>
                    <a:pt x="11823" y="5562"/>
                  </a:lnTo>
                  <a:lnTo>
                    <a:pt x="7975" y="3670"/>
                  </a:lnTo>
                  <a:lnTo>
                    <a:pt x="4914" y="0"/>
                  </a:lnTo>
                  <a:lnTo>
                    <a:pt x="0" y="6464"/>
                  </a:lnTo>
                  <a:lnTo>
                    <a:pt x="2743" y="9639"/>
                  </a:lnTo>
                  <a:lnTo>
                    <a:pt x="12026" y="23571"/>
                  </a:lnTo>
                  <a:lnTo>
                    <a:pt x="16408" y="28803"/>
                  </a:lnTo>
                  <a:lnTo>
                    <a:pt x="20599" y="34124"/>
                  </a:lnTo>
                  <a:lnTo>
                    <a:pt x="24561" y="39649"/>
                  </a:lnTo>
                  <a:lnTo>
                    <a:pt x="32232" y="50901"/>
                  </a:lnTo>
                  <a:lnTo>
                    <a:pt x="34975" y="51790"/>
                  </a:lnTo>
                  <a:lnTo>
                    <a:pt x="35966" y="54648"/>
                  </a:lnTo>
                  <a:lnTo>
                    <a:pt x="37503" y="56896"/>
                  </a:lnTo>
                  <a:lnTo>
                    <a:pt x="38049" y="57696"/>
                  </a:lnTo>
                  <a:lnTo>
                    <a:pt x="38671" y="58432"/>
                  </a:lnTo>
                  <a:lnTo>
                    <a:pt x="39484" y="58953"/>
                  </a:lnTo>
                  <a:lnTo>
                    <a:pt x="41325" y="50761"/>
                  </a:lnTo>
                  <a:lnTo>
                    <a:pt x="41960" y="49733"/>
                  </a:lnTo>
                  <a:lnTo>
                    <a:pt x="45085" y="47040"/>
                  </a:lnTo>
                  <a:lnTo>
                    <a:pt x="50774" y="46596"/>
                  </a:lnTo>
                  <a:lnTo>
                    <a:pt x="59143" y="45377"/>
                  </a:lnTo>
                  <a:lnTo>
                    <a:pt x="58674" y="41656"/>
                  </a:lnTo>
                  <a:lnTo>
                    <a:pt x="59690" y="37465"/>
                  </a:lnTo>
                  <a:close/>
                </a:path>
              </a:pathLst>
            </a:custGeom>
            <a:solidFill>
              <a:srgbClr val="B7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533027" y="3298761"/>
              <a:ext cx="46355" cy="62230"/>
            </a:xfrm>
            <a:custGeom>
              <a:avLst/>
              <a:gdLst/>
              <a:ahLst/>
              <a:cxnLst/>
              <a:rect l="l" t="t" r="r" b="b"/>
              <a:pathLst>
                <a:path w="46355" h="62229">
                  <a:moveTo>
                    <a:pt x="45834" y="34302"/>
                  </a:moveTo>
                  <a:lnTo>
                    <a:pt x="45046" y="34048"/>
                  </a:lnTo>
                  <a:lnTo>
                    <a:pt x="45364" y="33718"/>
                  </a:lnTo>
                  <a:lnTo>
                    <a:pt x="45529" y="33413"/>
                  </a:lnTo>
                  <a:lnTo>
                    <a:pt x="44894" y="31737"/>
                  </a:lnTo>
                  <a:lnTo>
                    <a:pt x="42164" y="24523"/>
                  </a:lnTo>
                  <a:lnTo>
                    <a:pt x="42037" y="24193"/>
                  </a:lnTo>
                  <a:lnTo>
                    <a:pt x="27520" y="5308"/>
                  </a:lnTo>
                  <a:lnTo>
                    <a:pt x="27127" y="5600"/>
                  </a:lnTo>
                  <a:lnTo>
                    <a:pt x="27266" y="5461"/>
                  </a:lnTo>
                  <a:lnTo>
                    <a:pt x="27457" y="5346"/>
                  </a:lnTo>
                  <a:lnTo>
                    <a:pt x="26962" y="4876"/>
                  </a:lnTo>
                  <a:lnTo>
                    <a:pt x="26962" y="5702"/>
                  </a:lnTo>
                  <a:lnTo>
                    <a:pt x="26784" y="5803"/>
                  </a:lnTo>
                  <a:lnTo>
                    <a:pt x="20294" y="7442"/>
                  </a:lnTo>
                  <a:lnTo>
                    <a:pt x="14414" y="5765"/>
                  </a:lnTo>
                  <a:lnTo>
                    <a:pt x="20294" y="7429"/>
                  </a:lnTo>
                  <a:lnTo>
                    <a:pt x="26784" y="5791"/>
                  </a:lnTo>
                  <a:lnTo>
                    <a:pt x="26962" y="5702"/>
                  </a:lnTo>
                  <a:lnTo>
                    <a:pt x="26962" y="4876"/>
                  </a:lnTo>
                  <a:lnTo>
                    <a:pt x="26797" y="4737"/>
                  </a:lnTo>
                  <a:lnTo>
                    <a:pt x="19329" y="0"/>
                  </a:lnTo>
                  <a:lnTo>
                    <a:pt x="13335" y="4737"/>
                  </a:lnTo>
                  <a:lnTo>
                    <a:pt x="7099" y="7391"/>
                  </a:lnTo>
                  <a:lnTo>
                    <a:pt x="13182" y="5638"/>
                  </a:lnTo>
                  <a:lnTo>
                    <a:pt x="13576" y="5524"/>
                  </a:lnTo>
                  <a:lnTo>
                    <a:pt x="13970" y="5638"/>
                  </a:lnTo>
                  <a:lnTo>
                    <a:pt x="13182" y="5638"/>
                  </a:lnTo>
                  <a:lnTo>
                    <a:pt x="6972" y="7442"/>
                  </a:lnTo>
                  <a:lnTo>
                    <a:pt x="7531" y="7442"/>
                  </a:lnTo>
                  <a:lnTo>
                    <a:pt x="9258" y="7594"/>
                  </a:lnTo>
                  <a:lnTo>
                    <a:pt x="11277" y="8064"/>
                  </a:lnTo>
                  <a:lnTo>
                    <a:pt x="6311" y="16357"/>
                  </a:lnTo>
                  <a:lnTo>
                    <a:pt x="3162" y="21209"/>
                  </a:lnTo>
                  <a:lnTo>
                    <a:pt x="0" y="26225"/>
                  </a:lnTo>
                  <a:lnTo>
                    <a:pt x="9740" y="23634"/>
                  </a:lnTo>
                  <a:lnTo>
                    <a:pt x="11036" y="23482"/>
                  </a:lnTo>
                  <a:lnTo>
                    <a:pt x="9740" y="23647"/>
                  </a:lnTo>
                  <a:lnTo>
                    <a:pt x="8851" y="23888"/>
                  </a:lnTo>
                  <a:lnTo>
                    <a:pt x="8851" y="33147"/>
                  </a:lnTo>
                  <a:lnTo>
                    <a:pt x="8801" y="33413"/>
                  </a:lnTo>
                  <a:lnTo>
                    <a:pt x="8724" y="33705"/>
                  </a:lnTo>
                  <a:lnTo>
                    <a:pt x="8851" y="33147"/>
                  </a:lnTo>
                  <a:lnTo>
                    <a:pt x="8851" y="23888"/>
                  </a:lnTo>
                  <a:lnTo>
                    <a:pt x="12" y="26225"/>
                  </a:lnTo>
                  <a:lnTo>
                    <a:pt x="2578" y="26568"/>
                  </a:lnTo>
                  <a:lnTo>
                    <a:pt x="5397" y="25298"/>
                  </a:lnTo>
                  <a:lnTo>
                    <a:pt x="7797" y="27762"/>
                  </a:lnTo>
                  <a:lnTo>
                    <a:pt x="6451" y="31635"/>
                  </a:lnTo>
                  <a:lnTo>
                    <a:pt x="3771" y="35140"/>
                  </a:lnTo>
                  <a:lnTo>
                    <a:pt x="4686" y="39776"/>
                  </a:lnTo>
                  <a:lnTo>
                    <a:pt x="6108" y="38150"/>
                  </a:lnTo>
                  <a:lnTo>
                    <a:pt x="7366" y="36423"/>
                  </a:lnTo>
                  <a:lnTo>
                    <a:pt x="8521" y="34620"/>
                  </a:lnTo>
                  <a:lnTo>
                    <a:pt x="8623" y="34137"/>
                  </a:lnTo>
                  <a:lnTo>
                    <a:pt x="8597" y="34302"/>
                  </a:lnTo>
                  <a:lnTo>
                    <a:pt x="8521" y="34620"/>
                  </a:lnTo>
                  <a:lnTo>
                    <a:pt x="11811" y="29527"/>
                  </a:lnTo>
                  <a:lnTo>
                    <a:pt x="14224" y="23825"/>
                  </a:lnTo>
                  <a:lnTo>
                    <a:pt x="14312" y="23634"/>
                  </a:lnTo>
                  <a:lnTo>
                    <a:pt x="14389" y="23482"/>
                  </a:lnTo>
                  <a:lnTo>
                    <a:pt x="16789" y="18224"/>
                  </a:lnTo>
                  <a:lnTo>
                    <a:pt x="17538" y="17233"/>
                  </a:lnTo>
                  <a:lnTo>
                    <a:pt x="18389" y="16357"/>
                  </a:lnTo>
                  <a:lnTo>
                    <a:pt x="19050" y="15443"/>
                  </a:lnTo>
                  <a:lnTo>
                    <a:pt x="19481" y="12750"/>
                  </a:lnTo>
                  <a:lnTo>
                    <a:pt x="20142" y="8331"/>
                  </a:lnTo>
                  <a:lnTo>
                    <a:pt x="25400" y="11430"/>
                  </a:lnTo>
                  <a:lnTo>
                    <a:pt x="24269" y="15443"/>
                  </a:lnTo>
                  <a:lnTo>
                    <a:pt x="21590" y="18084"/>
                  </a:lnTo>
                  <a:lnTo>
                    <a:pt x="21513" y="20726"/>
                  </a:lnTo>
                  <a:lnTo>
                    <a:pt x="21424" y="24892"/>
                  </a:lnTo>
                  <a:lnTo>
                    <a:pt x="22656" y="28740"/>
                  </a:lnTo>
                  <a:lnTo>
                    <a:pt x="21717" y="29527"/>
                  </a:lnTo>
                  <a:lnTo>
                    <a:pt x="19164" y="31737"/>
                  </a:lnTo>
                  <a:lnTo>
                    <a:pt x="19202" y="35013"/>
                  </a:lnTo>
                  <a:lnTo>
                    <a:pt x="19342" y="35928"/>
                  </a:lnTo>
                  <a:lnTo>
                    <a:pt x="19456" y="36664"/>
                  </a:lnTo>
                  <a:lnTo>
                    <a:pt x="19481" y="37198"/>
                  </a:lnTo>
                  <a:lnTo>
                    <a:pt x="18427" y="40055"/>
                  </a:lnTo>
                  <a:lnTo>
                    <a:pt x="20066" y="42824"/>
                  </a:lnTo>
                  <a:lnTo>
                    <a:pt x="24003" y="37198"/>
                  </a:lnTo>
                  <a:lnTo>
                    <a:pt x="24117" y="34302"/>
                  </a:lnTo>
                  <a:lnTo>
                    <a:pt x="24231" y="33718"/>
                  </a:lnTo>
                  <a:lnTo>
                    <a:pt x="24295" y="33413"/>
                  </a:lnTo>
                  <a:lnTo>
                    <a:pt x="24371" y="33032"/>
                  </a:lnTo>
                  <a:lnTo>
                    <a:pt x="24206" y="33032"/>
                  </a:lnTo>
                  <a:lnTo>
                    <a:pt x="26162" y="31737"/>
                  </a:lnTo>
                  <a:lnTo>
                    <a:pt x="26543" y="29527"/>
                  </a:lnTo>
                  <a:lnTo>
                    <a:pt x="26644" y="28740"/>
                  </a:lnTo>
                  <a:lnTo>
                    <a:pt x="26758" y="27711"/>
                  </a:lnTo>
                  <a:lnTo>
                    <a:pt x="28155" y="24193"/>
                  </a:lnTo>
                  <a:lnTo>
                    <a:pt x="30670" y="19253"/>
                  </a:lnTo>
                  <a:lnTo>
                    <a:pt x="31000" y="23482"/>
                  </a:lnTo>
                  <a:lnTo>
                    <a:pt x="31115" y="24892"/>
                  </a:lnTo>
                  <a:lnTo>
                    <a:pt x="29946" y="32715"/>
                  </a:lnTo>
                  <a:lnTo>
                    <a:pt x="29845" y="33413"/>
                  </a:lnTo>
                  <a:lnTo>
                    <a:pt x="29756" y="34048"/>
                  </a:lnTo>
                  <a:lnTo>
                    <a:pt x="29667" y="34620"/>
                  </a:lnTo>
                  <a:lnTo>
                    <a:pt x="29933" y="34302"/>
                  </a:lnTo>
                  <a:lnTo>
                    <a:pt x="30530" y="33032"/>
                  </a:lnTo>
                  <a:lnTo>
                    <a:pt x="32016" y="31737"/>
                  </a:lnTo>
                  <a:lnTo>
                    <a:pt x="30543" y="33032"/>
                  </a:lnTo>
                  <a:lnTo>
                    <a:pt x="29616" y="35013"/>
                  </a:lnTo>
                  <a:lnTo>
                    <a:pt x="28105" y="45466"/>
                  </a:lnTo>
                  <a:lnTo>
                    <a:pt x="28892" y="49949"/>
                  </a:lnTo>
                  <a:lnTo>
                    <a:pt x="29019" y="50660"/>
                  </a:lnTo>
                  <a:lnTo>
                    <a:pt x="32016" y="47967"/>
                  </a:lnTo>
                  <a:lnTo>
                    <a:pt x="31064" y="44132"/>
                  </a:lnTo>
                  <a:lnTo>
                    <a:pt x="31496" y="37465"/>
                  </a:lnTo>
                  <a:lnTo>
                    <a:pt x="31610" y="33312"/>
                  </a:lnTo>
                  <a:lnTo>
                    <a:pt x="38531" y="34086"/>
                  </a:lnTo>
                  <a:lnTo>
                    <a:pt x="38608" y="61696"/>
                  </a:lnTo>
                  <a:lnTo>
                    <a:pt x="40589" y="57950"/>
                  </a:lnTo>
                  <a:lnTo>
                    <a:pt x="40360" y="56235"/>
                  </a:lnTo>
                  <a:lnTo>
                    <a:pt x="40767" y="55003"/>
                  </a:lnTo>
                  <a:lnTo>
                    <a:pt x="40805" y="53721"/>
                  </a:lnTo>
                  <a:lnTo>
                    <a:pt x="40919" y="40055"/>
                  </a:lnTo>
                  <a:lnTo>
                    <a:pt x="41198" y="37985"/>
                  </a:lnTo>
                  <a:lnTo>
                    <a:pt x="42710" y="34620"/>
                  </a:lnTo>
                  <a:lnTo>
                    <a:pt x="42837" y="34315"/>
                  </a:lnTo>
                  <a:lnTo>
                    <a:pt x="42773" y="34620"/>
                  </a:lnTo>
                  <a:lnTo>
                    <a:pt x="45123" y="36664"/>
                  </a:lnTo>
                  <a:lnTo>
                    <a:pt x="45097" y="35915"/>
                  </a:lnTo>
                  <a:lnTo>
                    <a:pt x="45770" y="35915"/>
                  </a:lnTo>
                  <a:lnTo>
                    <a:pt x="45834" y="34302"/>
                  </a:lnTo>
                  <a:close/>
                </a:path>
              </a:pathLst>
            </a:custGeom>
            <a:solidFill>
              <a:srgbClr val="BDD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877030" y="3280028"/>
              <a:ext cx="24765" cy="110489"/>
            </a:xfrm>
            <a:custGeom>
              <a:avLst/>
              <a:gdLst/>
              <a:ahLst/>
              <a:cxnLst/>
              <a:rect l="l" t="t" r="r" b="b"/>
              <a:pathLst>
                <a:path w="24764" h="110489">
                  <a:moveTo>
                    <a:pt x="24752" y="39954"/>
                  </a:moveTo>
                  <a:lnTo>
                    <a:pt x="24117" y="13474"/>
                  </a:lnTo>
                  <a:lnTo>
                    <a:pt x="20561" y="520"/>
                  </a:lnTo>
                  <a:lnTo>
                    <a:pt x="16357" y="0"/>
                  </a:lnTo>
                  <a:lnTo>
                    <a:pt x="14719" y="1447"/>
                  </a:lnTo>
                  <a:lnTo>
                    <a:pt x="14719" y="14541"/>
                  </a:lnTo>
                  <a:lnTo>
                    <a:pt x="8293" y="9194"/>
                  </a:lnTo>
                  <a:lnTo>
                    <a:pt x="11950" y="12242"/>
                  </a:lnTo>
                  <a:lnTo>
                    <a:pt x="14719" y="14541"/>
                  </a:lnTo>
                  <a:lnTo>
                    <a:pt x="14719" y="1447"/>
                  </a:lnTo>
                  <a:lnTo>
                    <a:pt x="7531" y="7759"/>
                  </a:lnTo>
                  <a:lnTo>
                    <a:pt x="1676" y="12242"/>
                  </a:lnTo>
                  <a:lnTo>
                    <a:pt x="0" y="20383"/>
                  </a:lnTo>
                  <a:lnTo>
                    <a:pt x="4241" y="19494"/>
                  </a:lnTo>
                  <a:lnTo>
                    <a:pt x="5486" y="13677"/>
                  </a:lnTo>
                  <a:lnTo>
                    <a:pt x="4572" y="14554"/>
                  </a:lnTo>
                  <a:lnTo>
                    <a:pt x="5499" y="13614"/>
                  </a:lnTo>
                  <a:lnTo>
                    <a:pt x="6172" y="12928"/>
                  </a:lnTo>
                  <a:lnTo>
                    <a:pt x="6362" y="12928"/>
                  </a:lnTo>
                  <a:lnTo>
                    <a:pt x="11518" y="13677"/>
                  </a:lnTo>
                  <a:lnTo>
                    <a:pt x="11531" y="20154"/>
                  </a:lnTo>
                  <a:lnTo>
                    <a:pt x="6286" y="24980"/>
                  </a:lnTo>
                  <a:lnTo>
                    <a:pt x="7442" y="31343"/>
                  </a:lnTo>
                  <a:lnTo>
                    <a:pt x="13652" y="17970"/>
                  </a:lnTo>
                  <a:lnTo>
                    <a:pt x="14655" y="14732"/>
                  </a:lnTo>
                  <a:lnTo>
                    <a:pt x="12560" y="21932"/>
                  </a:lnTo>
                  <a:lnTo>
                    <a:pt x="12001" y="23876"/>
                  </a:lnTo>
                  <a:lnTo>
                    <a:pt x="14871" y="16713"/>
                  </a:lnTo>
                  <a:lnTo>
                    <a:pt x="17703" y="13614"/>
                  </a:lnTo>
                  <a:lnTo>
                    <a:pt x="20675" y="19011"/>
                  </a:lnTo>
                  <a:lnTo>
                    <a:pt x="19570" y="24257"/>
                  </a:lnTo>
                  <a:lnTo>
                    <a:pt x="12407" y="75323"/>
                  </a:lnTo>
                  <a:lnTo>
                    <a:pt x="13335" y="72123"/>
                  </a:lnTo>
                  <a:lnTo>
                    <a:pt x="14922" y="68872"/>
                  </a:lnTo>
                  <a:lnTo>
                    <a:pt x="13335" y="72123"/>
                  </a:lnTo>
                  <a:lnTo>
                    <a:pt x="12407" y="75323"/>
                  </a:lnTo>
                  <a:lnTo>
                    <a:pt x="10185" y="88696"/>
                  </a:lnTo>
                  <a:lnTo>
                    <a:pt x="8953" y="95364"/>
                  </a:lnTo>
                  <a:lnTo>
                    <a:pt x="7200" y="103708"/>
                  </a:lnTo>
                  <a:lnTo>
                    <a:pt x="7493" y="105587"/>
                  </a:lnTo>
                  <a:lnTo>
                    <a:pt x="7467" y="107391"/>
                  </a:lnTo>
                  <a:lnTo>
                    <a:pt x="10782" y="100241"/>
                  </a:lnTo>
                  <a:lnTo>
                    <a:pt x="12496" y="92608"/>
                  </a:lnTo>
                  <a:lnTo>
                    <a:pt x="13550" y="84772"/>
                  </a:lnTo>
                  <a:lnTo>
                    <a:pt x="14833" y="77012"/>
                  </a:lnTo>
                  <a:lnTo>
                    <a:pt x="15367" y="74599"/>
                  </a:lnTo>
                  <a:lnTo>
                    <a:pt x="15163" y="71462"/>
                  </a:lnTo>
                  <a:lnTo>
                    <a:pt x="18859" y="72059"/>
                  </a:lnTo>
                  <a:lnTo>
                    <a:pt x="20256" y="76873"/>
                  </a:lnTo>
                  <a:lnTo>
                    <a:pt x="20269" y="82054"/>
                  </a:lnTo>
                  <a:lnTo>
                    <a:pt x="17322" y="94488"/>
                  </a:lnTo>
                  <a:lnTo>
                    <a:pt x="16903" y="102349"/>
                  </a:lnTo>
                  <a:lnTo>
                    <a:pt x="17284" y="110388"/>
                  </a:lnTo>
                  <a:lnTo>
                    <a:pt x="17767" y="109664"/>
                  </a:lnTo>
                  <a:lnTo>
                    <a:pt x="18542" y="109016"/>
                  </a:lnTo>
                  <a:lnTo>
                    <a:pt x="21882" y="85559"/>
                  </a:lnTo>
                  <a:lnTo>
                    <a:pt x="23926" y="62801"/>
                  </a:lnTo>
                  <a:lnTo>
                    <a:pt x="24752" y="39954"/>
                  </a:lnTo>
                  <a:close/>
                </a:path>
              </a:pathLst>
            </a:custGeom>
            <a:solidFill>
              <a:srgbClr val="87E4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948980" y="3816095"/>
              <a:ext cx="81915" cy="33020"/>
            </a:xfrm>
            <a:custGeom>
              <a:avLst/>
              <a:gdLst/>
              <a:ahLst/>
              <a:cxnLst/>
              <a:rect l="l" t="t" r="r" b="b"/>
              <a:pathLst>
                <a:path w="81914" h="33020">
                  <a:moveTo>
                    <a:pt x="81711" y="29006"/>
                  </a:moveTo>
                  <a:lnTo>
                    <a:pt x="81508" y="26809"/>
                  </a:lnTo>
                  <a:lnTo>
                    <a:pt x="81432" y="26098"/>
                  </a:lnTo>
                  <a:lnTo>
                    <a:pt x="81356" y="25336"/>
                  </a:lnTo>
                  <a:lnTo>
                    <a:pt x="71158" y="24765"/>
                  </a:lnTo>
                  <a:lnTo>
                    <a:pt x="69456" y="20789"/>
                  </a:lnTo>
                  <a:lnTo>
                    <a:pt x="63881" y="10655"/>
                  </a:lnTo>
                  <a:lnTo>
                    <a:pt x="61125" y="13398"/>
                  </a:lnTo>
                  <a:lnTo>
                    <a:pt x="63868" y="10655"/>
                  </a:lnTo>
                  <a:lnTo>
                    <a:pt x="65125" y="9410"/>
                  </a:lnTo>
                  <a:lnTo>
                    <a:pt x="69443" y="12547"/>
                  </a:lnTo>
                  <a:lnTo>
                    <a:pt x="70612" y="10934"/>
                  </a:lnTo>
                  <a:lnTo>
                    <a:pt x="68389" y="9563"/>
                  </a:lnTo>
                  <a:lnTo>
                    <a:pt x="70599" y="10922"/>
                  </a:lnTo>
                  <a:lnTo>
                    <a:pt x="63969" y="5461"/>
                  </a:lnTo>
                  <a:lnTo>
                    <a:pt x="56159" y="3124"/>
                  </a:lnTo>
                  <a:lnTo>
                    <a:pt x="48475" y="482"/>
                  </a:lnTo>
                  <a:lnTo>
                    <a:pt x="50241" y="1689"/>
                  </a:lnTo>
                  <a:lnTo>
                    <a:pt x="51866" y="3022"/>
                  </a:lnTo>
                  <a:lnTo>
                    <a:pt x="50317" y="1752"/>
                  </a:lnTo>
                  <a:lnTo>
                    <a:pt x="48475" y="482"/>
                  </a:lnTo>
                  <a:lnTo>
                    <a:pt x="48666" y="1752"/>
                  </a:lnTo>
                  <a:lnTo>
                    <a:pt x="49110" y="4114"/>
                  </a:lnTo>
                  <a:lnTo>
                    <a:pt x="43662" y="5600"/>
                  </a:lnTo>
                  <a:lnTo>
                    <a:pt x="40081" y="8597"/>
                  </a:lnTo>
                  <a:lnTo>
                    <a:pt x="37719" y="8686"/>
                  </a:lnTo>
                  <a:lnTo>
                    <a:pt x="36614" y="8140"/>
                  </a:lnTo>
                  <a:lnTo>
                    <a:pt x="28130" y="4025"/>
                  </a:lnTo>
                  <a:lnTo>
                    <a:pt x="28130" y="9067"/>
                  </a:lnTo>
                  <a:lnTo>
                    <a:pt x="23850" y="9067"/>
                  </a:lnTo>
                  <a:lnTo>
                    <a:pt x="25171" y="8140"/>
                  </a:lnTo>
                  <a:lnTo>
                    <a:pt x="27127" y="8420"/>
                  </a:lnTo>
                  <a:lnTo>
                    <a:pt x="26809" y="8420"/>
                  </a:lnTo>
                  <a:lnTo>
                    <a:pt x="28130" y="9067"/>
                  </a:lnTo>
                  <a:lnTo>
                    <a:pt x="28130" y="4025"/>
                  </a:lnTo>
                  <a:lnTo>
                    <a:pt x="26631" y="3289"/>
                  </a:lnTo>
                  <a:lnTo>
                    <a:pt x="17970" y="0"/>
                  </a:lnTo>
                  <a:lnTo>
                    <a:pt x="11722" y="6210"/>
                  </a:lnTo>
                  <a:lnTo>
                    <a:pt x="11722" y="9893"/>
                  </a:lnTo>
                  <a:lnTo>
                    <a:pt x="9664" y="9893"/>
                  </a:lnTo>
                  <a:lnTo>
                    <a:pt x="9829" y="9499"/>
                  </a:lnTo>
                  <a:lnTo>
                    <a:pt x="11722" y="9893"/>
                  </a:lnTo>
                  <a:lnTo>
                    <a:pt x="11722" y="6210"/>
                  </a:lnTo>
                  <a:lnTo>
                    <a:pt x="8496" y="9410"/>
                  </a:lnTo>
                  <a:lnTo>
                    <a:pt x="7874" y="9410"/>
                  </a:lnTo>
                  <a:lnTo>
                    <a:pt x="7226" y="9321"/>
                  </a:lnTo>
                  <a:lnTo>
                    <a:pt x="4521" y="8140"/>
                  </a:lnTo>
                  <a:lnTo>
                    <a:pt x="3556" y="8140"/>
                  </a:lnTo>
                  <a:lnTo>
                    <a:pt x="50" y="8420"/>
                  </a:lnTo>
                  <a:lnTo>
                    <a:pt x="1460" y="12103"/>
                  </a:lnTo>
                  <a:lnTo>
                    <a:pt x="3949" y="14706"/>
                  </a:lnTo>
                  <a:lnTo>
                    <a:pt x="6985" y="16725"/>
                  </a:lnTo>
                  <a:lnTo>
                    <a:pt x="11214" y="12458"/>
                  </a:lnTo>
                  <a:lnTo>
                    <a:pt x="17780" y="15951"/>
                  </a:lnTo>
                  <a:lnTo>
                    <a:pt x="20688" y="12458"/>
                  </a:lnTo>
                  <a:lnTo>
                    <a:pt x="21818" y="11087"/>
                  </a:lnTo>
                  <a:lnTo>
                    <a:pt x="22034" y="10782"/>
                  </a:lnTo>
                  <a:lnTo>
                    <a:pt x="22161" y="10579"/>
                  </a:lnTo>
                  <a:lnTo>
                    <a:pt x="22847" y="9893"/>
                  </a:lnTo>
                  <a:lnTo>
                    <a:pt x="20053" y="9893"/>
                  </a:lnTo>
                  <a:lnTo>
                    <a:pt x="21259" y="9626"/>
                  </a:lnTo>
                  <a:lnTo>
                    <a:pt x="21818" y="9664"/>
                  </a:lnTo>
                  <a:lnTo>
                    <a:pt x="22847" y="9893"/>
                  </a:lnTo>
                  <a:lnTo>
                    <a:pt x="23380" y="9398"/>
                  </a:lnTo>
                  <a:lnTo>
                    <a:pt x="23609" y="9232"/>
                  </a:lnTo>
                  <a:lnTo>
                    <a:pt x="28181" y="9105"/>
                  </a:lnTo>
                  <a:lnTo>
                    <a:pt x="29603" y="9804"/>
                  </a:lnTo>
                  <a:lnTo>
                    <a:pt x="31013" y="10972"/>
                  </a:lnTo>
                  <a:lnTo>
                    <a:pt x="41744" y="16840"/>
                  </a:lnTo>
                  <a:lnTo>
                    <a:pt x="51320" y="21564"/>
                  </a:lnTo>
                  <a:lnTo>
                    <a:pt x="60985" y="26022"/>
                  </a:lnTo>
                  <a:lnTo>
                    <a:pt x="75704" y="32600"/>
                  </a:lnTo>
                  <a:lnTo>
                    <a:pt x="78384" y="32842"/>
                  </a:lnTo>
                  <a:lnTo>
                    <a:pt x="79883" y="32931"/>
                  </a:lnTo>
                  <a:lnTo>
                    <a:pt x="81711" y="29006"/>
                  </a:lnTo>
                  <a:close/>
                </a:path>
              </a:pathLst>
            </a:custGeom>
            <a:solidFill>
              <a:srgbClr val="C3B9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832805" y="3660578"/>
              <a:ext cx="29845" cy="40005"/>
            </a:xfrm>
            <a:custGeom>
              <a:avLst/>
              <a:gdLst/>
              <a:ahLst/>
              <a:cxnLst/>
              <a:rect l="l" t="t" r="r" b="b"/>
              <a:pathLst>
                <a:path w="29845" h="40004">
                  <a:moveTo>
                    <a:pt x="17500" y="0"/>
                  </a:moveTo>
                  <a:lnTo>
                    <a:pt x="12331" y="1625"/>
                  </a:lnTo>
                  <a:lnTo>
                    <a:pt x="7467" y="3149"/>
                  </a:lnTo>
                  <a:lnTo>
                    <a:pt x="3467" y="6083"/>
                  </a:lnTo>
                  <a:lnTo>
                    <a:pt x="2679" y="17170"/>
                  </a:lnTo>
                  <a:lnTo>
                    <a:pt x="0" y="26415"/>
                  </a:lnTo>
                  <a:lnTo>
                    <a:pt x="2425" y="31762"/>
                  </a:lnTo>
                  <a:lnTo>
                    <a:pt x="12039" y="39471"/>
                  </a:lnTo>
                  <a:lnTo>
                    <a:pt x="17056" y="39903"/>
                  </a:lnTo>
                  <a:lnTo>
                    <a:pt x="27673" y="32892"/>
                  </a:lnTo>
                  <a:lnTo>
                    <a:pt x="29540" y="27266"/>
                  </a:lnTo>
                  <a:lnTo>
                    <a:pt x="29806" y="21234"/>
                  </a:lnTo>
                  <a:lnTo>
                    <a:pt x="29679" y="15392"/>
                  </a:lnTo>
                  <a:lnTo>
                    <a:pt x="27749" y="10896"/>
                  </a:lnTo>
                  <a:lnTo>
                    <a:pt x="21971" y="2057"/>
                  </a:lnTo>
                  <a:lnTo>
                    <a:pt x="17500" y="0"/>
                  </a:lnTo>
                  <a:close/>
                </a:path>
              </a:pathLst>
            </a:custGeom>
            <a:solidFill>
              <a:srgbClr val="63F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074951" y="3724160"/>
              <a:ext cx="67945" cy="43815"/>
            </a:xfrm>
            <a:custGeom>
              <a:avLst/>
              <a:gdLst/>
              <a:ahLst/>
              <a:cxnLst/>
              <a:rect l="l" t="t" r="r" b="b"/>
              <a:pathLst>
                <a:path w="67944" h="43814">
                  <a:moveTo>
                    <a:pt x="67640" y="38455"/>
                  </a:moveTo>
                  <a:lnTo>
                    <a:pt x="56197" y="28536"/>
                  </a:lnTo>
                  <a:lnTo>
                    <a:pt x="44373" y="19215"/>
                  </a:lnTo>
                  <a:lnTo>
                    <a:pt x="32194" y="10528"/>
                  </a:lnTo>
                  <a:lnTo>
                    <a:pt x="19646" y="2463"/>
                  </a:lnTo>
                  <a:lnTo>
                    <a:pt x="14719" y="3924"/>
                  </a:lnTo>
                  <a:lnTo>
                    <a:pt x="9829" y="5461"/>
                  </a:lnTo>
                  <a:lnTo>
                    <a:pt x="5130" y="1511"/>
                  </a:lnTo>
                  <a:lnTo>
                    <a:pt x="3340" y="0"/>
                  </a:lnTo>
                  <a:lnTo>
                    <a:pt x="1460" y="317"/>
                  </a:lnTo>
                  <a:lnTo>
                    <a:pt x="0" y="2425"/>
                  </a:lnTo>
                  <a:lnTo>
                    <a:pt x="3060" y="4762"/>
                  </a:lnTo>
                  <a:lnTo>
                    <a:pt x="53060" y="42976"/>
                  </a:lnTo>
                  <a:lnTo>
                    <a:pt x="53479" y="43294"/>
                  </a:lnTo>
                  <a:lnTo>
                    <a:pt x="58686" y="43472"/>
                  </a:lnTo>
                  <a:lnTo>
                    <a:pt x="63258" y="41313"/>
                  </a:lnTo>
                  <a:lnTo>
                    <a:pt x="67640" y="38455"/>
                  </a:lnTo>
                  <a:close/>
                </a:path>
              </a:pathLst>
            </a:custGeom>
            <a:solidFill>
              <a:srgbClr val="86CA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257221" y="4401845"/>
              <a:ext cx="19050" cy="62865"/>
            </a:xfrm>
            <a:custGeom>
              <a:avLst/>
              <a:gdLst/>
              <a:ahLst/>
              <a:cxnLst/>
              <a:rect l="l" t="t" r="r" b="b"/>
              <a:pathLst>
                <a:path w="19050" h="62864">
                  <a:moveTo>
                    <a:pt x="18707" y="56997"/>
                  </a:moveTo>
                  <a:lnTo>
                    <a:pt x="12750" y="53009"/>
                  </a:lnTo>
                  <a:lnTo>
                    <a:pt x="8597" y="56032"/>
                  </a:lnTo>
                  <a:lnTo>
                    <a:pt x="4648" y="59778"/>
                  </a:lnTo>
                  <a:lnTo>
                    <a:pt x="8521" y="59690"/>
                  </a:lnTo>
                  <a:lnTo>
                    <a:pt x="13169" y="62611"/>
                  </a:lnTo>
                  <a:lnTo>
                    <a:pt x="15595" y="55994"/>
                  </a:lnTo>
                  <a:lnTo>
                    <a:pt x="17602" y="56705"/>
                  </a:lnTo>
                  <a:lnTo>
                    <a:pt x="18707" y="56997"/>
                  </a:lnTo>
                  <a:close/>
                </a:path>
                <a:path w="19050" h="62864">
                  <a:moveTo>
                    <a:pt x="18910" y="29578"/>
                  </a:moveTo>
                  <a:lnTo>
                    <a:pt x="17551" y="16040"/>
                  </a:lnTo>
                  <a:lnTo>
                    <a:pt x="15773" y="9486"/>
                  </a:lnTo>
                  <a:lnTo>
                    <a:pt x="558" y="9486"/>
                  </a:lnTo>
                  <a:lnTo>
                    <a:pt x="1231" y="9232"/>
                  </a:lnTo>
                  <a:lnTo>
                    <a:pt x="15709" y="9232"/>
                  </a:lnTo>
                  <a:lnTo>
                    <a:pt x="13944" y="2743"/>
                  </a:lnTo>
                  <a:lnTo>
                    <a:pt x="7886" y="0"/>
                  </a:lnTo>
                  <a:lnTo>
                    <a:pt x="4127" y="4699"/>
                  </a:lnTo>
                  <a:lnTo>
                    <a:pt x="0" y="8178"/>
                  </a:lnTo>
                  <a:lnTo>
                    <a:pt x="139" y="9245"/>
                  </a:lnTo>
                  <a:lnTo>
                    <a:pt x="279" y="9321"/>
                  </a:lnTo>
                  <a:lnTo>
                    <a:pt x="419" y="9448"/>
                  </a:lnTo>
                  <a:lnTo>
                    <a:pt x="177" y="9486"/>
                  </a:lnTo>
                  <a:lnTo>
                    <a:pt x="1828" y="21805"/>
                  </a:lnTo>
                  <a:lnTo>
                    <a:pt x="3213" y="34391"/>
                  </a:lnTo>
                  <a:lnTo>
                    <a:pt x="4064" y="47040"/>
                  </a:lnTo>
                  <a:lnTo>
                    <a:pt x="4152" y="59766"/>
                  </a:lnTo>
                  <a:lnTo>
                    <a:pt x="4648" y="59766"/>
                  </a:lnTo>
                  <a:lnTo>
                    <a:pt x="8597" y="56019"/>
                  </a:lnTo>
                  <a:lnTo>
                    <a:pt x="12750" y="53009"/>
                  </a:lnTo>
                  <a:lnTo>
                    <a:pt x="18707" y="56984"/>
                  </a:lnTo>
                  <a:lnTo>
                    <a:pt x="18783" y="53009"/>
                  </a:lnTo>
                  <a:lnTo>
                    <a:pt x="18897" y="47040"/>
                  </a:lnTo>
                  <a:lnTo>
                    <a:pt x="18910" y="29578"/>
                  </a:lnTo>
                  <a:close/>
                </a:path>
              </a:pathLst>
            </a:custGeom>
            <a:solidFill>
              <a:srgbClr val="6AE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620657" y="5109133"/>
              <a:ext cx="43180" cy="52069"/>
            </a:xfrm>
            <a:custGeom>
              <a:avLst/>
              <a:gdLst/>
              <a:ahLst/>
              <a:cxnLst/>
              <a:rect l="l" t="t" r="r" b="b"/>
              <a:pathLst>
                <a:path w="43180" h="52070">
                  <a:moveTo>
                    <a:pt x="42964" y="8509"/>
                  </a:moveTo>
                  <a:lnTo>
                    <a:pt x="40335" y="4216"/>
                  </a:lnTo>
                  <a:lnTo>
                    <a:pt x="38950" y="0"/>
                  </a:lnTo>
                  <a:lnTo>
                    <a:pt x="38493" y="495"/>
                  </a:lnTo>
                  <a:lnTo>
                    <a:pt x="38087" y="1041"/>
                  </a:lnTo>
                  <a:lnTo>
                    <a:pt x="37655" y="1549"/>
                  </a:lnTo>
                  <a:lnTo>
                    <a:pt x="33375" y="6591"/>
                  </a:lnTo>
                  <a:lnTo>
                    <a:pt x="29959" y="12636"/>
                  </a:lnTo>
                  <a:lnTo>
                    <a:pt x="24282" y="16078"/>
                  </a:lnTo>
                  <a:lnTo>
                    <a:pt x="22136" y="20294"/>
                  </a:lnTo>
                  <a:lnTo>
                    <a:pt x="19583" y="23926"/>
                  </a:lnTo>
                  <a:lnTo>
                    <a:pt x="14770" y="24155"/>
                  </a:lnTo>
                  <a:lnTo>
                    <a:pt x="14757" y="24307"/>
                  </a:lnTo>
                  <a:lnTo>
                    <a:pt x="14554" y="24358"/>
                  </a:lnTo>
                  <a:lnTo>
                    <a:pt x="12077" y="31673"/>
                  </a:lnTo>
                  <a:lnTo>
                    <a:pt x="4940" y="33718"/>
                  </a:lnTo>
                  <a:lnTo>
                    <a:pt x="876" y="39217"/>
                  </a:lnTo>
                  <a:lnTo>
                    <a:pt x="584" y="39611"/>
                  </a:lnTo>
                  <a:lnTo>
                    <a:pt x="266" y="39979"/>
                  </a:lnTo>
                  <a:lnTo>
                    <a:pt x="0" y="40411"/>
                  </a:lnTo>
                  <a:lnTo>
                    <a:pt x="2768" y="41833"/>
                  </a:lnTo>
                  <a:lnTo>
                    <a:pt x="5473" y="44259"/>
                  </a:lnTo>
                  <a:lnTo>
                    <a:pt x="13360" y="44792"/>
                  </a:lnTo>
                  <a:lnTo>
                    <a:pt x="12001" y="48641"/>
                  </a:lnTo>
                  <a:lnTo>
                    <a:pt x="12458" y="51663"/>
                  </a:lnTo>
                  <a:lnTo>
                    <a:pt x="20777" y="46342"/>
                  </a:lnTo>
                  <a:lnTo>
                    <a:pt x="28308" y="39954"/>
                  </a:lnTo>
                  <a:lnTo>
                    <a:pt x="35179" y="32677"/>
                  </a:lnTo>
                  <a:lnTo>
                    <a:pt x="41516" y="24688"/>
                  </a:lnTo>
                  <a:lnTo>
                    <a:pt x="38366" y="20828"/>
                  </a:lnTo>
                  <a:lnTo>
                    <a:pt x="38646" y="21158"/>
                  </a:lnTo>
                  <a:lnTo>
                    <a:pt x="39306" y="19570"/>
                  </a:lnTo>
                  <a:lnTo>
                    <a:pt x="40868" y="15963"/>
                  </a:lnTo>
                  <a:lnTo>
                    <a:pt x="38315" y="12331"/>
                  </a:lnTo>
                  <a:lnTo>
                    <a:pt x="42964" y="8509"/>
                  </a:lnTo>
                  <a:close/>
                </a:path>
              </a:pathLst>
            </a:custGeom>
            <a:solidFill>
              <a:srgbClr val="A9D4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293750" y="5141303"/>
              <a:ext cx="29845" cy="35560"/>
            </a:xfrm>
            <a:custGeom>
              <a:avLst/>
              <a:gdLst/>
              <a:ahLst/>
              <a:cxnLst/>
              <a:rect l="l" t="t" r="r" b="b"/>
              <a:pathLst>
                <a:path w="29845" h="35560">
                  <a:moveTo>
                    <a:pt x="22288" y="0"/>
                  </a:moveTo>
                  <a:lnTo>
                    <a:pt x="13842" y="215"/>
                  </a:lnTo>
                  <a:lnTo>
                    <a:pt x="5676" y="419"/>
                  </a:lnTo>
                  <a:lnTo>
                    <a:pt x="0" y="8178"/>
                  </a:lnTo>
                  <a:lnTo>
                    <a:pt x="609" y="28282"/>
                  </a:lnTo>
                  <a:lnTo>
                    <a:pt x="6591" y="35521"/>
                  </a:lnTo>
                  <a:lnTo>
                    <a:pt x="22961" y="35420"/>
                  </a:lnTo>
                  <a:lnTo>
                    <a:pt x="29819" y="27076"/>
                  </a:lnTo>
                  <a:lnTo>
                    <a:pt x="29082" y="7289"/>
                  </a:lnTo>
                  <a:lnTo>
                    <a:pt x="22288" y="0"/>
                  </a:lnTo>
                  <a:close/>
                </a:path>
              </a:pathLst>
            </a:custGeom>
            <a:solidFill>
              <a:srgbClr val="9DD5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239550" y="4822625"/>
              <a:ext cx="34290" cy="41275"/>
            </a:xfrm>
            <a:custGeom>
              <a:avLst/>
              <a:gdLst/>
              <a:ahLst/>
              <a:cxnLst/>
              <a:rect l="l" t="t" r="r" b="b"/>
              <a:pathLst>
                <a:path w="34289" h="41275">
                  <a:moveTo>
                    <a:pt x="14505" y="0"/>
                  </a:moveTo>
                  <a:lnTo>
                    <a:pt x="5701" y="0"/>
                  </a:lnTo>
                  <a:lnTo>
                    <a:pt x="1865" y="2692"/>
                  </a:lnTo>
                  <a:lnTo>
                    <a:pt x="392" y="9575"/>
                  </a:lnTo>
                  <a:lnTo>
                    <a:pt x="0" y="17790"/>
                  </a:lnTo>
                  <a:lnTo>
                    <a:pt x="1975" y="25973"/>
                  </a:lnTo>
                  <a:lnTo>
                    <a:pt x="5963" y="33205"/>
                  </a:lnTo>
                  <a:lnTo>
                    <a:pt x="11606" y="38569"/>
                  </a:lnTo>
                  <a:lnTo>
                    <a:pt x="17852" y="41086"/>
                  </a:lnTo>
                  <a:lnTo>
                    <a:pt x="23678" y="40532"/>
                  </a:lnTo>
                  <a:lnTo>
                    <a:pt x="28666" y="37062"/>
                  </a:lnTo>
                  <a:lnTo>
                    <a:pt x="31377" y="32537"/>
                  </a:lnTo>
                  <a:lnTo>
                    <a:pt x="11721" y="32537"/>
                  </a:lnTo>
                  <a:lnTo>
                    <a:pt x="9625" y="28867"/>
                  </a:lnTo>
                  <a:lnTo>
                    <a:pt x="9725" y="19761"/>
                  </a:lnTo>
                  <a:lnTo>
                    <a:pt x="9792" y="14693"/>
                  </a:lnTo>
                  <a:lnTo>
                    <a:pt x="9397" y="9931"/>
                  </a:lnTo>
                  <a:lnTo>
                    <a:pt x="20395" y="8610"/>
                  </a:lnTo>
                  <a:lnTo>
                    <a:pt x="29712" y="8610"/>
                  </a:lnTo>
                  <a:lnTo>
                    <a:pt x="23992" y="2692"/>
                  </a:lnTo>
                  <a:lnTo>
                    <a:pt x="24222" y="2692"/>
                  </a:lnTo>
                  <a:lnTo>
                    <a:pt x="14505" y="0"/>
                  </a:lnTo>
                  <a:close/>
                </a:path>
                <a:path w="34289" h="41275">
                  <a:moveTo>
                    <a:pt x="29712" y="8610"/>
                  </a:moveTo>
                  <a:lnTo>
                    <a:pt x="20395" y="8610"/>
                  </a:lnTo>
                  <a:lnTo>
                    <a:pt x="24522" y="14693"/>
                  </a:lnTo>
                  <a:lnTo>
                    <a:pt x="24465" y="17790"/>
                  </a:lnTo>
                  <a:lnTo>
                    <a:pt x="24383" y="22301"/>
                  </a:lnTo>
                  <a:lnTo>
                    <a:pt x="24256" y="29133"/>
                  </a:lnTo>
                  <a:lnTo>
                    <a:pt x="21788" y="32537"/>
                  </a:lnTo>
                  <a:lnTo>
                    <a:pt x="31377" y="32537"/>
                  </a:lnTo>
                  <a:lnTo>
                    <a:pt x="32396" y="30835"/>
                  </a:lnTo>
                  <a:lnTo>
                    <a:pt x="34010" y="19761"/>
                  </a:lnTo>
                  <a:lnTo>
                    <a:pt x="30894" y="9931"/>
                  </a:lnTo>
                  <a:lnTo>
                    <a:pt x="30848" y="9786"/>
                  </a:lnTo>
                  <a:lnTo>
                    <a:pt x="29712" y="8610"/>
                  </a:lnTo>
                  <a:close/>
                </a:path>
              </a:pathLst>
            </a:custGeom>
            <a:solidFill>
              <a:srgbClr val="B3E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3952316" y="3619525"/>
              <a:ext cx="41910" cy="42545"/>
            </a:xfrm>
            <a:custGeom>
              <a:avLst/>
              <a:gdLst/>
              <a:ahLst/>
              <a:cxnLst/>
              <a:rect l="l" t="t" r="r" b="b"/>
              <a:pathLst>
                <a:path w="41910" h="42545">
                  <a:moveTo>
                    <a:pt x="41884" y="40132"/>
                  </a:moveTo>
                  <a:lnTo>
                    <a:pt x="38430" y="30911"/>
                  </a:lnTo>
                  <a:lnTo>
                    <a:pt x="37490" y="30314"/>
                  </a:lnTo>
                  <a:lnTo>
                    <a:pt x="37490" y="37096"/>
                  </a:lnTo>
                  <a:lnTo>
                    <a:pt x="33464" y="38277"/>
                  </a:lnTo>
                  <a:lnTo>
                    <a:pt x="28752" y="38582"/>
                  </a:lnTo>
                  <a:lnTo>
                    <a:pt x="33464" y="38265"/>
                  </a:lnTo>
                  <a:lnTo>
                    <a:pt x="37490" y="37096"/>
                  </a:lnTo>
                  <a:lnTo>
                    <a:pt x="37490" y="30314"/>
                  </a:lnTo>
                  <a:lnTo>
                    <a:pt x="31927" y="26758"/>
                  </a:lnTo>
                  <a:lnTo>
                    <a:pt x="33172" y="17665"/>
                  </a:lnTo>
                  <a:lnTo>
                    <a:pt x="26771" y="9347"/>
                  </a:lnTo>
                  <a:lnTo>
                    <a:pt x="17119" y="12306"/>
                  </a:lnTo>
                  <a:lnTo>
                    <a:pt x="17360" y="6108"/>
                  </a:lnTo>
                  <a:lnTo>
                    <a:pt x="17348" y="0"/>
                  </a:lnTo>
                  <a:lnTo>
                    <a:pt x="8267" y="2882"/>
                  </a:lnTo>
                  <a:lnTo>
                    <a:pt x="6972" y="2235"/>
                  </a:lnTo>
                  <a:lnTo>
                    <a:pt x="5715" y="1765"/>
                  </a:lnTo>
                  <a:lnTo>
                    <a:pt x="5105" y="1498"/>
                  </a:lnTo>
                  <a:lnTo>
                    <a:pt x="4800" y="1422"/>
                  </a:lnTo>
                  <a:lnTo>
                    <a:pt x="0" y="6489"/>
                  </a:lnTo>
                  <a:lnTo>
                    <a:pt x="1231" y="6502"/>
                  </a:lnTo>
                  <a:lnTo>
                    <a:pt x="2247" y="6769"/>
                  </a:lnTo>
                  <a:lnTo>
                    <a:pt x="3136" y="7188"/>
                  </a:lnTo>
                  <a:lnTo>
                    <a:pt x="6273" y="8648"/>
                  </a:lnTo>
                  <a:lnTo>
                    <a:pt x="7670" y="12268"/>
                  </a:lnTo>
                  <a:lnTo>
                    <a:pt x="11099" y="22110"/>
                  </a:lnTo>
                  <a:lnTo>
                    <a:pt x="17373" y="41148"/>
                  </a:lnTo>
                  <a:lnTo>
                    <a:pt x="20701" y="38290"/>
                  </a:lnTo>
                  <a:lnTo>
                    <a:pt x="17386" y="41148"/>
                  </a:lnTo>
                  <a:lnTo>
                    <a:pt x="17691" y="42075"/>
                  </a:lnTo>
                  <a:lnTo>
                    <a:pt x="23253" y="42075"/>
                  </a:lnTo>
                  <a:lnTo>
                    <a:pt x="28829" y="42341"/>
                  </a:lnTo>
                  <a:lnTo>
                    <a:pt x="41452" y="41541"/>
                  </a:lnTo>
                  <a:lnTo>
                    <a:pt x="41884" y="40132"/>
                  </a:lnTo>
                  <a:close/>
                </a:path>
              </a:pathLst>
            </a:custGeom>
            <a:solidFill>
              <a:srgbClr val="6FE6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361045" y="4843946"/>
              <a:ext cx="36195" cy="37465"/>
            </a:xfrm>
            <a:custGeom>
              <a:avLst/>
              <a:gdLst/>
              <a:ahLst/>
              <a:cxnLst/>
              <a:rect l="l" t="t" r="r" b="b"/>
              <a:pathLst>
                <a:path w="36194" h="37464">
                  <a:moveTo>
                    <a:pt x="35577" y="16167"/>
                  </a:moveTo>
                  <a:lnTo>
                    <a:pt x="6400" y="16167"/>
                  </a:lnTo>
                  <a:lnTo>
                    <a:pt x="5054" y="25031"/>
                  </a:lnTo>
                  <a:lnTo>
                    <a:pt x="9982" y="28168"/>
                  </a:lnTo>
                  <a:lnTo>
                    <a:pt x="9385" y="33248"/>
                  </a:lnTo>
                  <a:lnTo>
                    <a:pt x="18265" y="37188"/>
                  </a:lnTo>
                  <a:lnTo>
                    <a:pt x="26098" y="36455"/>
                  </a:lnTo>
                  <a:lnTo>
                    <a:pt x="32130" y="31378"/>
                  </a:lnTo>
                  <a:lnTo>
                    <a:pt x="35610" y="22275"/>
                  </a:lnTo>
                  <a:lnTo>
                    <a:pt x="35577" y="16167"/>
                  </a:lnTo>
                  <a:close/>
                </a:path>
                <a:path w="36194" h="37464">
                  <a:moveTo>
                    <a:pt x="13449" y="7505"/>
                  </a:moveTo>
                  <a:lnTo>
                    <a:pt x="6832" y="10883"/>
                  </a:lnTo>
                  <a:lnTo>
                    <a:pt x="0" y="14020"/>
                  </a:lnTo>
                  <a:lnTo>
                    <a:pt x="63" y="16725"/>
                  </a:lnTo>
                  <a:lnTo>
                    <a:pt x="2298" y="17094"/>
                  </a:lnTo>
                  <a:lnTo>
                    <a:pt x="6400" y="16167"/>
                  </a:lnTo>
                  <a:lnTo>
                    <a:pt x="35577" y="16167"/>
                  </a:lnTo>
                  <a:lnTo>
                    <a:pt x="35507" y="15824"/>
                  </a:lnTo>
                  <a:lnTo>
                    <a:pt x="33467" y="9904"/>
                  </a:lnTo>
                  <a:lnTo>
                    <a:pt x="32289" y="8254"/>
                  </a:lnTo>
                  <a:lnTo>
                    <a:pt x="25780" y="8254"/>
                  </a:lnTo>
                  <a:lnTo>
                    <a:pt x="13449" y="7505"/>
                  </a:lnTo>
                  <a:close/>
                </a:path>
                <a:path w="36194" h="37464">
                  <a:moveTo>
                    <a:pt x="24028" y="0"/>
                  </a:moveTo>
                  <a:lnTo>
                    <a:pt x="25247" y="3644"/>
                  </a:lnTo>
                  <a:lnTo>
                    <a:pt x="25694" y="7505"/>
                  </a:lnTo>
                  <a:lnTo>
                    <a:pt x="25780" y="8254"/>
                  </a:lnTo>
                  <a:lnTo>
                    <a:pt x="32289" y="8254"/>
                  </a:lnTo>
                  <a:lnTo>
                    <a:pt x="29535" y="4400"/>
                  </a:lnTo>
                  <a:lnTo>
                    <a:pt x="24028" y="0"/>
                  </a:lnTo>
                  <a:close/>
                </a:path>
              </a:pathLst>
            </a:custGeom>
            <a:solidFill>
              <a:srgbClr val="AAD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128327" y="5125288"/>
              <a:ext cx="50800" cy="29845"/>
            </a:xfrm>
            <a:custGeom>
              <a:avLst/>
              <a:gdLst/>
              <a:ahLst/>
              <a:cxnLst/>
              <a:rect l="l" t="t" r="r" b="b"/>
              <a:pathLst>
                <a:path w="50800" h="29845">
                  <a:moveTo>
                    <a:pt x="10998" y="0"/>
                  </a:moveTo>
                  <a:close/>
                </a:path>
                <a:path w="50800" h="29845">
                  <a:moveTo>
                    <a:pt x="50634" y="17564"/>
                  </a:moveTo>
                  <a:lnTo>
                    <a:pt x="50241" y="11252"/>
                  </a:lnTo>
                  <a:lnTo>
                    <a:pt x="47510" y="9347"/>
                  </a:lnTo>
                  <a:lnTo>
                    <a:pt x="45758" y="8966"/>
                  </a:lnTo>
                  <a:lnTo>
                    <a:pt x="41910" y="8128"/>
                  </a:lnTo>
                  <a:lnTo>
                    <a:pt x="30492" y="8128"/>
                  </a:lnTo>
                  <a:lnTo>
                    <a:pt x="22504" y="7759"/>
                  </a:lnTo>
                  <a:lnTo>
                    <a:pt x="13220" y="8572"/>
                  </a:lnTo>
                  <a:lnTo>
                    <a:pt x="13220" y="27711"/>
                  </a:lnTo>
                  <a:lnTo>
                    <a:pt x="8369" y="19939"/>
                  </a:lnTo>
                  <a:lnTo>
                    <a:pt x="13220" y="27711"/>
                  </a:lnTo>
                  <a:lnTo>
                    <a:pt x="13220" y="8572"/>
                  </a:lnTo>
                  <a:lnTo>
                    <a:pt x="8661" y="8966"/>
                  </a:lnTo>
                  <a:lnTo>
                    <a:pt x="10147" y="4470"/>
                  </a:lnTo>
                  <a:lnTo>
                    <a:pt x="10972" y="38"/>
                  </a:lnTo>
                  <a:lnTo>
                    <a:pt x="7315" y="2057"/>
                  </a:lnTo>
                  <a:lnTo>
                    <a:pt x="2070" y="6210"/>
                  </a:lnTo>
                  <a:lnTo>
                    <a:pt x="5092" y="12966"/>
                  </a:lnTo>
                  <a:lnTo>
                    <a:pt x="4991" y="14490"/>
                  </a:lnTo>
                  <a:lnTo>
                    <a:pt x="5118" y="14719"/>
                  </a:lnTo>
                  <a:lnTo>
                    <a:pt x="0" y="22212"/>
                  </a:lnTo>
                  <a:lnTo>
                    <a:pt x="10363" y="25628"/>
                  </a:lnTo>
                  <a:lnTo>
                    <a:pt x="6299" y="27724"/>
                  </a:lnTo>
                  <a:lnTo>
                    <a:pt x="6083" y="29718"/>
                  </a:lnTo>
                  <a:lnTo>
                    <a:pt x="8750" y="28028"/>
                  </a:lnTo>
                  <a:lnTo>
                    <a:pt x="6083" y="29718"/>
                  </a:lnTo>
                  <a:lnTo>
                    <a:pt x="12674" y="29057"/>
                  </a:lnTo>
                  <a:lnTo>
                    <a:pt x="19215" y="28028"/>
                  </a:lnTo>
                  <a:lnTo>
                    <a:pt x="25704" y="26670"/>
                  </a:lnTo>
                  <a:lnTo>
                    <a:pt x="32143" y="25006"/>
                  </a:lnTo>
                  <a:lnTo>
                    <a:pt x="41503" y="22377"/>
                  </a:lnTo>
                  <a:lnTo>
                    <a:pt x="48285" y="19710"/>
                  </a:lnTo>
                  <a:lnTo>
                    <a:pt x="50634" y="17564"/>
                  </a:lnTo>
                  <a:close/>
                </a:path>
              </a:pathLst>
            </a:custGeom>
            <a:solidFill>
              <a:srgbClr val="ADC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029976" y="5069370"/>
              <a:ext cx="45720" cy="46355"/>
            </a:xfrm>
            <a:custGeom>
              <a:avLst/>
              <a:gdLst/>
              <a:ahLst/>
              <a:cxnLst/>
              <a:rect l="l" t="t" r="r" b="b"/>
              <a:pathLst>
                <a:path w="45720" h="46354">
                  <a:moveTo>
                    <a:pt x="45720" y="38354"/>
                  </a:moveTo>
                  <a:lnTo>
                    <a:pt x="45694" y="37071"/>
                  </a:lnTo>
                  <a:lnTo>
                    <a:pt x="45605" y="32334"/>
                  </a:lnTo>
                  <a:lnTo>
                    <a:pt x="42189" y="27762"/>
                  </a:lnTo>
                  <a:lnTo>
                    <a:pt x="38468" y="18491"/>
                  </a:lnTo>
                  <a:lnTo>
                    <a:pt x="38658" y="18300"/>
                  </a:lnTo>
                  <a:lnTo>
                    <a:pt x="39992" y="16979"/>
                  </a:lnTo>
                  <a:lnTo>
                    <a:pt x="43319" y="16370"/>
                  </a:lnTo>
                  <a:lnTo>
                    <a:pt x="41719" y="12941"/>
                  </a:lnTo>
                  <a:lnTo>
                    <a:pt x="38874" y="9588"/>
                  </a:lnTo>
                  <a:lnTo>
                    <a:pt x="35890" y="12115"/>
                  </a:lnTo>
                  <a:lnTo>
                    <a:pt x="29845" y="17233"/>
                  </a:lnTo>
                  <a:lnTo>
                    <a:pt x="28765" y="5588"/>
                  </a:lnTo>
                  <a:lnTo>
                    <a:pt x="31089" y="2832"/>
                  </a:lnTo>
                  <a:lnTo>
                    <a:pt x="29197" y="1409"/>
                  </a:lnTo>
                  <a:lnTo>
                    <a:pt x="21259" y="0"/>
                  </a:lnTo>
                  <a:lnTo>
                    <a:pt x="13919" y="1079"/>
                  </a:lnTo>
                  <a:lnTo>
                    <a:pt x="0" y="5816"/>
                  </a:lnTo>
                  <a:lnTo>
                    <a:pt x="2222" y="7759"/>
                  </a:lnTo>
                  <a:lnTo>
                    <a:pt x="7543" y="11696"/>
                  </a:lnTo>
                  <a:lnTo>
                    <a:pt x="33413" y="44030"/>
                  </a:lnTo>
                  <a:lnTo>
                    <a:pt x="33502" y="45097"/>
                  </a:lnTo>
                  <a:lnTo>
                    <a:pt x="33616" y="46355"/>
                  </a:lnTo>
                  <a:lnTo>
                    <a:pt x="34632" y="45097"/>
                  </a:lnTo>
                  <a:lnTo>
                    <a:pt x="36118" y="44030"/>
                  </a:lnTo>
                  <a:lnTo>
                    <a:pt x="38163" y="37376"/>
                  </a:lnTo>
                  <a:lnTo>
                    <a:pt x="38265" y="37071"/>
                  </a:lnTo>
                  <a:lnTo>
                    <a:pt x="41744" y="37198"/>
                  </a:lnTo>
                  <a:lnTo>
                    <a:pt x="45720" y="38354"/>
                  </a:lnTo>
                  <a:close/>
                </a:path>
              </a:pathLst>
            </a:custGeom>
            <a:solidFill>
              <a:srgbClr val="BAC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825768" y="3270153"/>
              <a:ext cx="29209" cy="36195"/>
            </a:xfrm>
            <a:custGeom>
              <a:avLst/>
              <a:gdLst/>
              <a:ahLst/>
              <a:cxnLst/>
              <a:rect l="l" t="t" r="r" b="b"/>
              <a:pathLst>
                <a:path w="29210" h="36195">
                  <a:moveTo>
                    <a:pt x="4660" y="0"/>
                  </a:moveTo>
                  <a:lnTo>
                    <a:pt x="0" y="5448"/>
                  </a:lnTo>
                  <a:lnTo>
                    <a:pt x="88" y="27304"/>
                  </a:lnTo>
                  <a:lnTo>
                    <a:pt x="6261" y="35318"/>
                  </a:lnTo>
                  <a:lnTo>
                    <a:pt x="14312" y="35610"/>
                  </a:lnTo>
                  <a:lnTo>
                    <a:pt x="18692" y="33516"/>
                  </a:lnTo>
                  <a:lnTo>
                    <a:pt x="23442" y="28163"/>
                  </a:lnTo>
                  <a:lnTo>
                    <a:pt x="27294" y="21346"/>
                  </a:lnTo>
                  <a:lnTo>
                    <a:pt x="28981" y="14858"/>
                  </a:lnTo>
                  <a:lnTo>
                    <a:pt x="29210" y="7086"/>
                  </a:lnTo>
                  <a:lnTo>
                    <a:pt x="22606" y="419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7DD9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919617" y="4208843"/>
              <a:ext cx="27940" cy="71120"/>
            </a:xfrm>
            <a:custGeom>
              <a:avLst/>
              <a:gdLst/>
              <a:ahLst/>
              <a:cxnLst/>
              <a:rect l="l" t="t" r="r" b="b"/>
              <a:pathLst>
                <a:path w="27939" h="71120">
                  <a:moveTo>
                    <a:pt x="27520" y="4368"/>
                  </a:moveTo>
                  <a:lnTo>
                    <a:pt x="26543" y="1739"/>
                  </a:lnTo>
                  <a:lnTo>
                    <a:pt x="24244" y="12"/>
                  </a:lnTo>
                  <a:lnTo>
                    <a:pt x="24168" y="723"/>
                  </a:lnTo>
                  <a:lnTo>
                    <a:pt x="24244" y="0"/>
                  </a:lnTo>
                  <a:lnTo>
                    <a:pt x="127" y="30975"/>
                  </a:lnTo>
                  <a:lnTo>
                    <a:pt x="0" y="38811"/>
                  </a:lnTo>
                  <a:lnTo>
                    <a:pt x="660" y="48387"/>
                  </a:lnTo>
                  <a:lnTo>
                    <a:pt x="7518" y="70942"/>
                  </a:lnTo>
                  <a:lnTo>
                    <a:pt x="11442" y="68503"/>
                  </a:lnTo>
                  <a:lnTo>
                    <a:pt x="9563" y="63322"/>
                  </a:lnTo>
                  <a:lnTo>
                    <a:pt x="8864" y="61556"/>
                  </a:lnTo>
                  <a:lnTo>
                    <a:pt x="7416" y="53632"/>
                  </a:lnTo>
                  <a:lnTo>
                    <a:pt x="8509" y="46139"/>
                  </a:lnTo>
                  <a:lnTo>
                    <a:pt x="10553" y="38811"/>
                  </a:lnTo>
                  <a:lnTo>
                    <a:pt x="11912" y="31419"/>
                  </a:lnTo>
                  <a:lnTo>
                    <a:pt x="11950" y="30975"/>
                  </a:lnTo>
                  <a:lnTo>
                    <a:pt x="13944" y="30670"/>
                  </a:lnTo>
                  <a:lnTo>
                    <a:pt x="15024" y="30302"/>
                  </a:lnTo>
                  <a:lnTo>
                    <a:pt x="14960" y="27152"/>
                  </a:lnTo>
                  <a:lnTo>
                    <a:pt x="14274" y="23698"/>
                  </a:lnTo>
                  <a:lnTo>
                    <a:pt x="17780" y="22174"/>
                  </a:lnTo>
                  <a:lnTo>
                    <a:pt x="18580" y="22174"/>
                  </a:lnTo>
                  <a:lnTo>
                    <a:pt x="19316" y="14427"/>
                  </a:lnTo>
                  <a:lnTo>
                    <a:pt x="18580" y="22174"/>
                  </a:lnTo>
                  <a:lnTo>
                    <a:pt x="18859" y="22199"/>
                  </a:lnTo>
                  <a:lnTo>
                    <a:pt x="19126" y="22263"/>
                  </a:lnTo>
                  <a:lnTo>
                    <a:pt x="19405" y="22225"/>
                  </a:lnTo>
                  <a:lnTo>
                    <a:pt x="23253" y="18021"/>
                  </a:lnTo>
                  <a:lnTo>
                    <a:pt x="23609" y="11861"/>
                  </a:lnTo>
                  <a:lnTo>
                    <a:pt x="27520" y="4368"/>
                  </a:lnTo>
                  <a:close/>
                </a:path>
              </a:pathLst>
            </a:custGeom>
            <a:solidFill>
              <a:srgbClr val="B9B9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146080" y="4301566"/>
              <a:ext cx="56515" cy="45085"/>
            </a:xfrm>
            <a:custGeom>
              <a:avLst/>
              <a:gdLst/>
              <a:ahLst/>
              <a:cxnLst/>
              <a:rect l="l" t="t" r="r" b="b"/>
              <a:pathLst>
                <a:path w="56514" h="45085">
                  <a:moveTo>
                    <a:pt x="56070" y="10998"/>
                  </a:moveTo>
                  <a:lnTo>
                    <a:pt x="50393" y="10007"/>
                  </a:lnTo>
                  <a:lnTo>
                    <a:pt x="46786" y="6680"/>
                  </a:lnTo>
                  <a:lnTo>
                    <a:pt x="46215" y="1028"/>
                  </a:lnTo>
                  <a:lnTo>
                    <a:pt x="46113" y="0"/>
                  </a:lnTo>
                  <a:lnTo>
                    <a:pt x="44678" y="1028"/>
                  </a:lnTo>
                  <a:lnTo>
                    <a:pt x="4838" y="29603"/>
                  </a:lnTo>
                  <a:lnTo>
                    <a:pt x="3987" y="31623"/>
                  </a:lnTo>
                  <a:lnTo>
                    <a:pt x="3606" y="31775"/>
                  </a:lnTo>
                  <a:lnTo>
                    <a:pt x="3606" y="34759"/>
                  </a:lnTo>
                  <a:lnTo>
                    <a:pt x="2946" y="34213"/>
                  </a:lnTo>
                  <a:lnTo>
                    <a:pt x="3606" y="34759"/>
                  </a:lnTo>
                  <a:lnTo>
                    <a:pt x="3606" y="31775"/>
                  </a:lnTo>
                  <a:lnTo>
                    <a:pt x="2476" y="32207"/>
                  </a:lnTo>
                  <a:lnTo>
                    <a:pt x="749" y="32359"/>
                  </a:lnTo>
                  <a:lnTo>
                    <a:pt x="12" y="32423"/>
                  </a:lnTo>
                  <a:lnTo>
                    <a:pt x="1600" y="37426"/>
                  </a:lnTo>
                  <a:lnTo>
                    <a:pt x="2095" y="44932"/>
                  </a:lnTo>
                  <a:lnTo>
                    <a:pt x="10642" y="34175"/>
                  </a:lnTo>
                  <a:lnTo>
                    <a:pt x="13157" y="35636"/>
                  </a:lnTo>
                  <a:lnTo>
                    <a:pt x="14693" y="38125"/>
                  </a:lnTo>
                  <a:lnTo>
                    <a:pt x="15049" y="32435"/>
                  </a:lnTo>
                  <a:lnTo>
                    <a:pt x="14947" y="34213"/>
                  </a:lnTo>
                  <a:lnTo>
                    <a:pt x="14884" y="35306"/>
                  </a:lnTo>
                  <a:lnTo>
                    <a:pt x="14782" y="36779"/>
                  </a:lnTo>
                  <a:lnTo>
                    <a:pt x="14693" y="38125"/>
                  </a:lnTo>
                  <a:lnTo>
                    <a:pt x="17081" y="37592"/>
                  </a:lnTo>
                  <a:lnTo>
                    <a:pt x="17995" y="36779"/>
                  </a:lnTo>
                  <a:lnTo>
                    <a:pt x="18757" y="36017"/>
                  </a:lnTo>
                  <a:lnTo>
                    <a:pt x="19646" y="35306"/>
                  </a:lnTo>
                  <a:lnTo>
                    <a:pt x="29591" y="30797"/>
                  </a:lnTo>
                  <a:lnTo>
                    <a:pt x="38950" y="25196"/>
                  </a:lnTo>
                  <a:lnTo>
                    <a:pt x="47764" y="18580"/>
                  </a:lnTo>
                  <a:lnTo>
                    <a:pt x="52730" y="14046"/>
                  </a:lnTo>
                  <a:lnTo>
                    <a:pt x="56070" y="10998"/>
                  </a:lnTo>
                  <a:close/>
                </a:path>
              </a:pathLst>
            </a:custGeom>
            <a:solidFill>
              <a:srgbClr val="9FD4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227440" y="4502480"/>
              <a:ext cx="53975" cy="57785"/>
            </a:xfrm>
            <a:custGeom>
              <a:avLst/>
              <a:gdLst/>
              <a:ahLst/>
              <a:cxnLst/>
              <a:rect l="l" t="t" r="r" b="b"/>
              <a:pathLst>
                <a:path w="53975" h="57785">
                  <a:moveTo>
                    <a:pt x="53644" y="42570"/>
                  </a:moveTo>
                  <a:lnTo>
                    <a:pt x="53403" y="38404"/>
                  </a:lnTo>
                  <a:lnTo>
                    <a:pt x="53162" y="37109"/>
                  </a:lnTo>
                  <a:lnTo>
                    <a:pt x="52654" y="34505"/>
                  </a:lnTo>
                  <a:lnTo>
                    <a:pt x="51142" y="25946"/>
                  </a:lnTo>
                  <a:lnTo>
                    <a:pt x="49860" y="17348"/>
                  </a:lnTo>
                  <a:lnTo>
                    <a:pt x="49542" y="14592"/>
                  </a:lnTo>
                  <a:lnTo>
                    <a:pt x="49542" y="29387"/>
                  </a:lnTo>
                  <a:lnTo>
                    <a:pt x="49326" y="27089"/>
                  </a:lnTo>
                  <a:lnTo>
                    <a:pt x="49377" y="27457"/>
                  </a:lnTo>
                  <a:lnTo>
                    <a:pt x="49491" y="28816"/>
                  </a:lnTo>
                  <a:lnTo>
                    <a:pt x="49542" y="29387"/>
                  </a:lnTo>
                  <a:lnTo>
                    <a:pt x="49542" y="14592"/>
                  </a:lnTo>
                  <a:lnTo>
                    <a:pt x="49276" y="12255"/>
                  </a:lnTo>
                  <a:lnTo>
                    <a:pt x="49276" y="26492"/>
                  </a:lnTo>
                  <a:lnTo>
                    <a:pt x="48247" y="14859"/>
                  </a:lnTo>
                  <a:lnTo>
                    <a:pt x="45173" y="7556"/>
                  </a:lnTo>
                  <a:lnTo>
                    <a:pt x="48247" y="14846"/>
                  </a:lnTo>
                  <a:lnTo>
                    <a:pt x="49237" y="25946"/>
                  </a:lnTo>
                  <a:lnTo>
                    <a:pt x="49276" y="26492"/>
                  </a:lnTo>
                  <a:lnTo>
                    <a:pt x="49276" y="12255"/>
                  </a:lnTo>
                  <a:lnTo>
                    <a:pt x="48869" y="8712"/>
                  </a:lnTo>
                  <a:lnTo>
                    <a:pt x="48221" y="12"/>
                  </a:lnTo>
                  <a:lnTo>
                    <a:pt x="44818" y="4457"/>
                  </a:lnTo>
                  <a:lnTo>
                    <a:pt x="44958" y="9334"/>
                  </a:lnTo>
                  <a:lnTo>
                    <a:pt x="46037" y="14808"/>
                  </a:lnTo>
                  <a:lnTo>
                    <a:pt x="47091" y="20091"/>
                  </a:lnTo>
                  <a:lnTo>
                    <a:pt x="47129" y="25628"/>
                  </a:lnTo>
                  <a:lnTo>
                    <a:pt x="47561" y="30467"/>
                  </a:lnTo>
                  <a:lnTo>
                    <a:pt x="36360" y="26835"/>
                  </a:lnTo>
                  <a:lnTo>
                    <a:pt x="33997" y="26974"/>
                  </a:lnTo>
                  <a:lnTo>
                    <a:pt x="33794" y="26987"/>
                  </a:lnTo>
                  <a:lnTo>
                    <a:pt x="33807" y="27241"/>
                  </a:lnTo>
                  <a:lnTo>
                    <a:pt x="33756" y="27114"/>
                  </a:lnTo>
                  <a:lnTo>
                    <a:pt x="31597" y="27114"/>
                  </a:lnTo>
                  <a:lnTo>
                    <a:pt x="34137" y="32385"/>
                  </a:lnTo>
                  <a:lnTo>
                    <a:pt x="34150" y="34404"/>
                  </a:lnTo>
                  <a:lnTo>
                    <a:pt x="34150" y="36868"/>
                  </a:lnTo>
                  <a:lnTo>
                    <a:pt x="34163" y="37058"/>
                  </a:lnTo>
                  <a:lnTo>
                    <a:pt x="33972" y="37198"/>
                  </a:lnTo>
                  <a:lnTo>
                    <a:pt x="33362" y="37896"/>
                  </a:lnTo>
                  <a:lnTo>
                    <a:pt x="33362" y="39446"/>
                  </a:lnTo>
                  <a:lnTo>
                    <a:pt x="31559" y="44640"/>
                  </a:lnTo>
                  <a:lnTo>
                    <a:pt x="26390" y="49961"/>
                  </a:lnTo>
                  <a:lnTo>
                    <a:pt x="18923" y="52476"/>
                  </a:lnTo>
                  <a:lnTo>
                    <a:pt x="26377" y="49961"/>
                  </a:lnTo>
                  <a:lnTo>
                    <a:pt x="31546" y="44640"/>
                  </a:lnTo>
                  <a:lnTo>
                    <a:pt x="33362" y="39446"/>
                  </a:lnTo>
                  <a:lnTo>
                    <a:pt x="33362" y="37896"/>
                  </a:lnTo>
                  <a:lnTo>
                    <a:pt x="30911" y="40652"/>
                  </a:lnTo>
                  <a:lnTo>
                    <a:pt x="26289" y="45681"/>
                  </a:lnTo>
                  <a:lnTo>
                    <a:pt x="20256" y="49961"/>
                  </a:lnTo>
                  <a:lnTo>
                    <a:pt x="12954" y="51600"/>
                  </a:lnTo>
                  <a:lnTo>
                    <a:pt x="8724" y="51600"/>
                  </a:lnTo>
                  <a:lnTo>
                    <a:pt x="8724" y="53695"/>
                  </a:lnTo>
                  <a:lnTo>
                    <a:pt x="6197" y="54051"/>
                  </a:lnTo>
                  <a:lnTo>
                    <a:pt x="2222" y="52476"/>
                  </a:lnTo>
                  <a:lnTo>
                    <a:pt x="6223" y="54038"/>
                  </a:lnTo>
                  <a:lnTo>
                    <a:pt x="8724" y="53695"/>
                  </a:lnTo>
                  <a:lnTo>
                    <a:pt x="8724" y="51600"/>
                  </a:lnTo>
                  <a:lnTo>
                    <a:pt x="25" y="51600"/>
                  </a:lnTo>
                  <a:lnTo>
                    <a:pt x="2286" y="54203"/>
                  </a:lnTo>
                  <a:lnTo>
                    <a:pt x="5054" y="54203"/>
                  </a:lnTo>
                  <a:lnTo>
                    <a:pt x="6616" y="54203"/>
                  </a:lnTo>
                  <a:lnTo>
                    <a:pt x="12814" y="54203"/>
                  </a:lnTo>
                  <a:lnTo>
                    <a:pt x="16827" y="54330"/>
                  </a:lnTo>
                  <a:lnTo>
                    <a:pt x="25819" y="54203"/>
                  </a:lnTo>
                  <a:lnTo>
                    <a:pt x="34810" y="54495"/>
                  </a:lnTo>
                  <a:lnTo>
                    <a:pt x="43764" y="56045"/>
                  </a:lnTo>
                  <a:lnTo>
                    <a:pt x="48590" y="57378"/>
                  </a:lnTo>
                  <a:lnTo>
                    <a:pt x="52781" y="52755"/>
                  </a:lnTo>
                  <a:lnTo>
                    <a:pt x="53644" y="42570"/>
                  </a:lnTo>
                  <a:close/>
                </a:path>
              </a:pathLst>
            </a:custGeom>
            <a:solidFill>
              <a:srgbClr val="A0C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603042" y="3123983"/>
              <a:ext cx="29845" cy="76835"/>
            </a:xfrm>
            <a:custGeom>
              <a:avLst/>
              <a:gdLst/>
              <a:ahLst/>
              <a:cxnLst/>
              <a:rect l="l" t="t" r="r" b="b"/>
              <a:pathLst>
                <a:path w="29844" h="76835">
                  <a:moveTo>
                    <a:pt x="7581" y="76250"/>
                  </a:moveTo>
                  <a:lnTo>
                    <a:pt x="5854" y="72453"/>
                  </a:lnTo>
                  <a:lnTo>
                    <a:pt x="3848" y="68999"/>
                  </a:lnTo>
                  <a:lnTo>
                    <a:pt x="63" y="67754"/>
                  </a:lnTo>
                  <a:lnTo>
                    <a:pt x="0" y="67957"/>
                  </a:lnTo>
                  <a:lnTo>
                    <a:pt x="1739" y="71628"/>
                  </a:lnTo>
                  <a:lnTo>
                    <a:pt x="2743" y="76149"/>
                  </a:lnTo>
                  <a:lnTo>
                    <a:pt x="7581" y="76250"/>
                  </a:lnTo>
                  <a:close/>
                </a:path>
                <a:path w="29844" h="76835">
                  <a:moveTo>
                    <a:pt x="29273" y="11087"/>
                  </a:moveTo>
                  <a:lnTo>
                    <a:pt x="24752" y="13931"/>
                  </a:lnTo>
                  <a:lnTo>
                    <a:pt x="29260" y="11087"/>
                  </a:lnTo>
                  <a:lnTo>
                    <a:pt x="25031" y="13246"/>
                  </a:lnTo>
                  <a:lnTo>
                    <a:pt x="21526" y="13931"/>
                  </a:lnTo>
                  <a:lnTo>
                    <a:pt x="21640" y="11087"/>
                  </a:lnTo>
                  <a:lnTo>
                    <a:pt x="21717" y="0"/>
                  </a:lnTo>
                  <a:lnTo>
                    <a:pt x="21018" y="2743"/>
                  </a:lnTo>
                  <a:lnTo>
                    <a:pt x="20180" y="5422"/>
                  </a:lnTo>
                  <a:lnTo>
                    <a:pt x="19418" y="8140"/>
                  </a:lnTo>
                  <a:lnTo>
                    <a:pt x="20675" y="15405"/>
                  </a:lnTo>
                  <a:lnTo>
                    <a:pt x="20751" y="15862"/>
                  </a:lnTo>
                  <a:lnTo>
                    <a:pt x="22415" y="15405"/>
                  </a:lnTo>
                  <a:lnTo>
                    <a:pt x="20751" y="15862"/>
                  </a:lnTo>
                  <a:lnTo>
                    <a:pt x="19418" y="8140"/>
                  </a:lnTo>
                  <a:lnTo>
                    <a:pt x="14871" y="23164"/>
                  </a:lnTo>
                  <a:lnTo>
                    <a:pt x="4940" y="52870"/>
                  </a:lnTo>
                  <a:lnTo>
                    <a:pt x="76" y="67754"/>
                  </a:lnTo>
                  <a:lnTo>
                    <a:pt x="3848" y="68999"/>
                  </a:lnTo>
                  <a:lnTo>
                    <a:pt x="5867" y="72440"/>
                  </a:lnTo>
                  <a:lnTo>
                    <a:pt x="7594" y="76238"/>
                  </a:lnTo>
                  <a:lnTo>
                    <a:pt x="14655" y="60642"/>
                  </a:lnTo>
                  <a:lnTo>
                    <a:pt x="20586" y="44564"/>
                  </a:lnTo>
                  <a:lnTo>
                    <a:pt x="25438" y="28041"/>
                  </a:lnTo>
                  <a:lnTo>
                    <a:pt x="29273" y="11087"/>
                  </a:lnTo>
                  <a:close/>
                </a:path>
              </a:pathLst>
            </a:custGeom>
            <a:solidFill>
              <a:srgbClr val="B1C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890543" y="4817249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23266" y="7975"/>
                  </a:moveTo>
                  <a:lnTo>
                    <a:pt x="21259" y="8712"/>
                  </a:lnTo>
                  <a:lnTo>
                    <a:pt x="20650" y="9271"/>
                  </a:lnTo>
                  <a:lnTo>
                    <a:pt x="23266" y="7975"/>
                  </a:lnTo>
                  <a:close/>
                </a:path>
                <a:path w="49529" h="30479">
                  <a:moveTo>
                    <a:pt x="49441" y="29781"/>
                  </a:moveTo>
                  <a:lnTo>
                    <a:pt x="47726" y="26250"/>
                  </a:lnTo>
                  <a:lnTo>
                    <a:pt x="45834" y="24422"/>
                  </a:lnTo>
                  <a:lnTo>
                    <a:pt x="47675" y="26136"/>
                  </a:lnTo>
                  <a:lnTo>
                    <a:pt x="49377" y="29629"/>
                  </a:lnTo>
                  <a:lnTo>
                    <a:pt x="48933" y="28397"/>
                  </a:lnTo>
                  <a:lnTo>
                    <a:pt x="45567" y="19367"/>
                  </a:lnTo>
                  <a:lnTo>
                    <a:pt x="43040" y="16052"/>
                  </a:lnTo>
                  <a:lnTo>
                    <a:pt x="40525" y="12776"/>
                  </a:lnTo>
                  <a:lnTo>
                    <a:pt x="38290" y="11658"/>
                  </a:lnTo>
                  <a:lnTo>
                    <a:pt x="38290" y="16052"/>
                  </a:lnTo>
                  <a:lnTo>
                    <a:pt x="34556" y="16522"/>
                  </a:lnTo>
                  <a:lnTo>
                    <a:pt x="31889" y="22593"/>
                  </a:lnTo>
                  <a:lnTo>
                    <a:pt x="34556" y="16510"/>
                  </a:lnTo>
                  <a:lnTo>
                    <a:pt x="38290" y="16052"/>
                  </a:lnTo>
                  <a:lnTo>
                    <a:pt x="38290" y="11658"/>
                  </a:lnTo>
                  <a:lnTo>
                    <a:pt x="37579" y="11303"/>
                  </a:lnTo>
                  <a:lnTo>
                    <a:pt x="33401" y="9232"/>
                  </a:lnTo>
                  <a:lnTo>
                    <a:pt x="23279" y="7975"/>
                  </a:lnTo>
                  <a:lnTo>
                    <a:pt x="20650" y="9271"/>
                  </a:lnTo>
                  <a:lnTo>
                    <a:pt x="19050" y="10058"/>
                  </a:lnTo>
                  <a:lnTo>
                    <a:pt x="16535" y="11303"/>
                  </a:lnTo>
                  <a:lnTo>
                    <a:pt x="19050" y="10058"/>
                  </a:lnTo>
                  <a:lnTo>
                    <a:pt x="16243" y="4000"/>
                  </a:lnTo>
                  <a:lnTo>
                    <a:pt x="13970" y="1727"/>
                  </a:lnTo>
                  <a:lnTo>
                    <a:pt x="11315" y="0"/>
                  </a:lnTo>
                  <a:lnTo>
                    <a:pt x="10909" y="838"/>
                  </a:lnTo>
                  <a:lnTo>
                    <a:pt x="8191" y="6540"/>
                  </a:lnTo>
                  <a:lnTo>
                    <a:pt x="5207" y="12103"/>
                  </a:lnTo>
                  <a:lnTo>
                    <a:pt x="469" y="24384"/>
                  </a:lnTo>
                  <a:lnTo>
                    <a:pt x="0" y="25768"/>
                  </a:lnTo>
                  <a:lnTo>
                    <a:pt x="3073" y="30441"/>
                  </a:lnTo>
                  <a:lnTo>
                    <a:pt x="13271" y="29629"/>
                  </a:lnTo>
                  <a:lnTo>
                    <a:pt x="15976" y="28397"/>
                  </a:lnTo>
                  <a:lnTo>
                    <a:pt x="22923" y="25768"/>
                  </a:lnTo>
                  <a:lnTo>
                    <a:pt x="27165" y="23990"/>
                  </a:lnTo>
                  <a:lnTo>
                    <a:pt x="31788" y="24384"/>
                  </a:lnTo>
                  <a:lnTo>
                    <a:pt x="31813" y="23990"/>
                  </a:lnTo>
                  <a:lnTo>
                    <a:pt x="31800" y="24422"/>
                  </a:lnTo>
                  <a:lnTo>
                    <a:pt x="32727" y="24422"/>
                  </a:lnTo>
                  <a:lnTo>
                    <a:pt x="34645" y="20955"/>
                  </a:lnTo>
                  <a:lnTo>
                    <a:pt x="36703" y="17106"/>
                  </a:lnTo>
                  <a:lnTo>
                    <a:pt x="42570" y="26250"/>
                  </a:lnTo>
                  <a:lnTo>
                    <a:pt x="46139" y="27711"/>
                  </a:lnTo>
                  <a:lnTo>
                    <a:pt x="49441" y="29781"/>
                  </a:lnTo>
                  <a:close/>
                </a:path>
              </a:pathLst>
            </a:custGeom>
            <a:solidFill>
              <a:srgbClr val="B7C6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997791" y="3165329"/>
              <a:ext cx="39370" cy="48895"/>
            </a:xfrm>
            <a:custGeom>
              <a:avLst/>
              <a:gdLst/>
              <a:ahLst/>
              <a:cxnLst/>
              <a:rect l="l" t="t" r="r" b="b"/>
              <a:pathLst>
                <a:path w="39369" h="48894">
                  <a:moveTo>
                    <a:pt x="7302" y="0"/>
                  </a:moveTo>
                  <a:lnTo>
                    <a:pt x="7035" y="4457"/>
                  </a:lnTo>
                  <a:lnTo>
                    <a:pt x="7899" y="8724"/>
                  </a:lnTo>
                  <a:lnTo>
                    <a:pt x="9105" y="12839"/>
                  </a:lnTo>
                  <a:lnTo>
                    <a:pt x="7010" y="17729"/>
                  </a:lnTo>
                  <a:lnTo>
                    <a:pt x="2032" y="10706"/>
                  </a:lnTo>
                  <a:lnTo>
                    <a:pt x="114" y="15786"/>
                  </a:lnTo>
                  <a:lnTo>
                    <a:pt x="0" y="18580"/>
                  </a:lnTo>
                  <a:lnTo>
                    <a:pt x="4775" y="18681"/>
                  </a:lnTo>
                  <a:lnTo>
                    <a:pt x="6515" y="23647"/>
                  </a:lnTo>
                  <a:lnTo>
                    <a:pt x="9677" y="26314"/>
                  </a:lnTo>
                  <a:lnTo>
                    <a:pt x="14813" y="31005"/>
                  </a:lnTo>
                  <a:lnTo>
                    <a:pt x="18911" y="36717"/>
                  </a:lnTo>
                  <a:lnTo>
                    <a:pt x="22698" y="42736"/>
                  </a:lnTo>
                  <a:lnTo>
                    <a:pt x="26898" y="48348"/>
                  </a:lnTo>
                  <a:lnTo>
                    <a:pt x="32918" y="45999"/>
                  </a:lnTo>
                  <a:lnTo>
                    <a:pt x="33312" y="37376"/>
                  </a:lnTo>
                  <a:lnTo>
                    <a:pt x="39039" y="34696"/>
                  </a:lnTo>
                  <a:lnTo>
                    <a:pt x="32866" y="24004"/>
                  </a:lnTo>
                  <a:lnTo>
                    <a:pt x="25238" y="14981"/>
                  </a:lnTo>
                  <a:lnTo>
                    <a:pt x="16576" y="7141"/>
                  </a:lnTo>
                  <a:lnTo>
                    <a:pt x="7302" y="0"/>
                  </a:lnTo>
                  <a:close/>
                </a:path>
              </a:pathLst>
            </a:custGeom>
            <a:solidFill>
              <a:srgbClr val="9CD1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961702" y="5083469"/>
              <a:ext cx="56515" cy="46355"/>
            </a:xfrm>
            <a:custGeom>
              <a:avLst/>
              <a:gdLst/>
              <a:ahLst/>
              <a:cxnLst/>
              <a:rect l="l" t="t" r="r" b="b"/>
              <a:pathLst>
                <a:path w="56514" h="46354">
                  <a:moveTo>
                    <a:pt x="5105" y="0"/>
                  </a:moveTo>
                  <a:lnTo>
                    <a:pt x="2959" y="4356"/>
                  </a:lnTo>
                  <a:lnTo>
                    <a:pt x="5105" y="10706"/>
                  </a:lnTo>
                  <a:lnTo>
                    <a:pt x="0" y="13652"/>
                  </a:lnTo>
                  <a:lnTo>
                    <a:pt x="9849" y="24845"/>
                  </a:lnTo>
                  <a:lnTo>
                    <a:pt x="21162" y="33416"/>
                  </a:lnTo>
                  <a:lnTo>
                    <a:pt x="33464" y="40211"/>
                  </a:lnTo>
                  <a:lnTo>
                    <a:pt x="46291" y="46062"/>
                  </a:lnTo>
                  <a:lnTo>
                    <a:pt x="48183" y="40932"/>
                  </a:lnTo>
                  <a:lnTo>
                    <a:pt x="52133" y="40347"/>
                  </a:lnTo>
                  <a:lnTo>
                    <a:pt x="56349" y="40360"/>
                  </a:lnTo>
                  <a:lnTo>
                    <a:pt x="46424" y="33077"/>
                  </a:lnTo>
                  <a:lnTo>
                    <a:pt x="36074" y="26535"/>
                  </a:lnTo>
                  <a:lnTo>
                    <a:pt x="25819" y="19789"/>
                  </a:lnTo>
                  <a:lnTo>
                    <a:pt x="16167" y="11912"/>
                  </a:lnTo>
                  <a:lnTo>
                    <a:pt x="12217" y="8153"/>
                  </a:lnTo>
                  <a:lnTo>
                    <a:pt x="8877" y="3860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C3BC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548395" y="4961963"/>
              <a:ext cx="38735" cy="43815"/>
            </a:xfrm>
            <a:custGeom>
              <a:avLst/>
              <a:gdLst/>
              <a:ahLst/>
              <a:cxnLst/>
              <a:rect l="l" t="t" r="r" b="b"/>
              <a:pathLst>
                <a:path w="38735" h="43814">
                  <a:moveTo>
                    <a:pt x="8146" y="0"/>
                  </a:moveTo>
                  <a:lnTo>
                    <a:pt x="0" y="2832"/>
                  </a:lnTo>
                  <a:lnTo>
                    <a:pt x="7505" y="16180"/>
                  </a:lnTo>
                  <a:lnTo>
                    <a:pt x="16209" y="18466"/>
                  </a:lnTo>
                  <a:lnTo>
                    <a:pt x="21988" y="22951"/>
                  </a:lnTo>
                  <a:lnTo>
                    <a:pt x="25316" y="30248"/>
                  </a:lnTo>
                  <a:lnTo>
                    <a:pt x="26669" y="40970"/>
                  </a:lnTo>
                  <a:lnTo>
                    <a:pt x="36372" y="43752"/>
                  </a:lnTo>
                  <a:lnTo>
                    <a:pt x="38641" y="34107"/>
                  </a:lnTo>
                  <a:lnTo>
                    <a:pt x="37717" y="25299"/>
                  </a:lnTo>
                  <a:lnTo>
                    <a:pt x="34295" y="17195"/>
                  </a:lnTo>
                  <a:lnTo>
                    <a:pt x="29070" y="9665"/>
                  </a:lnTo>
                  <a:lnTo>
                    <a:pt x="22709" y="3568"/>
                  </a:lnTo>
                  <a:lnTo>
                    <a:pt x="15725" y="296"/>
                  </a:lnTo>
                  <a:lnTo>
                    <a:pt x="8146" y="0"/>
                  </a:lnTo>
                  <a:close/>
                </a:path>
              </a:pathLst>
            </a:custGeom>
            <a:solidFill>
              <a:srgbClr val="DEB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014178" y="4898669"/>
              <a:ext cx="47625" cy="38100"/>
            </a:xfrm>
            <a:custGeom>
              <a:avLst/>
              <a:gdLst/>
              <a:ahLst/>
              <a:cxnLst/>
              <a:rect l="l" t="t" r="r" b="b"/>
              <a:pathLst>
                <a:path w="47625" h="38100">
                  <a:moveTo>
                    <a:pt x="47320" y="14084"/>
                  </a:moveTo>
                  <a:lnTo>
                    <a:pt x="45732" y="9347"/>
                  </a:lnTo>
                  <a:lnTo>
                    <a:pt x="42519" y="5346"/>
                  </a:lnTo>
                  <a:lnTo>
                    <a:pt x="42392" y="1905"/>
                  </a:lnTo>
                  <a:lnTo>
                    <a:pt x="42316" y="0"/>
                  </a:lnTo>
                  <a:lnTo>
                    <a:pt x="40398" y="1892"/>
                  </a:lnTo>
                  <a:lnTo>
                    <a:pt x="33223" y="8953"/>
                  </a:lnTo>
                  <a:lnTo>
                    <a:pt x="25781" y="15544"/>
                  </a:lnTo>
                  <a:lnTo>
                    <a:pt x="17678" y="21005"/>
                  </a:lnTo>
                  <a:lnTo>
                    <a:pt x="8534" y="24663"/>
                  </a:lnTo>
                  <a:lnTo>
                    <a:pt x="8610" y="30759"/>
                  </a:lnTo>
                  <a:lnTo>
                    <a:pt x="8534" y="24663"/>
                  </a:lnTo>
                  <a:lnTo>
                    <a:pt x="4597" y="28130"/>
                  </a:lnTo>
                  <a:lnTo>
                    <a:pt x="0" y="31013"/>
                  </a:lnTo>
                  <a:lnTo>
                    <a:pt x="1104" y="37884"/>
                  </a:lnTo>
                  <a:lnTo>
                    <a:pt x="3873" y="33667"/>
                  </a:lnTo>
                  <a:lnTo>
                    <a:pt x="1117" y="37884"/>
                  </a:lnTo>
                  <a:lnTo>
                    <a:pt x="14897" y="37401"/>
                  </a:lnTo>
                  <a:lnTo>
                    <a:pt x="27051" y="32905"/>
                  </a:lnTo>
                  <a:lnTo>
                    <a:pt x="37782" y="24955"/>
                  </a:lnTo>
                  <a:lnTo>
                    <a:pt x="47320" y="14084"/>
                  </a:lnTo>
                  <a:close/>
                </a:path>
              </a:pathLst>
            </a:custGeom>
            <a:solidFill>
              <a:srgbClr val="A7C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819362" y="5038089"/>
              <a:ext cx="34290" cy="46990"/>
            </a:xfrm>
            <a:custGeom>
              <a:avLst/>
              <a:gdLst/>
              <a:ahLst/>
              <a:cxnLst/>
              <a:rect l="l" t="t" r="r" b="b"/>
              <a:pathLst>
                <a:path w="34289" h="46989">
                  <a:moveTo>
                    <a:pt x="34188" y="21755"/>
                  </a:moveTo>
                  <a:lnTo>
                    <a:pt x="30276" y="15354"/>
                  </a:lnTo>
                  <a:lnTo>
                    <a:pt x="25996" y="9347"/>
                  </a:lnTo>
                  <a:lnTo>
                    <a:pt x="21018" y="4114"/>
                  </a:lnTo>
                  <a:lnTo>
                    <a:pt x="15024" y="12"/>
                  </a:lnTo>
                  <a:lnTo>
                    <a:pt x="8559" y="3340"/>
                  </a:lnTo>
                  <a:lnTo>
                    <a:pt x="9156" y="10769"/>
                  </a:lnTo>
                  <a:lnTo>
                    <a:pt x="7289" y="16776"/>
                  </a:lnTo>
                  <a:lnTo>
                    <a:pt x="7442" y="17030"/>
                  </a:lnTo>
                  <a:lnTo>
                    <a:pt x="7569" y="17030"/>
                  </a:lnTo>
                  <a:lnTo>
                    <a:pt x="9766" y="20713"/>
                  </a:lnTo>
                  <a:lnTo>
                    <a:pt x="8826" y="24180"/>
                  </a:lnTo>
                  <a:lnTo>
                    <a:pt x="4610" y="33997"/>
                  </a:lnTo>
                  <a:lnTo>
                    <a:pt x="1092" y="39573"/>
                  </a:lnTo>
                  <a:lnTo>
                    <a:pt x="0" y="46329"/>
                  </a:lnTo>
                  <a:lnTo>
                    <a:pt x="266" y="46456"/>
                  </a:lnTo>
                  <a:lnTo>
                    <a:pt x="3467" y="45072"/>
                  </a:lnTo>
                  <a:lnTo>
                    <a:pt x="4267" y="41275"/>
                  </a:lnTo>
                  <a:lnTo>
                    <a:pt x="4305" y="41071"/>
                  </a:lnTo>
                  <a:lnTo>
                    <a:pt x="9474" y="36741"/>
                  </a:lnTo>
                  <a:lnTo>
                    <a:pt x="11925" y="36195"/>
                  </a:lnTo>
                  <a:lnTo>
                    <a:pt x="12217" y="39573"/>
                  </a:lnTo>
                  <a:lnTo>
                    <a:pt x="12255" y="40106"/>
                  </a:lnTo>
                  <a:lnTo>
                    <a:pt x="12357" y="41275"/>
                  </a:lnTo>
                  <a:lnTo>
                    <a:pt x="12852" y="40652"/>
                  </a:lnTo>
                  <a:lnTo>
                    <a:pt x="13525" y="40106"/>
                  </a:lnTo>
                  <a:lnTo>
                    <a:pt x="15125" y="36195"/>
                  </a:lnTo>
                  <a:lnTo>
                    <a:pt x="17335" y="30797"/>
                  </a:lnTo>
                  <a:lnTo>
                    <a:pt x="24295" y="35598"/>
                  </a:lnTo>
                  <a:lnTo>
                    <a:pt x="28168" y="31496"/>
                  </a:lnTo>
                  <a:lnTo>
                    <a:pt x="28333" y="30797"/>
                  </a:lnTo>
                  <a:lnTo>
                    <a:pt x="29641" y="25247"/>
                  </a:lnTo>
                  <a:lnTo>
                    <a:pt x="34188" y="21755"/>
                  </a:lnTo>
                  <a:close/>
                </a:path>
              </a:pathLst>
            </a:custGeom>
            <a:solidFill>
              <a:srgbClr val="A9D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663365" y="3322358"/>
              <a:ext cx="44450" cy="76200"/>
            </a:xfrm>
            <a:custGeom>
              <a:avLst/>
              <a:gdLst/>
              <a:ahLst/>
              <a:cxnLst/>
              <a:rect l="l" t="t" r="r" b="b"/>
              <a:pathLst>
                <a:path w="44450" h="76200">
                  <a:moveTo>
                    <a:pt x="749" y="8153"/>
                  </a:moveTo>
                  <a:lnTo>
                    <a:pt x="304" y="8674"/>
                  </a:lnTo>
                  <a:lnTo>
                    <a:pt x="50" y="9207"/>
                  </a:lnTo>
                  <a:lnTo>
                    <a:pt x="0" y="9766"/>
                  </a:lnTo>
                  <a:lnTo>
                    <a:pt x="241" y="9232"/>
                  </a:lnTo>
                  <a:lnTo>
                    <a:pt x="495" y="8686"/>
                  </a:lnTo>
                  <a:lnTo>
                    <a:pt x="749" y="8153"/>
                  </a:lnTo>
                  <a:close/>
                </a:path>
                <a:path w="44450" h="76200">
                  <a:moveTo>
                    <a:pt x="44246" y="73190"/>
                  </a:moveTo>
                  <a:lnTo>
                    <a:pt x="42100" y="69672"/>
                  </a:lnTo>
                  <a:lnTo>
                    <a:pt x="42481" y="64452"/>
                  </a:lnTo>
                  <a:lnTo>
                    <a:pt x="38049" y="61925"/>
                  </a:lnTo>
                  <a:lnTo>
                    <a:pt x="42481" y="64452"/>
                  </a:lnTo>
                  <a:lnTo>
                    <a:pt x="42227" y="68097"/>
                  </a:lnTo>
                  <a:lnTo>
                    <a:pt x="42113" y="69672"/>
                  </a:lnTo>
                  <a:lnTo>
                    <a:pt x="44246" y="73190"/>
                  </a:lnTo>
                  <a:lnTo>
                    <a:pt x="43395" y="65697"/>
                  </a:lnTo>
                  <a:lnTo>
                    <a:pt x="43370" y="65468"/>
                  </a:lnTo>
                  <a:lnTo>
                    <a:pt x="24282" y="20243"/>
                  </a:lnTo>
                  <a:lnTo>
                    <a:pt x="7937" y="0"/>
                  </a:lnTo>
                  <a:lnTo>
                    <a:pt x="9347" y="5486"/>
                  </a:lnTo>
                  <a:lnTo>
                    <a:pt x="7924" y="12"/>
                  </a:lnTo>
                  <a:lnTo>
                    <a:pt x="6311" y="3581"/>
                  </a:lnTo>
                  <a:lnTo>
                    <a:pt x="3975" y="6362"/>
                  </a:lnTo>
                  <a:lnTo>
                    <a:pt x="749" y="8153"/>
                  </a:lnTo>
                  <a:lnTo>
                    <a:pt x="838" y="11023"/>
                  </a:lnTo>
                  <a:lnTo>
                    <a:pt x="9042" y="15798"/>
                  </a:lnTo>
                  <a:lnTo>
                    <a:pt x="11277" y="18897"/>
                  </a:lnTo>
                  <a:lnTo>
                    <a:pt x="32372" y="58851"/>
                  </a:lnTo>
                  <a:lnTo>
                    <a:pt x="33909" y="64452"/>
                  </a:lnTo>
                  <a:lnTo>
                    <a:pt x="34023" y="64998"/>
                  </a:lnTo>
                  <a:lnTo>
                    <a:pt x="34340" y="68072"/>
                  </a:lnTo>
                  <a:lnTo>
                    <a:pt x="34607" y="70637"/>
                  </a:lnTo>
                  <a:lnTo>
                    <a:pt x="34683" y="73202"/>
                  </a:lnTo>
                  <a:lnTo>
                    <a:pt x="34493" y="75831"/>
                  </a:lnTo>
                  <a:lnTo>
                    <a:pt x="34747" y="76073"/>
                  </a:lnTo>
                  <a:lnTo>
                    <a:pt x="38341" y="73393"/>
                  </a:lnTo>
                  <a:lnTo>
                    <a:pt x="36080" y="68122"/>
                  </a:lnTo>
                  <a:lnTo>
                    <a:pt x="37998" y="64020"/>
                  </a:lnTo>
                  <a:lnTo>
                    <a:pt x="44246" y="73190"/>
                  </a:lnTo>
                  <a:close/>
                </a:path>
              </a:pathLst>
            </a:custGeom>
            <a:solidFill>
              <a:srgbClr val="C0DB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007980" y="5121440"/>
              <a:ext cx="51435" cy="20955"/>
            </a:xfrm>
            <a:custGeom>
              <a:avLst/>
              <a:gdLst/>
              <a:ahLst/>
              <a:cxnLst/>
              <a:rect l="l" t="t" r="r" b="b"/>
              <a:pathLst>
                <a:path w="51435" h="20954">
                  <a:moveTo>
                    <a:pt x="51282" y="11353"/>
                  </a:moveTo>
                  <a:lnTo>
                    <a:pt x="50965" y="5651"/>
                  </a:lnTo>
                  <a:lnTo>
                    <a:pt x="50977" y="0"/>
                  </a:lnTo>
                  <a:lnTo>
                    <a:pt x="40944" y="4622"/>
                  </a:lnTo>
                  <a:lnTo>
                    <a:pt x="30746" y="5753"/>
                  </a:lnTo>
                  <a:lnTo>
                    <a:pt x="20434" y="4610"/>
                  </a:lnTo>
                  <a:lnTo>
                    <a:pt x="10083" y="2400"/>
                  </a:lnTo>
                  <a:lnTo>
                    <a:pt x="8839" y="4318"/>
                  </a:lnTo>
                  <a:lnTo>
                    <a:pt x="10071" y="2400"/>
                  </a:lnTo>
                  <a:lnTo>
                    <a:pt x="5854" y="2387"/>
                  </a:lnTo>
                  <a:lnTo>
                    <a:pt x="1905" y="2971"/>
                  </a:lnTo>
                  <a:lnTo>
                    <a:pt x="12" y="8102"/>
                  </a:lnTo>
                  <a:lnTo>
                    <a:pt x="11468" y="15113"/>
                  </a:lnTo>
                  <a:lnTo>
                    <a:pt x="23266" y="19608"/>
                  </a:lnTo>
                  <a:lnTo>
                    <a:pt x="35585" y="20459"/>
                  </a:lnTo>
                  <a:lnTo>
                    <a:pt x="48552" y="16497"/>
                  </a:lnTo>
                  <a:lnTo>
                    <a:pt x="51282" y="11353"/>
                  </a:lnTo>
                  <a:close/>
                </a:path>
              </a:pathLst>
            </a:custGeom>
            <a:solidFill>
              <a:srgbClr val="AFC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221149" y="4103865"/>
              <a:ext cx="17780" cy="58419"/>
            </a:xfrm>
            <a:custGeom>
              <a:avLst/>
              <a:gdLst/>
              <a:ahLst/>
              <a:cxnLst/>
              <a:rect l="l" t="t" r="r" b="b"/>
              <a:pathLst>
                <a:path w="17779" h="58420">
                  <a:moveTo>
                    <a:pt x="17640" y="23266"/>
                  </a:moveTo>
                  <a:lnTo>
                    <a:pt x="16268" y="11734"/>
                  </a:lnTo>
                  <a:lnTo>
                    <a:pt x="12268" y="279"/>
                  </a:lnTo>
                  <a:lnTo>
                    <a:pt x="8940" y="0"/>
                  </a:lnTo>
                  <a:lnTo>
                    <a:pt x="8839" y="2463"/>
                  </a:lnTo>
                  <a:lnTo>
                    <a:pt x="7531" y="9944"/>
                  </a:lnTo>
                  <a:lnTo>
                    <a:pt x="4495" y="11709"/>
                  </a:lnTo>
                  <a:lnTo>
                    <a:pt x="355" y="11112"/>
                  </a:lnTo>
                  <a:lnTo>
                    <a:pt x="457" y="11557"/>
                  </a:lnTo>
                  <a:lnTo>
                    <a:pt x="533" y="12014"/>
                  </a:lnTo>
                  <a:lnTo>
                    <a:pt x="635" y="12471"/>
                  </a:lnTo>
                  <a:lnTo>
                    <a:pt x="1892" y="19977"/>
                  </a:lnTo>
                  <a:lnTo>
                    <a:pt x="0" y="43649"/>
                  </a:lnTo>
                  <a:lnTo>
                    <a:pt x="5118" y="46393"/>
                  </a:lnTo>
                  <a:lnTo>
                    <a:pt x="4457" y="50228"/>
                  </a:lnTo>
                  <a:lnTo>
                    <a:pt x="850" y="57950"/>
                  </a:lnTo>
                  <a:lnTo>
                    <a:pt x="3835" y="56667"/>
                  </a:lnTo>
                  <a:lnTo>
                    <a:pt x="4864" y="57264"/>
                  </a:lnTo>
                  <a:lnTo>
                    <a:pt x="5613" y="51142"/>
                  </a:lnTo>
                  <a:lnTo>
                    <a:pt x="8115" y="44107"/>
                  </a:lnTo>
                  <a:lnTo>
                    <a:pt x="5626" y="51142"/>
                  </a:lnTo>
                  <a:lnTo>
                    <a:pt x="4876" y="57277"/>
                  </a:lnTo>
                  <a:lnTo>
                    <a:pt x="9207" y="55194"/>
                  </a:lnTo>
                  <a:lnTo>
                    <a:pt x="11696" y="51155"/>
                  </a:lnTo>
                  <a:lnTo>
                    <a:pt x="13373" y="46532"/>
                  </a:lnTo>
                  <a:lnTo>
                    <a:pt x="16598" y="34874"/>
                  </a:lnTo>
                  <a:lnTo>
                    <a:pt x="17640" y="23266"/>
                  </a:lnTo>
                  <a:close/>
                </a:path>
              </a:pathLst>
            </a:custGeom>
            <a:solidFill>
              <a:srgbClr val="B7CB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015371" y="4475213"/>
              <a:ext cx="20320" cy="71120"/>
            </a:xfrm>
            <a:custGeom>
              <a:avLst/>
              <a:gdLst/>
              <a:ahLst/>
              <a:cxnLst/>
              <a:rect l="l" t="t" r="r" b="b"/>
              <a:pathLst>
                <a:path w="20320" h="71120">
                  <a:moveTo>
                    <a:pt x="20104" y="1638"/>
                  </a:moveTo>
                  <a:lnTo>
                    <a:pt x="16268" y="850"/>
                  </a:lnTo>
                  <a:lnTo>
                    <a:pt x="12560" y="0"/>
                  </a:lnTo>
                  <a:lnTo>
                    <a:pt x="11950" y="5080"/>
                  </a:lnTo>
                  <a:lnTo>
                    <a:pt x="11303" y="6108"/>
                  </a:lnTo>
                  <a:lnTo>
                    <a:pt x="10604" y="7099"/>
                  </a:lnTo>
                  <a:lnTo>
                    <a:pt x="9842" y="8026"/>
                  </a:lnTo>
                  <a:lnTo>
                    <a:pt x="9664" y="8915"/>
                  </a:lnTo>
                  <a:lnTo>
                    <a:pt x="9575" y="13982"/>
                  </a:lnTo>
                  <a:lnTo>
                    <a:pt x="10121" y="17068"/>
                  </a:lnTo>
                  <a:lnTo>
                    <a:pt x="6997" y="18935"/>
                  </a:lnTo>
                  <a:lnTo>
                    <a:pt x="6781" y="19431"/>
                  </a:lnTo>
                  <a:lnTo>
                    <a:pt x="6781" y="47180"/>
                  </a:lnTo>
                  <a:lnTo>
                    <a:pt x="6642" y="52743"/>
                  </a:lnTo>
                  <a:lnTo>
                    <a:pt x="6604" y="54152"/>
                  </a:lnTo>
                  <a:lnTo>
                    <a:pt x="6769" y="47180"/>
                  </a:lnTo>
                  <a:lnTo>
                    <a:pt x="6781" y="19431"/>
                  </a:lnTo>
                  <a:lnTo>
                    <a:pt x="4140" y="25387"/>
                  </a:lnTo>
                  <a:lnTo>
                    <a:pt x="2222" y="32131"/>
                  </a:lnTo>
                  <a:lnTo>
                    <a:pt x="952" y="39090"/>
                  </a:lnTo>
                  <a:lnTo>
                    <a:pt x="0" y="46151"/>
                  </a:lnTo>
                  <a:lnTo>
                    <a:pt x="3111" y="51244"/>
                  </a:lnTo>
                  <a:lnTo>
                    <a:pt x="5511" y="57873"/>
                  </a:lnTo>
                  <a:lnTo>
                    <a:pt x="3848" y="62890"/>
                  </a:lnTo>
                  <a:lnTo>
                    <a:pt x="1168" y="70967"/>
                  </a:lnTo>
                  <a:lnTo>
                    <a:pt x="7289" y="68326"/>
                  </a:lnTo>
                  <a:lnTo>
                    <a:pt x="9296" y="70548"/>
                  </a:lnTo>
                  <a:lnTo>
                    <a:pt x="9575" y="68973"/>
                  </a:lnTo>
                  <a:lnTo>
                    <a:pt x="12369" y="52743"/>
                  </a:lnTo>
                  <a:lnTo>
                    <a:pt x="13830" y="44640"/>
                  </a:lnTo>
                  <a:lnTo>
                    <a:pt x="15417" y="36576"/>
                  </a:lnTo>
                  <a:lnTo>
                    <a:pt x="16230" y="32639"/>
                  </a:lnTo>
                  <a:lnTo>
                    <a:pt x="17132" y="28816"/>
                  </a:lnTo>
                  <a:lnTo>
                    <a:pt x="17018" y="24752"/>
                  </a:lnTo>
                  <a:lnTo>
                    <a:pt x="17653" y="23749"/>
                  </a:lnTo>
                  <a:lnTo>
                    <a:pt x="18313" y="22771"/>
                  </a:lnTo>
                  <a:lnTo>
                    <a:pt x="18999" y="21805"/>
                  </a:lnTo>
                  <a:lnTo>
                    <a:pt x="19469" y="17335"/>
                  </a:lnTo>
                  <a:lnTo>
                    <a:pt x="14681" y="17335"/>
                  </a:lnTo>
                  <a:lnTo>
                    <a:pt x="19469" y="17284"/>
                  </a:lnTo>
                  <a:lnTo>
                    <a:pt x="19570" y="16319"/>
                  </a:lnTo>
                  <a:lnTo>
                    <a:pt x="16116" y="14389"/>
                  </a:lnTo>
                  <a:lnTo>
                    <a:pt x="13398" y="12153"/>
                  </a:lnTo>
                  <a:lnTo>
                    <a:pt x="20104" y="1638"/>
                  </a:lnTo>
                  <a:close/>
                </a:path>
              </a:pathLst>
            </a:custGeom>
            <a:solidFill>
              <a:srgbClr val="CCB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926755" y="4239145"/>
              <a:ext cx="17780" cy="76200"/>
            </a:xfrm>
            <a:custGeom>
              <a:avLst/>
              <a:gdLst/>
              <a:ahLst/>
              <a:cxnLst/>
              <a:rect l="l" t="t" r="r" b="b"/>
              <a:pathLst>
                <a:path w="17780" h="76200">
                  <a:moveTo>
                    <a:pt x="17360" y="69075"/>
                  </a:moveTo>
                  <a:lnTo>
                    <a:pt x="16675" y="62318"/>
                  </a:lnTo>
                  <a:lnTo>
                    <a:pt x="15036" y="55753"/>
                  </a:lnTo>
                  <a:lnTo>
                    <a:pt x="12255" y="49390"/>
                  </a:lnTo>
                  <a:lnTo>
                    <a:pt x="8521" y="42557"/>
                  </a:lnTo>
                  <a:lnTo>
                    <a:pt x="14058" y="43789"/>
                  </a:lnTo>
                  <a:lnTo>
                    <a:pt x="17259" y="43294"/>
                  </a:lnTo>
                  <a:lnTo>
                    <a:pt x="16789" y="41719"/>
                  </a:lnTo>
                  <a:lnTo>
                    <a:pt x="16725" y="41567"/>
                  </a:lnTo>
                  <a:lnTo>
                    <a:pt x="16560" y="41567"/>
                  </a:lnTo>
                  <a:lnTo>
                    <a:pt x="16713" y="41541"/>
                  </a:lnTo>
                  <a:lnTo>
                    <a:pt x="13843" y="31965"/>
                  </a:lnTo>
                  <a:lnTo>
                    <a:pt x="11137" y="22148"/>
                  </a:lnTo>
                  <a:lnTo>
                    <a:pt x="9055" y="12153"/>
                  </a:lnTo>
                  <a:lnTo>
                    <a:pt x="8369" y="5626"/>
                  </a:lnTo>
                  <a:lnTo>
                    <a:pt x="8369" y="40678"/>
                  </a:lnTo>
                  <a:lnTo>
                    <a:pt x="8255" y="41567"/>
                  </a:lnTo>
                  <a:lnTo>
                    <a:pt x="8369" y="40678"/>
                  </a:lnTo>
                  <a:lnTo>
                    <a:pt x="8369" y="5626"/>
                  </a:lnTo>
                  <a:lnTo>
                    <a:pt x="8077" y="2832"/>
                  </a:lnTo>
                  <a:lnTo>
                    <a:pt x="7975" y="1905"/>
                  </a:lnTo>
                  <a:lnTo>
                    <a:pt x="7861" y="2133"/>
                  </a:lnTo>
                  <a:lnTo>
                    <a:pt x="7975" y="1892"/>
                  </a:lnTo>
                  <a:lnTo>
                    <a:pt x="7874" y="0"/>
                  </a:lnTo>
                  <a:lnTo>
                    <a:pt x="7810" y="2247"/>
                  </a:lnTo>
                  <a:lnTo>
                    <a:pt x="7696" y="2527"/>
                  </a:lnTo>
                  <a:lnTo>
                    <a:pt x="7543" y="2832"/>
                  </a:lnTo>
                  <a:lnTo>
                    <a:pt x="5842" y="9956"/>
                  </a:lnTo>
                  <a:lnTo>
                    <a:pt x="4622" y="15671"/>
                  </a:lnTo>
                  <a:lnTo>
                    <a:pt x="4622" y="33058"/>
                  </a:lnTo>
                  <a:lnTo>
                    <a:pt x="4381" y="31915"/>
                  </a:lnTo>
                  <a:lnTo>
                    <a:pt x="4622" y="33058"/>
                  </a:lnTo>
                  <a:lnTo>
                    <a:pt x="4622" y="15671"/>
                  </a:lnTo>
                  <a:lnTo>
                    <a:pt x="4318" y="17094"/>
                  </a:lnTo>
                  <a:lnTo>
                    <a:pt x="5829" y="9956"/>
                  </a:lnTo>
                  <a:lnTo>
                    <a:pt x="7531" y="2832"/>
                  </a:lnTo>
                  <a:lnTo>
                    <a:pt x="7810" y="2247"/>
                  </a:lnTo>
                  <a:lnTo>
                    <a:pt x="7810" y="25"/>
                  </a:lnTo>
                  <a:lnTo>
                    <a:pt x="6794" y="368"/>
                  </a:lnTo>
                  <a:lnTo>
                    <a:pt x="4800" y="660"/>
                  </a:lnTo>
                  <a:lnTo>
                    <a:pt x="4775" y="1117"/>
                  </a:lnTo>
                  <a:lnTo>
                    <a:pt x="3416" y="8521"/>
                  </a:lnTo>
                  <a:lnTo>
                    <a:pt x="1371" y="15836"/>
                  </a:lnTo>
                  <a:lnTo>
                    <a:pt x="279" y="23329"/>
                  </a:lnTo>
                  <a:lnTo>
                    <a:pt x="1727" y="31254"/>
                  </a:lnTo>
                  <a:lnTo>
                    <a:pt x="2425" y="33020"/>
                  </a:lnTo>
                  <a:lnTo>
                    <a:pt x="4305" y="38188"/>
                  </a:lnTo>
                  <a:lnTo>
                    <a:pt x="673" y="40462"/>
                  </a:lnTo>
                  <a:lnTo>
                    <a:pt x="6337" y="40462"/>
                  </a:lnTo>
                  <a:lnTo>
                    <a:pt x="406" y="40665"/>
                  </a:lnTo>
                  <a:lnTo>
                    <a:pt x="0" y="40678"/>
                  </a:lnTo>
                  <a:lnTo>
                    <a:pt x="406" y="40678"/>
                  </a:lnTo>
                  <a:lnTo>
                    <a:pt x="3429" y="50203"/>
                  </a:lnTo>
                  <a:lnTo>
                    <a:pt x="7239" y="59309"/>
                  </a:lnTo>
                  <a:lnTo>
                    <a:pt x="11849" y="67919"/>
                  </a:lnTo>
                  <a:lnTo>
                    <a:pt x="17310" y="76034"/>
                  </a:lnTo>
                  <a:lnTo>
                    <a:pt x="14846" y="68122"/>
                  </a:lnTo>
                  <a:lnTo>
                    <a:pt x="12700" y="60109"/>
                  </a:lnTo>
                  <a:lnTo>
                    <a:pt x="7747" y="45681"/>
                  </a:lnTo>
                  <a:lnTo>
                    <a:pt x="8242" y="41732"/>
                  </a:lnTo>
                  <a:lnTo>
                    <a:pt x="7759" y="45669"/>
                  </a:lnTo>
                  <a:lnTo>
                    <a:pt x="12700" y="60109"/>
                  </a:lnTo>
                  <a:lnTo>
                    <a:pt x="14859" y="68110"/>
                  </a:lnTo>
                  <a:lnTo>
                    <a:pt x="17310" y="76022"/>
                  </a:lnTo>
                  <a:lnTo>
                    <a:pt x="17360" y="69075"/>
                  </a:lnTo>
                  <a:close/>
                </a:path>
              </a:pathLst>
            </a:custGeom>
            <a:solidFill>
              <a:srgbClr val="AAC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848419" y="5070487"/>
              <a:ext cx="24765" cy="63500"/>
            </a:xfrm>
            <a:custGeom>
              <a:avLst/>
              <a:gdLst/>
              <a:ahLst/>
              <a:cxnLst/>
              <a:rect l="l" t="t" r="r" b="b"/>
              <a:pathLst>
                <a:path w="24764" h="63500">
                  <a:moveTo>
                    <a:pt x="4318" y="55448"/>
                  </a:moveTo>
                  <a:lnTo>
                    <a:pt x="3937" y="55448"/>
                  </a:lnTo>
                  <a:lnTo>
                    <a:pt x="330" y="59055"/>
                  </a:lnTo>
                  <a:lnTo>
                    <a:pt x="304" y="59309"/>
                  </a:lnTo>
                  <a:lnTo>
                    <a:pt x="190" y="60540"/>
                  </a:lnTo>
                  <a:lnTo>
                    <a:pt x="38" y="61569"/>
                  </a:lnTo>
                  <a:lnTo>
                    <a:pt x="0" y="62852"/>
                  </a:lnTo>
                  <a:lnTo>
                    <a:pt x="2489" y="62534"/>
                  </a:lnTo>
                  <a:lnTo>
                    <a:pt x="4318" y="55448"/>
                  </a:lnTo>
                  <a:close/>
                </a:path>
                <a:path w="24764" h="63500">
                  <a:moveTo>
                    <a:pt x="8763" y="59309"/>
                  </a:moveTo>
                  <a:lnTo>
                    <a:pt x="6883" y="55448"/>
                  </a:lnTo>
                  <a:lnTo>
                    <a:pt x="5753" y="55448"/>
                  </a:lnTo>
                  <a:lnTo>
                    <a:pt x="7366" y="62534"/>
                  </a:lnTo>
                  <a:lnTo>
                    <a:pt x="7454" y="62941"/>
                  </a:lnTo>
                  <a:lnTo>
                    <a:pt x="7962" y="61747"/>
                  </a:lnTo>
                  <a:lnTo>
                    <a:pt x="8394" y="60540"/>
                  </a:lnTo>
                  <a:lnTo>
                    <a:pt x="8763" y="59309"/>
                  </a:lnTo>
                  <a:close/>
                </a:path>
                <a:path w="24764" h="63500">
                  <a:moveTo>
                    <a:pt x="24638" y="19177"/>
                  </a:moveTo>
                  <a:lnTo>
                    <a:pt x="22148" y="11557"/>
                  </a:lnTo>
                  <a:lnTo>
                    <a:pt x="18300" y="5029"/>
                  </a:lnTo>
                  <a:lnTo>
                    <a:pt x="12534" y="0"/>
                  </a:lnTo>
                  <a:lnTo>
                    <a:pt x="8216" y="3556"/>
                  </a:lnTo>
                  <a:lnTo>
                    <a:pt x="9715" y="11061"/>
                  </a:lnTo>
                  <a:lnTo>
                    <a:pt x="4876" y="14274"/>
                  </a:lnTo>
                  <a:lnTo>
                    <a:pt x="7391" y="18783"/>
                  </a:lnTo>
                  <a:lnTo>
                    <a:pt x="7302" y="23228"/>
                  </a:lnTo>
                  <a:lnTo>
                    <a:pt x="2667" y="43624"/>
                  </a:lnTo>
                  <a:lnTo>
                    <a:pt x="1257" y="51282"/>
                  </a:lnTo>
                  <a:lnTo>
                    <a:pt x="330" y="59042"/>
                  </a:lnTo>
                  <a:lnTo>
                    <a:pt x="4102" y="55270"/>
                  </a:lnTo>
                  <a:lnTo>
                    <a:pt x="4356" y="55295"/>
                  </a:lnTo>
                  <a:lnTo>
                    <a:pt x="4318" y="55448"/>
                  </a:lnTo>
                  <a:lnTo>
                    <a:pt x="5753" y="55448"/>
                  </a:lnTo>
                  <a:lnTo>
                    <a:pt x="6896" y="55435"/>
                  </a:lnTo>
                  <a:lnTo>
                    <a:pt x="8763" y="59309"/>
                  </a:lnTo>
                  <a:lnTo>
                    <a:pt x="10960" y="52133"/>
                  </a:lnTo>
                  <a:lnTo>
                    <a:pt x="11036" y="44475"/>
                  </a:lnTo>
                  <a:lnTo>
                    <a:pt x="12560" y="34315"/>
                  </a:lnTo>
                  <a:lnTo>
                    <a:pt x="12750" y="31750"/>
                  </a:lnTo>
                  <a:lnTo>
                    <a:pt x="15074" y="31076"/>
                  </a:lnTo>
                  <a:lnTo>
                    <a:pt x="15544" y="30937"/>
                  </a:lnTo>
                  <a:lnTo>
                    <a:pt x="16065" y="30848"/>
                  </a:lnTo>
                  <a:lnTo>
                    <a:pt x="16738" y="30886"/>
                  </a:lnTo>
                  <a:lnTo>
                    <a:pt x="24625" y="19189"/>
                  </a:lnTo>
                  <a:close/>
                </a:path>
              </a:pathLst>
            </a:custGeom>
            <a:solidFill>
              <a:srgbClr val="A9D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991305" y="3599878"/>
              <a:ext cx="21590" cy="46355"/>
            </a:xfrm>
            <a:custGeom>
              <a:avLst/>
              <a:gdLst/>
              <a:ahLst/>
              <a:cxnLst/>
              <a:rect l="l" t="t" r="r" b="b"/>
              <a:pathLst>
                <a:path w="21589" h="46354">
                  <a:moveTo>
                    <a:pt x="21247" y="7556"/>
                  </a:moveTo>
                  <a:lnTo>
                    <a:pt x="17589" y="7556"/>
                  </a:lnTo>
                  <a:lnTo>
                    <a:pt x="12433" y="7556"/>
                  </a:lnTo>
                  <a:lnTo>
                    <a:pt x="12357" y="7429"/>
                  </a:lnTo>
                  <a:lnTo>
                    <a:pt x="16637" y="7429"/>
                  </a:lnTo>
                  <a:lnTo>
                    <a:pt x="14173" y="7099"/>
                  </a:lnTo>
                  <a:lnTo>
                    <a:pt x="11010" y="0"/>
                  </a:lnTo>
                  <a:lnTo>
                    <a:pt x="9093" y="1193"/>
                  </a:lnTo>
                  <a:lnTo>
                    <a:pt x="7277" y="1879"/>
                  </a:lnTo>
                  <a:lnTo>
                    <a:pt x="4610" y="11696"/>
                  </a:lnTo>
                  <a:lnTo>
                    <a:pt x="4559" y="11912"/>
                  </a:lnTo>
                  <a:lnTo>
                    <a:pt x="2438" y="22072"/>
                  </a:lnTo>
                  <a:lnTo>
                    <a:pt x="927" y="32385"/>
                  </a:lnTo>
                  <a:lnTo>
                    <a:pt x="101" y="41694"/>
                  </a:lnTo>
                  <a:lnTo>
                    <a:pt x="0" y="42811"/>
                  </a:lnTo>
                  <a:lnTo>
                    <a:pt x="4686" y="46101"/>
                  </a:lnTo>
                  <a:lnTo>
                    <a:pt x="9372" y="46240"/>
                  </a:lnTo>
                  <a:lnTo>
                    <a:pt x="14033" y="42760"/>
                  </a:lnTo>
                  <a:lnTo>
                    <a:pt x="14249" y="41694"/>
                  </a:lnTo>
                  <a:lnTo>
                    <a:pt x="14668" y="39624"/>
                  </a:lnTo>
                  <a:lnTo>
                    <a:pt x="20345" y="11912"/>
                  </a:lnTo>
                  <a:lnTo>
                    <a:pt x="20396" y="11696"/>
                  </a:lnTo>
                  <a:lnTo>
                    <a:pt x="21043" y="8509"/>
                  </a:lnTo>
                  <a:lnTo>
                    <a:pt x="21120" y="8153"/>
                  </a:lnTo>
                  <a:lnTo>
                    <a:pt x="21247" y="7556"/>
                  </a:lnTo>
                  <a:close/>
                </a:path>
                <a:path w="21589" h="46354">
                  <a:moveTo>
                    <a:pt x="21272" y="7429"/>
                  </a:moveTo>
                  <a:lnTo>
                    <a:pt x="16637" y="7429"/>
                  </a:lnTo>
                  <a:lnTo>
                    <a:pt x="17589" y="7556"/>
                  </a:lnTo>
                  <a:lnTo>
                    <a:pt x="21272" y="7429"/>
                  </a:lnTo>
                  <a:close/>
                </a:path>
              </a:pathLst>
            </a:custGeom>
            <a:solidFill>
              <a:srgbClr val="6EE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165003" y="3688333"/>
              <a:ext cx="37465" cy="24765"/>
            </a:xfrm>
            <a:custGeom>
              <a:avLst/>
              <a:gdLst/>
              <a:ahLst/>
              <a:cxnLst/>
              <a:rect l="l" t="t" r="r" b="b"/>
              <a:pathLst>
                <a:path w="37464" h="24764">
                  <a:moveTo>
                    <a:pt x="37249" y="9931"/>
                  </a:moveTo>
                  <a:lnTo>
                    <a:pt x="36804" y="5854"/>
                  </a:lnTo>
                  <a:lnTo>
                    <a:pt x="31051" y="762"/>
                  </a:lnTo>
                  <a:lnTo>
                    <a:pt x="24371" y="0"/>
                  </a:lnTo>
                  <a:lnTo>
                    <a:pt x="17373" y="685"/>
                  </a:lnTo>
                  <a:lnTo>
                    <a:pt x="16002" y="9055"/>
                  </a:lnTo>
                  <a:lnTo>
                    <a:pt x="15951" y="9347"/>
                  </a:lnTo>
                  <a:lnTo>
                    <a:pt x="17348" y="762"/>
                  </a:lnTo>
                  <a:lnTo>
                    <a:pt x="16471" y="762"/>
                  </a:lnTo>
                  <a:lnTo>
                    <a:pt x="17259" y="762"/>
                  </a:lnTo>
                  <a:lnTo>
                    <a:pt x="13423" y="3937"/>
                  </a:lnTo>
                  <a:lnTo>
                    <a:pt x="8928" y="3886"/>
                  </a:lnTo>
                  <a:lnTo>
                    <a:pt x="4305" y="3111"/>
                  </a:lnTo>
                  <a:lnTo>
                    <a:pt x="0" y="4241"/>
                  </a:lnTo>
                  <a:lnTo>
                    <a:pt x="1968" y="8547"/>
                  </a:lnTo>
                  <a:lnTo>
                    <a:pt x="6489" y="11887"/>
                  </a:lnTo>
                  <a:lnTo>
                    <a:pt x="9093" y="15913"/>
                  </a:lnTo>
                  <a:lnTo>
                    <a:pt x="5321" y="22301"/>
                  </a:lnTo>
                  <a:lnTo>
                    <a:pt x="8420" y="22313"/>
                  </a:lnTo>
                  <a:lnTo>
                    <a:pt x="26936" y="22352"/>
                  </a:lnTo>
                  <a:lnTo>
                    <a:pt x="27076" y="22085"/>
                  </a:lnTo>
                  <a:lnTo>
                    <a:pt x="27051" y="22377"/>
                  </a:lnTo>
                  <a:lnTo>
                    <a:pt x="30568" y="22529"/>
                  </a:lnTo>
                  <a:lnTo>
                    <a:pt x="34721" y="24625"/>
                  </a:lnTo>
                  <a:lnTo>
                    <a:pt x="34772" y="20459"/>
                  </a:lnTo>
                  <a:lnTo>
                    <a:pt x="35636" y="20447"/>
                  </a:lnTo>
                  <a:lnTo>
                    <a:pt x="34823" y="18465"/>
                  </a:lnTo>
                  <a:lnTo>
                    <a:pt x="34480" y="17653"/>
                  </a:lnTo>
                  <a:lnTo>
                    <a:pt x="34823" y="18465"/>
                  </a:lnTo>
                  <a:lnTo>
                    <a:pt x="34886" y="13512"/>
                  </a:lnTo>
                  <a:lnTo>
                    <a:pt x="37249" y="9931"/>
                  </a:lnTo>
                  <a:close/>
                </a:path>
              </a:pathLst>
            </a:custGeom>
            <a:solidFill>
              <a:srgbClr val="ABBD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024682" y="3200031"/>
              <a:ext cx="31750" cy="45720"/>
            </a:xfrm>
            <a:custGeom>
              <a:avLst/>
              <a:gdLst/>
              <a:ahLst/>
              <a:cxnLst/>
              <a:rect l="l" t="t" r="r" b="b"/>
              <a:pathLst>
                <a:path w="31750" h="45719">
                  <a:moveTo>
                    <a:pt x="31572" y="43357"/>
                  </a:moveTo>
                  <a:lnTo>
                    <a:pt x="28841" y="33083"/>
                  </a:lnTo>
                  <a:lnTo>
                    <a:pt x="28765" y="32804"/>
                  </a:lnTo>
                  <a:lnTo>
                    <a:pt x="28676" y="32486"/>
                  </a:lnTo>
                  <a:lnTo>
                    <a:pt x="27800" y="30251"/>
                  </a:lnTo>
                  <a:lnTo>
                    <a:pt x="27800" y="41249"/>
                  </a:lnTo>
                  <a:lnTo>
                    <a:pt x="23647" y="40271"/>
                  </a:lnTo>
                  <a:lnTo>
                    <a:pt x="27800" y="41249"/>
                  </a:lnTo>
                  <a:lnTo>
                    <a:pt x="27800" y="30251"/>
                  </a:lnTo>
                  <a:lnTo>
                    <a:pt x="24663" y="22225"/>
                  </a:lnTo>
                  <a:lnTo>
                    <a:pt x="23825" y="20523"/>
                  </a:lnTo>
                  <a:lnTo>
                    <a:pt x="19773" y="12420"/>
                  </a:lnTo>
                  <a:lnTo>
                    <a:pt x="16725" y="7175"/>
                  </a:lnTo>
                  <a:lnTo>
                    <a:pt x="16725" y="32105"/>
                  </a:lnTo>
                  <a:lnTo>
                    <a:pt x="14351" y="30111"/>
                  </a:lnTo>
                  <a:lnTo>
                    <a:pt x="16725" y="32105"/>
                  </a:lnTo>
                  <a:lnTo>
                    <a:pt x="16725" y="7175"/>
                  </a:lnTo>
                  <a:lnTo>
                    <a:pt x="14859" y="3962"/>
                  </a:lnTo>
                  <a:lnTo>
                    <a:pt x="14274" y="2946"/>
                  </a:lnTo>
                  <a:lnTo>
                    <a:pt x="14084" y="3327"/>
                  </a:lnTo>
                  <a:lnTo>
                    <a:pt x="13944" y="3721"/>
                  </a:lnTo>
                  <a:lnTo>
                    <a:pt x="13855" y="3962"/>
                  </a:lnTo>
                  <a:lnTo>
                    <a:pt x="13017" y="3721"/>
                  </a:lnTo>
                  <a:lnTo>
                    <a:pt x="13182" y="3327"/>
                  </a:lnTo>
                  <a:lnTo>
                    <a:pt x="14147" y="2946"/>
                  </a:lnTo>
                  <a:lnTo>
                    <a:pt x="12153" y="12"/>
                  </a:lnTo>
                  <a:lnTo>
                    <a:pt x="6413" y="2679"/>
                  </a:lnTo>
                  <a:lnTo>
                    <a:pt x="6019" y="11303"/>
                  </a:lnTo>
                  <a:lnTo>
                    <a:pt x="0" y="13652"/>
                  </a:lnTo>
                  <a:lnTo>
                    <a:pt x="533" y="14998"/>
                  </a:lnTo>
                  <a:lnTo>
                    <a:pt x="2057" y="18745"/>
                  </a:lnTo>
                  <a:lnTo>
                    <a:pt x="3479" y="22567"/>
                  </a:lnTo>
                  <a:lnTo>
                    <a:pt x="6934" y="24803"/>
                  </a:lnTo>
                  <a:lnTo>
                    <a:pt x="8978" y="21831"/>
                  </a:lnTo>
                  <a:lnTo>
                    <a:pt x="11811" y="20523"/>
                  </a:lnTo>
                  <a:lnTo>
                    <a:pt x="15341" y="28067"/>
                  </a:lnTo>
                  <a:lnTo>
                    <a:pt x="12395" y="29603"/>
                  </a:lnTo>
                  <a:lnTo>
                    <a:pt x="9029" y="30099"/>
                  </a:lnTo>
                  <a:lnTo>
                    <a:pt x="9296" y="30099"/>
                  </a:lnTo>
                  <a:lnTo>
                    <a:pt x="11811" y="35636"/>
                  </a:lnTo>
                  <a:lnTo>
                    <a:pt x="16357" y="32105"/>
                  </a:lnTo>
                  <a:lnTo>
                    <a:pt x="18923" y="37630"/>
                  </a:lnTo>
                  <a:lnTo>
                    <a:pt x="23063" y="45593"/>
                  </a:lnTo>
                  <a:lnTo>
                    <a:pt x="26835" y="45593"/>
                  </a:lnTo>
                  <a:lnTo>
                    <a:pt x="31572" y="43357"/>
                  </a:lnTo>
                  <a:close/>
                </a:path>
              </a:pathLst>
            </a:custGeom>
            <a:solidFill>
              <a:srgbClr val="C9C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610013" y="3465080"/>
              <a:ext cx="30480" cy="41910"/>
            </a:xfrm>
            <a:custGeom>
              <a:avLst/>
              <a:gdLst/>
              <a:ahLst/>
              <a:cxnLst/>
              <a:rect l="l" t="t" r="r" b="b"/>
              <a:pathLst>
                <a:path w="30479" h="41910">
                  <a:moveTo>
                    <a:pt x="29933" y="25044"/>
                  </a:moveTo>
                  <a:lnTo>
                    <a:pt x="29514" y="25019"/>
                  </a:lnTo>
                  <a:lnTo>
                    <a:pt x="29171" y="25031"/>
                  </a:lnTo>
                  <a:lnTo>
                    <a:pt x="28790" y="25120"/>
                  </a:lnTo>
                  <a:lnTo>
                    <a:pt x="24295" y="29616"/>
                  </a:lnTo>
                  <a:lnTo>
                    <a:pt x="21056" y="34480"/>
                  </a:lnTo>
                  <a:lnTo>
                    <a:pt x="24295" y="29616"/>
                  </a:lnTo>
                  <a:lnTo>
                    <a:pt x="28778" y="25120"/>
                  </a:lnTo>
                  <a:lnTo>
                    <a:pt x="29159" y="25019"/>
                  </a:lnTo>
                  <a:lnTo>
                    <a:pt x="29883" y="24968"/>
                  </a:lnTo>
                  <a:lnTo>
                    <a:pt x="22047" y="12966"/>
                  </a:lnTo>
                  <a:lnTo>
                    <a:pt x="17957" y="7112"/>
                  </a:lnTo>
                  <a:lnTo>
                    <a:pt x="13550" y="1536"/>
                  </a:lnTo>
                  <a:lnTo>
                    <a:pt x="13258" y="1155"/>
                  </a:lnTo>
                  <a:lnTo>
                    <a:pt x="13093" y="977"/>
                  </a:lnTo>
                  <a:lnTo>
                    <a:pt x="10972" y="1765"/>
                  </a:lnTo>
                  <a:lnTo>
                    <a:pt x="9055" y="3873"/>
                  </a:lnTo>
                  <a:lnTo>
                    <a:pt x="0" y="0"/>
                  </a:lnTo>
                  <a:lnTo>
                    <a:pt x="1066" y="5626"/>
                  </a:lnTo>
                  <a:lnTo>
                    <a:pt x="584" y="9601"/>
                  </a:lnTo>
                  <a:lnTo>
                    <a:pt x="5346" y="18872"/>
                  </a:lnTo>
                  <a:lnTo>
                    <a:pt x="11010" y="27266"/>
                  </a:lnTo>
                  <a:lnTo>
                    <a:pt x="17576" y="34798"/>
                  </a:lnTo>
                  <a:lnTo>
                    <a:pt x="25057" y="41427"/>
                  </a:lnTo>
                  <a:lnTo>
                    <a:pt x="24307" y="35090"/>
                  </a:lnTo>
                  <a:lnTo>
                    <a:pt x="28105" y="30429"/>
                  </a:lnTo>
                  <a:lnTo>
                    <a:pt x="29933" y="25044"/>
                  </a:lnTo>
                  <a:close/>
                </a:path>
              </a:pathLst>
            </a:custGeom>
            <a:solidFill>
              <a:srgbClr val="81D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905558" y="3835336"/>
              <a:ext cx="43815" cy="46355"/>
            </a:xfrm>
            <a:custGeom>
              <a:avLst/>
              <a:gdLst/>
              <a:ahLst/>
              <a:cxnLst/>
              <a:rect l="l" t="t" r="r" b="b"/>
              <a:pathLst>
                <a:path w="43814" h="46354">
                  <a:moveTo>
                    <a:pt x="43243" y="43726"/>
                  </a:moveTo>
                  <a:lnTo>
                    <a:pt x="38658" y="35229"/>
                  </a:lnTo>
                  <a:lnTo>
                    <a:pt x="35610" y="35267"/>
                  </a:lnTo>
                  <a:lnTo>
                    <a:pt x="33909" y="33629"/>
                  </a:lnTo>
                  <a:lnTo>
                    <a:pt x="33731" y="30162"/>
                  </a:lnTo>
                  <a:lnTo>
                    <a:pt x="2273" y="0"/>
                  </a:lnTo>
                  <a:lnTo>
                    <a:pt x="1663" y="4521"/>
                  </a:lnTo>
                  <a:lnTo>
                    <a:pt x="3822" y="9639"/>
                  </a:lnTo>
                  <a:lnTo>
                    <a:pt x="0" y="13487"/>
                  </a:lnTo>
                  <a:lnTo>
                    <a:pt x="31470" y="43446"/>
                  </a:lnTo>
                  <a:lnTo>
                    <a:pt x="33426" y="43535"/>
                  </a:lnTo>
                  <a:lnTo>
                    <a:pt x="35179" y="44056"/>
                  </a:lnTo>
                  <a:lnTo>
                    <a:pt x="36093" y="46266"/>
                  </a:lnTo>
                  <a:lnTo>
                    <a:pt x="43243" y="43726"/>
                  </a:lnTo>
                  <a:close/>
                </a:path>
              </a:pathLst>
            </a:custGeom>
            <a:solidFill>
              <a:srgbClr val="D4B4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158195" y="4401642"/>
              <a:ext cx="50800" cy="27940"/>
            </a:xfrm>
            <a:custGeom>
              <a:avLst/>
              <a:gdLst/>
              <a:ahLst/>
              <a:cxnLst/>
              <a:rect l="l" t="t" r="r" b="b"/>
              <a:pathLst>
                <a:path w="50800" h="27939">
                  <a:moveTo>
                    <a:pt x="50317" y="13360"/>
                  </a:moveTo>
                  <a:lnTo>
                    <a:pt x="48056" y="12357"/>
                  </a:lnTo>
                  <a:lnTo>
                    <a:pt x="42926" y="10096"/>
                  </a:lnTo>
                  <a:lnTo>
                    <a:pt x="43281" y="10096"/>
                  </a:lnTo>
                  <a:lnTo>
                    <a:pt x="34848" y="9169"/>
                  </a:lnTo>
                  <a:lnTo>
                    <a:pt x="28333" y="8343"/>
                  </a:lnTo>
                  <a:lnTo>
                    <a:pt x="26924" y="8166"/>
                  </a:lnTo>
                  <a:lnTo>
                    <a:pt x="24917" y="8343"/>
                  </a:lnTo>
                  <a:lnTo>
                    <a:pt x="23088" y="8013"/>
                  </a:lnTo>
                  <a:lnTo>
                    <a:pt x="22390" y="6781"/>
                  </a:lnTo>
                  <a:lnTo>
                    <a:pt x="21894" y="5930"/>
                  </a:lnTo>
                  <a:lnTo>
                    <a:pt x="17335" y="5461"/>
                  </a:lnTo>
                  <a:lnTo>
                    <a:pt x="11544" y="6781"/>
                  </a:lnTo>
                  <a:lnTo>
                    <a:pt x="6235" y="6781"/>
                  </a:lnTo>
                  <a:lnTo>
                    <a:pt x="3340" y="1841"/>
                  </a:lnTo>
                  <a:lnTo>
                    <a:pt x="3340" y="5461"/>
                  </a:lnTo>
                  <a:lnTo>
                    <a:pt x="3314" y="6705"/>
                  </a:lnTo>
                  <a:lnTo>
                    <a:pt x="3175" y="8013"/>
                  </a:lnTo>
                  <a:lnTo>
                    <a:pt x="3162" y="8166"/>
                  </a:lnTo>
                  <a:lnTo>
                    <a:pt x="3048" y="9169"/>
                  </a:lnTo>
                  <a:lnTo>
                    <a:pt x="2933" y="10096"/>
                  </a:lnTo>
                  <a:lnTo>
                    <a:pt x="3314" y="6705"/>
                  </a:lnTo>
                  <a:lnTo>
                    <a:pt x="3314" y="5435"/>
                  </a:lnTo>
                  <a:lnTo>
                    <a:pt x="2349" y="1168"/>
                  </a:lnTo>
                  <a:lnTo>
                    <a:pt x="3340" y="5461"/>
                  </a:lnTo>
                  <a:lnTo>
                    <a:pt x="3340" y="1841"/>
                  </a:lnTo>
                  <a:lnTo>
                    <a:pt x="2463" y="342"/>
                  </a:lnTo>
                  <a:lnTo>
                    <a:pt x="2019" y="342"/>
                  </a:lnTo>
                  <a:lnTo>
                    <a:pt x="2095" y="571"/>
                  </a:lnTo>
                  <a:lnTo>
                    <a:pt x="1968" y="266"/>
                  </a:lnTo>
                  <a:lnTo>
                    <a:pt x="736" y="38"/>
                  </a:lnTo>
                  <a:lnTo>
                    <a:pt x="101" y="0"/>
                  </a:lnTo>
                  <a:lnTo>
                    <a:pt x="0" y="13804"/>
                  </a:lnTo>
                  <a:lnTo>
                    <a:pt x="1054" y="14008"/>
                  </a:lnTo>
                  <a:lnTo>
                    <a:pt x="2146" y="14008"/>
                  </a:lnTo>
                  <a:lnTo>
                    <a:pt x="3048" y="14643"/>
                  </a:lnTo>
                  <a:lnTo>
                    <a:pt x="3937" y="15379"/>
                  </a:lnTo>
                  <a:lnTo>
                    <a:pt x="5181" y="16560"/>
                  </a:lnTo>
                  <a:lnTo>
                    <a:pt x="7315" y="16560"/>
                  </a:lnTo>
                  <a:lnTo>
                    <a:pt x="7378" y="13360"/>
                  </a:lnTo>
                  <a:lnTo>
                    <a:pt x="7226" y="12357"/>
                  </a:lnTo>
                  <a:lnTo>
                    <a:pt x="11239" y="13804"/>
                  </a:lnTo>
                  <a:lnTo>
                    <a:pt x="11734" y="14008"/>
                  </a:lnTo>
                  <a:lnTo>
                    <a:pt x="12001" y="16560"/>
                  </a:lnTo>
                  <a:lnTo>
                    <a:pt x="12141" y="18846"/>
                  </a:lnTo>
                  <a:lnTo>
                    <a:pt x="27609" y="24307"/>
                  </a:lnTo>
                  <a:lnTo>
                    <a:pt x="35636" y="26454"/>
                  </a:lnTo>
                  <a:lnTo>
                    <a:pt x="35839" y="26454"/>
                  </a:lnTo>
                  <a:lnTo>
                    <a:pt x="43599" y="27355"/>
                  </a:lnTo>
                  <a:lnTo>
                    <a:pt x="43624" y="26454"/>
                  </a:lnTo>
                  <a:lnTo>
                    <a:pt x="39738" y="15379"/>
                  </a:lnTo>
                  <a:lnTo>
                    <a:pt x="39611" y="15049"/>
                  </a:lnTo>
                  <a:lnTo>
                    <a:pt x="39573" y="14643"/>
                  </a:lnTo>
                  <a:lnTo>
                    <a:pt x="49758" y="13804"/>
                  </a:lnTo>
                  <a:lnTo>
                    <a:pt x="50050" y="13804"/>
                  </a:lnTo>
                  <a:lnTo>
                    <a:pt x="50152" y="13639"/>
                  </a:lnTo>
                  <a:lnTo>
                    <a:pt x="50241" y="13500"/>
                  </a:lnTo>
                  <a:lnTo>
                    <a:pt x="50317" y="13360"/>
                  </a:lnTo>
                  <a:close/>
                </a:path>
              </a:pathLst>
            </a:custGeom>
            <a:solidFill>
              <a:srgbClr val="ACC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378811" y="3280955"/>
              <a:ext cx="40640" cy="41910"/>
            </a:xfrm>
            <a:custGeom>
              <a:avLst/>
              <a:gdLst/>
              <a:ahLst/>
              <a:cxnLst/>
              <a:rect l="l" t="t" r="r" b="b"/>
              <a:pathLst>
                <a:path w="40639" h="41910">
                  <a:moveTo>
                    <a:pt x="37947" y="30924"/>
                  </a:moveTo>
                  <a:lnTo>
                    <a:pt x="37858" y="30543"/>
                  </a:lnTo>
                  <a:lnTo>
                    <a:pt x="36410" y="30543"/>
                  </a:lnTo>
                  <a:lnTo>
                    <a:pt x="34074" y="30060"/>
                  </a:lnTo>
                  <a:lnTo>
                    <a:pt x="32943" y="28016"/>
                  </a:lnTo>
                  <a:lnTo>
                    <a:pt x="26212" y="25120"/>
                  </a:lnTo>
                  <a:lnTo>
                    <a:pt x="19951" y="21399"/>
                  </a:lnTo>
                  <a:lnTo>
                    <a:pt x="14147" y="16814"/>
                  </a:lnTo>
                  <a:lnTo>
                    <a:pt x="8813" y="11366"/>
                  </a:lnTo>
                  <a:lnTo>
                    <a:pt x="2197" y="10896"/>
                  </a:lnTo>
                  <a:lnTo>
                    <a:pt x="4876" y="6819"/>
                  </a:lnTo>
                  <a:lnTo>
                    <a:pt x="6299" y="3225"/>
                  </a:lnTo>
                  <a:lnTo>
                    <a:pt x="4813" y="2070"/>
                  </a:lnTo>
                  <a:lnTo>
                    <a:pt x="3302" y="0"/>
                  </a:lnTo>
                  <a:lnTo>
                    <a:pt x="50" y="0"/>
                  </a:lnTo>
                  <a:lnTo>
                    <a:pt x="0" y="2476"/>
                  </a:lnTo>
                  <a:lnTo>
                    <a:pt x="1879" y="8496"/>
                  </a:lnTo>
                  <a:lnTo>
                    <a:pt x="1270" y="12852"/>
                  </a:lnTo>
                  <a:lnTo>
                    <a:pt x="30378" y="41427"/>
                  </a:lnTo>
                  <a:lnTo>
                    <a:pt x="32791" y="37820"/>
                  </a:lnTo>
                  <a:lnTo>
                    <a:pt x="34975" y="33972"/>
                  </a:lnTo>
                  <a:lnTo>
                    <a:pt x="37947" y="30924"/>
                  </a:lnTo>
                  <a:close/>
                </a:path>
                <a:path w="40639" h="41910">
                  <a:moveTo>
                    <a:pt x="40208" y="39331"/>
                  </a:moveTo>
                  <a:lnTo>
                    <a:pt x="37960" y="30924"/>
                  </a:lnTo>
                  <a:lnTo>
                    <a:pt x="34988" y="33972"/>
                  </a:lnTo>
                  <a:lnTo>
                    <a:pt x="32804" y="37820"/>
                  </a:lnTo>
                  <a:lnTo>
                    <a:pt x="30391" y="41427"/>
                  </a:lnTo>
                  <a:lnTo>
                    <a:pt x="39941" y="39509"/>
                  </a:lnTo>
                  <a:lnTo>
                    <a:pt x="40208" y="39331"/>
                  </a:lnTo>
                  <a:close/>
                </a:path>
              </a:pathLst>
            </a:custGeom>
            <a:solidFill>
              <a:srgbClr val="92E4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073160" y="3857114"/>
              <a:ext cx="22225" cy="43815"/>
            </a:xfrm>
            <a:custGeom>
              <a:avLst/>
              <a:gdLst/>
              <a:ahLst/>
              <a:cxnLst/>
              <a:rect l="l" t="t" r="r" b="b"/>
              <a:pathLst>
                <a:path w="22225" h="43814">
                  <a:moveTo>
                    <a:pt x="3657" y="10363"/>
                  </a:moveTo>
                  <a:lnTo>
                    <a:pt x="2336" y="11010"/>
                  </a:lnTo>
                  <a:lnTo>
                    <a:pt x="2823" y="14300"/>
                  </a:lnTo>
                  <a:lnTo>
                    <a:pt x="2908" y="14871"/>
                  </a:lnTo>
                  <a:lnTo>
                    <a:pt x="330" y="17856"/>
                  </a:lnTo>
                  <a:lnTo>
                    <a:pt x="0" y="21462"/>
                  </a:lnTo>
                  <a:lnTo>
                    <a:pt x="2146" y="22618"/>
                  </a:lnTo>
                  <a:lnTo>
                    <a:pt x="2553" y="24265"/>
                  </a:lnTo>
                  <a:lnTo>
                    <a:pt x="2666" y="24726"/>
                  </a:lnTo>
                  <a:lnTo>
                    <a:pt x="2692" y="27139"/>
                  </a:lnTo>
                  <a:lnTo>
                    <a:pt x="5092" y="29832"/>
                  </a:lnTo>
                  <a:lnTo>
                    <a:pt x="5143" y="43268"/>
                  </a:lnTo>
                  <a:lnTo>
                    <a:pt x="9270" y="41224"/>
                  </a:lnTo>
                  <a:lnTo>
                    <a:pt x="12318" y="37541"/>
                  </a:lnTo>
                  <a:lnTo>
                    <a:pt x="14808" y="33693"/>
                  </a:lnTo>
                  <a:lnTo>
                    <a:pt x="19933" y="24265"/>
                  </a:lnTo>
                  <a:lnTo>
                    <a:pt x="22063" y="15936"/>
                  </a:lnTo>
                  <a:lnTo>
                    <a:pt x="21936" y="14871"/>
                  </a:lnTo>
                  <a:lnTo>
                    <a:pt x="21869" y="14300"/>
                  </a:lnTo>
                  <a:lnTo>
                    <a:pt x="6591" y="14300"/>
                  </a:lnTo>
                  <a:lnTo>
                    <a:pt x="3657" y="10363"/>
                  </a:lnTo>
                  <a:close/>
                </a:path>
                <a:path w="22225" h="43814">
                  <a:moveTo>
                    <a:pt x="17068" y="0"/>
                  </a:moveTo>
                  <a:lnTo>
                    <a:pt x="2108" y="3517"/>
                  </a:lnTo>
                  <a:lnTo>
                    <a:pt x="1816" y="7391"/>
                  </a:lnTo>
                  <a:lnTo>
                    <a:pt x="6100" y="7391"/>
                  </a:lnTo>
                  <a:lnTo>
                    <a:pt x="6591" y="14300"/>
                  </a:lnTo>
                  <a:lnTo>
                    <a:pt x="21869" y="14300"/>
                  </a:lnTo>
                  <a:lnTo>
                    <a:pt x="21130" y="8063"/>
                  </a:lnTo>
                  <a:lnTo>
                    <a:pt x="17068" y="0"/>
                  </a:lnTo>
                  <a:close/>
                </a:path>
              </a:pathLst>
            </a:custGeom>
            <a:solidFill>
              <a:srgbClr val="C2C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676966" y="4934894"/>
              <a:ext cx="27305" cy="31750"/>
            </a:xfrm>
            <a:custGeom>
              <a:avLst/>
              <a:gdLst/>
              <a:ahLst/>
              <a:cxnLst/>
              <a:rect l="l" t="t" r="r" b="b"/>
              <a:pathLst>
                <a:path w="27304" h="31750">
                  <a:moveTo>
                    <a:pt x="19685" y="0"/>
                  </a:moveTo>
                  <a:lnTo>
                    <a:pt x="13380" y="3962"/>
                  </a:lnTo>
                  <a:lnTo>
                    <a:pt x="7499" y="8405"/>
                  </a:lnTo>
                  <a:lnTo>
                    <a:pt x="2790" y="14160"/>
                  </a:lnTo>
                  <a:lnTo>
                    <a:pt x="0" y="22059"/>
                  </a:lnTo>
                  <a:lnTo>
                    <a:pt x="6627" y="29048"/>
                  </a:lnTo>
                  <a:lnTo>
                    <a:pt x="12973" y="31534"/>
                  </a:lnTo>
                  <a:lnTo>
                    <a:pt x="18966" y="29514"/>
                  </a:lnTo>
                  <a:lnTo>
                    <a:pt x="24536" y="22986"/>
                  </a:lnTo>
                  <a:lnTo>
                    <a:pt x="26709" y="17496"/>
                  </a:lnTo>
                  <a:lnTo>
                    <a:pt x="26630" y="11860"/>
                  </a:lnTo>
                  <a:lnTo>
                    <a:pt x="24291" y="6040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B5C7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656943" y="4838634"/>
              <a:ext cx="26670" cy="27940"/>
            </a:xfrm>
            <a:custGeom>
              <a:avLst/>
              <a:gdLst/>
              <a:ahLst/>
              <a:cxnLst/>
              <a:rect l="l" t="t" r="r" b="b"/>
              <a:pathLst>
                <a:path w="26670" h="27939">
                  <a:moveTo>
                    <a:pt x="5333" y="0"/>
                  </a:moveTo>
                  <a:lnTo>
                    <a:pt x="292" y="5384"/>
                  </a:lnTo>
                  <a:lnTo>
                    <a:pt x="0" y="20561"/>
                  </a:lnTo>
                  <a:lnTo>
                    <a:pt x="6794" y="27711"/>
                  </a:lnTo>
                  <a:lnTo>
                    <a:pt x="19913" y="27305"/>
                  </a:lnTo>
                  <a:lnTo>
                    <a:pt x="26174" y="20459"/>
                  </a:lnTo>
                  <a:lnTo>
                    <a:pt x="26238" y="5765"/>
                  </a:lnTo>
                  <a:lnTo>
                    <a:pt x="20561" y="76"/>
                  </a:lnTo>
                  <a:lnTo>
                    <a:pt x="12560" y="38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8BC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321697" y="3394633"/>
              <a:ext cx="42545" cy="47625"/>
            </a:xfrm>
            <a:custGeom>
              <a:avLst/>
              <a:gdLst/>
              <a:ahLst/>
              <a:cxnLst/>
              <a:rect l="l" t="t" r="r" b="b"/>
              <a:pathLst>
                <a:path w="42545" h="47625">
                  <a:moveTo>
                    <a:pt x="42024" y="12928"/>
                  </a:moveTo>
                  <a:lnTo>
                    <a:pt x="41948" y="12255"/>
                  </a:lnTo>
                  <a:lnTo>
                    <a:pt x="42011" y="11823"/>
                  </a:lnTo>
                  <a:lnTo>
                    <a:pt x="40906" y="12471"/>
                  </a:lnTo>
                  <a:lnTo>
                    <a:pt x="40182" y="12674"/>
                  </a:lnTo>
                  <a:lnTo>
                    <a:pt x="39547" y="12712"/>
                  </a:lnTo>
                  <a:lnTo>
                    <a:pt x="32156" y="19926"/>
                  </a:lnTo>
                  <a:lnTo>
                    <a:pt x="39547" y="12700"/>
                  </a:lnTo>
                  <a:lnTo>
                    <a:pt x="36652" y="12827"/>
                  </a:lnTo>
                  <a:lnTo>
                    <a:pt x="37058" y="7162"/>
                  </a:lnTo>
                  <a:lnTo>
                    <a:pt x="32575" y="6019"/>
                  </a:lnTo>
                  <a:lnTo>
                    <a:pt x="28282" y="0"/>
                  </a:lnTo>
                  <a:lnTo>
                    <a:pt x="29870" y="11468"/>
                  </a:lnTo>
                  <a:lnTo>
                    <a:pt x="29286" y="12585"/>
                  </a:lnTo>
                  <a:lnTo>
                    <a:pt x="29286" y="24041"/>
                  </a:lnTo>
                  <a:lnTo>
                    <a:pt x="24599" y="20535"/>
                  </a:lnTo>
                  <a:lnTo>
                    <a:pt x="29286" y="24041"/>
                  </a:lnTo>
                  <a:lnTo>
                    <a:pt x="29286" y="12585"/>
                  </a:lnTo>
                  <a:lnTo>
                    <a:pt x="29146" y="12852"/>
                  </a:lnTo>
                  <a:lnTo>
                    <a:pt x="19507" y="11938"/>
                  </a:lnTo>
                  <a:lnTo>
                    <a:pt x="13931" y="15113"/>
                  </a:lnTo>
                  <a:lnTo>
                    <a:pt x="13931" y="16814"/>
                  </a:lnTo>
                  <a:lnTo>
                    <a:pt x="10185" y="19342"/>
                  </a:lnTo>
                  <a:lnTo>
                    <a:pt x="13931" y="16814"/>
                  </a:lnTo>
                  <a:lnTo>
                    <a:pt x="13931" y="15113"/>
                  </a:lnTo>
                  <a:lnTo>
                    <a:pt x="13373" y="15430"/>
                  </a:lnTo>
                  <a:lnTo>
                    <a:pt x="6908" y="16929"/>
                  </a:lnTo>
                  <a:lnTo>
                    <a:pt x="6489" y="17030"/>
                  </a:lnTo>
                  <a:lnTo>
                    <a:pt x="6070" y="17157"/>
                  </a:lnTo>
                  <a:lnTo>
                    <a:pt x="5651" y="17233"/>
                  </a:lnTo>
                  <a:lnTo>
                    <a:pt x="5575" y="17640"/>
                  </a:lnTo>
                  <a:lnTo>
                    <a:pt x="5448" y="17970"/>
                  </a:lnTo>
                  <a:lnTo>
                    <a:pt x="5270" y="18237"/>
                  </a:lnTo>
                  <a:lnTo>
                    <a:pt x="3962" y="20193"/>
                  </a:lnTo>
                  <a:lnTo>
                    <a:pt x="0" y="18948"/>
                  </a:lnTo>
                  <a:lnTo>
                    <a:pt x="165" y="23583"/>
                  </a:lnTo>
                  <a:lnTo>
                    <a:pt x="3187" y="23774"/>
                  </a:lnTo>
                  <a:lnTo>
                    <a:pt x="6477" y="25336"/>
                  </a:lnTo>
                  <a:lnTo>
                    <a:pt x="13309" y="18364"/>
                  </a:lnTo>
                  <a:lnTo>
                    <a:pt x="17208" y="21170"/>
                  </a:lnTo>
                  <a:lnTo>
                    <a:pt x="25590" y="24358"/>
                  </a:lnTo>
                  <a:lnTo>
                    <a:pt x="25438" y="27419"/>
                  </a:lnTo>
                  <a:lnTo>
                    <a:pt x="25247" y="27724"/>
                  </a:lnTo>
                  <a:lnTo>
                    <a:pt x="25247" y="31889"/>
                  </a:lnTo>
                  <a:lnTo>
                    <a:pt x="22860" y="36537"/>
                  </a:lnTo>
                  <a:lnTo>
                    <a:pt x="23825" y="40322"/>
                  </a:lnTo>
                  <a:lnTo>
                    <a:pt x="22847" y="36537"/>
                  </a:lnTo>
                  <a:lnTo>
                    <a:pt x="25247" y="31889"/>
                  </a:lnTo>
                  <a:lnTo>
                    <a:pt x="25247" y="27724"/>
                  </a:lnTo>
                  <a:lnTo>
                    <a:pt x="21602" y="33439"/>
                  </a:lnTo>
                  <a:lnTo>
                    <a:pt x="17691" y="33909"/>
                  </a:lnTo>
                  <a:lnTo>
                    <a:pt x="18796" y="42252"/>
                  </a:lnTo>
                  <a:lnTo>
                    <a:pt x="22644" y="42621"/>
                  </a:lnTo>
                  <a:lnTo>
                    <a:pt x="25184" y="44526"/>
                  </a:lnTo>
                  <a:lnTo>
                    <a:pt x="29756" y="47244"/>
                  </a:lnTo>
                  <a:lnTo>
                    <a:pt x="27444" y="36525"/>
                  </a:lnTo>
                  <a:lnTo>
                    <a:pt x="28181" y="27647"/>
                  </a:lnTo>
                  <a:lnTo>
                    <a:pt x="27457" y="36525"/>
                  </a:lnTo>
                  <a:lnTo>
                    <a:pt x="29756" y="47244"/>
                  </a:lnTo>
                  <a:lnTo>
                    <a:pt x="29768" y="37388"/>
                  </a:lnTo>
                  <a:lnTo>
                    <a:pt x="31318" y="28206"/>
                  </a:lnTo>
                  <a:lnTo>
                    <a:pt x="35102" y="20002"/>
                  </a:lnTo>
                  <a:lnTo>
                    <a:pt x="41795" y="13093"/>
                  </a:lnTo>
                  <a:lnTo>
                    <a:pt x="42024" y="12928"/>
                  </a:lnTo>
                  <a:close/>
                </a:path>
              </a:pathLst>
            </a:custGeom>
            <a:solidFill>
              <a:srgbClr val="AFC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124149" y="5160391"/>
              <a:ext cx="31750" cy="50165"/>
            </a:xfrm>
            <a:custGeom>
              <a:avLst/>
              <a:gdLst/>
              <a:ahLst/>
              <a:cxnLst/>
              <a:rect l="l" t="t" r="r" b="b"/>
              <a:pathLst>
                <a:path w="31750" h="50164">
                  <a:moveTo>
                    <a:pt x="31203" y="44653"/>
                  </a:moveTo>
                  <a:lnTo>
                    <a:pt x="14554" y="8813"/>
                  </a:lnTo>
                  <a:lnTo>
                    <a:pt x="12814" y="6464"/>
                  </a:lnTo>
                  <a:lnTo>
                    <a:pt x="12814" y="14185"/>
                  </a:lnTo>
                  <a:lnTo>
                    <a:pt x="4343" y="9194"/>
                  </a:lnTo>
                  <a:lnTo>
                    <a:pt x="11417" y="13360"/>
                  </a:lnTo>
                  <a:lnTo>
                    <a:pt x="12814" y="14185"/>
                  </a:lnTo>
                  <a:lnTo>
                    <a:pt x="12814" y="6464"/>
                  </a:lnTo>
                  <a:lnTo>
                    <a:pt x="8051" y="0"/>
                  </a:lnTo>
                  <a:lnTo>
                    <a:pt x="9525" y="4152"/>
                  </a:lnTo>
                  <a:lnTo>
                    <a:pt x="8051" y="0"/>
                  </a:lnTo>
                  <a:lnTo>
                    <a:pt x="6134" y="2908"/>
                  </a:lnTo>
                  <a:lnTo>
                    <a:pt x="3683" y="6769"/>
                  </a:lnTo>
                  <a:lnTo>
                    <a:pt x="0" y="8407"/>
                  </a:lnTo>
                  <a:lnTo>
                    <a:pt x="3454" y="15125"/>
                  </a:lnTo>
                  <a:lnTo>
                    <a:pt x="6413" y="15430"/>
                  </a:lnTo>
                  <a:lnTo>
                    <a:pt x="10706" y="14185"/>
                  </a:lnTo>
                  <a:lnTo>
                    <a:pt x="11480" y="15125"/>
                  </a:lnTo>
                  <a:lnTo>
                    <a:pt x="11607" y="15278"/>
                  </a:lnTo>
                  <a:lnTo>
                    <a:pt x="11785" y="16497"/>
                  </a:lnTo>
                  <a:lnTo>
                    <a:pt x="11849" y="16992"/>
                  </a:lnTo>
                  <a:lnTo>
                    <a:pt x="11264" y="19977"/>
                  </a:lnTo>
                  <a:lnTo>
                    <a:pt x="10198" y="22809"/>
                  </a:lnTo>
                  <a:lnTo>
                    <a:pt x="7696" y="24714"/>
                  </a:lnTo>
                  <a:lnTo>
                    <a:pt x="10782" y="32778"/>
                  </a:lnTo>
                  <a:lnTo>
                    <a:pt x="16421" y="38582"/>
                  </a:lnTo>
                  <a:lnTo>
                    <a:pt x="23672" y="46634"/>
                  </a:lnTo>
                  <a:lnTo>
                    <a:pt x="25806" y="49898"/>
                  </a:lnTo>
                  <a:lnTo>
                    <a:pt x="31203" y="44653"/>
                  </a:lnTo>
                  <a:close/>
                </a:path>
              </a:pathLst>
            </a:custGeom>
            <a:solidFill>
              <a:srgbClr val="A1D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116124" y="4017200"/>
              <a:ext cx="39370" cy="27305"/>
            </a:xfrm>
            <a:custGeom>
              <a:avLst/>
              <a:gdLst/>
              <a:ahLst/>
              <a:cxnLst/>
              <a:rect l="l" t="t" r="r" b="b"/>
              <a:pathLst>
                <a:path w="39369" h="27304">
                  <a:moveTo>
                    <a:pt x="39141" y="19392"/>
                  </a:moveTo>
                  <a:lnTo>
                    <a:pt x="36677" y="18072"/>
                  </a:lnTo>
                  <a:lnTo>
                    <a:pt x="30708" y="14871"/>
                  </a:lnTo>
                  <a:lnTo>
                    <a:pt x="24587" y="19215"/>
                  </a:lnTo>
                  <a:lnTo>
                    <a:pt x="22745" y="10795"/>
                  </a:lnTo>
                  <a:lnTo>
                    <a:pt x="21056" y="14592"/>
                  </a:lnTo>
                  <a:lnTo>
                    <a:pt x="21069" y="14389"/>
                  </a:lnTo>
                  <a:lnTo>
                    <a:pt x="22745" y="10795"/>
                  </a:lnTo>
                  <a:lnTo>
                    <a:pt x="30175" y="6718"/>
                  </a:lnTo>
                  <a:lnTo>
                    <a:pt x="31445" y="317"/>
                  </a:lnTo>
                  <a:lnTo>
                    <a:pt x="31508" y="0"/>
                  </a:lnTo>
                  <a:lnTo>
                    <a:pt x="28765" y="317"/>
                  </a:lnTo>
                  <a:lnTo>
                    <a:pt x="28981" y="317"/>
                  </a:lnTo>
                  <a:lnTo>
                    <a:pt x="20916" y="1498"/>
                  </a:lnTo>
                  <a:lnTo>
                    <a:pt x="20281" y="1549"/>
                  </a:lnTo>
                  <a:lnTo>
                    <a:pt x="20281" y="15074"/>
                  </a:lnTo>
                  <a:lnTo>
                    <a:pt x="19316" y="15659"/>
                  </a:lnTo>
                  <a:lnTo>
                    <a:pt x="18478" y="14897"/>
                  </a:lnTo>
                  <a:lnTo>
                    <a:pt x="18630" y="14897"/>
                  </a:lnTo>
                  <a:lnTo>
                    <a:pt x="19088" y="14389"/>
                  </a:lnTo>
                  <a:lnTo>
                    <a:pt x="19735" y="14389"/>
                  </a:lnTo>
                  <a:lnTo>
                    <a:pt x="20091" y="14897"/>
                  </a:lnTo>
                  <a:lnTo>
                    <a:pt x="20281" y="15074"/>
                  </a:lnTo>
                  <a:lnTo>
                    <a:pt x="20281" y="1549"/>
                  </a:lnTo>
                  <a:lnTo>
                    <a:pt x="13462" y="1993"/>
                  </a:lnTo>
                  <a:lnTo>
                    <a:pt x="13462" y="10033"/>
                  </a:lnTo>
                  <a:lnTo>
                    <a:pt x="13208" y="10591"/>
                  </a:lnTo>
                  <a:lnTo>
                    <a:pt x="12903" y="10591"/>
                  </a:lnTo>
                  <a:lnTo>
                    <a:pt x="12128" y="10896"/>
                  </a:lnTo>
                  <a:lnTo>
                    <a:pt x="10477" y="12776"/>
                  </a:lnTo>
                  <a:lnTo>
                    <a:pt x="10579" y="12623"/>
                  </a:lnTo>
                  <a:lnTo>
                    <a:pt x="12115" y="10896"/>
                  </a:lnTo>
                  <a:lnTo>
                    <a:pt x="12268" y="10591"/>
                  </a:lnTo>
                  <a:lnTo>
                    <a:pt x="12484" y="10033"/>
                  </a:lnTo>
                  <a:lnTo>
                    <a:pt x="12560" y="9817"/>
                  </a:lnTo>
                  <a:lnTo>
                    <a:pt x="13462" y="10033"/>
                  </a:lnTo>
                  <a:lnTo>
                    <a:pt x="13462" y="1993"/>
                  </a:lnTo>
                  <a:lnTo>
                    <a:pt x="12750" y="2032"/>
                  </a:lnTo>
                  <a:lnTo>
                    <a:pt x="4991" y="5168"/>
                  </a:lnTo>
                  <a:lnTo>
                    <a:pt x="4851" y="5219"/>
                  </a:lnTo>
                  <a:lnTo>
                    <a:pt x="1993" y="11264"/>
                  </a:lnTo>
                  <a:lnTo>
                    <a:pt x="6807" y="11747"/>
                  </a:lnTo>
                  <a:lnTo>
                    <a:pt x="9702" y="13614"/>
                  </a:lnTo>
                  <a:lnTo>
                    <a:pt x="10401" y="12827"/>
                  </a:lnTo>
                  <a:lnTo>
                    <a:pt x="10845" y="13754"/>
                  </a:lnTo>
                  <a:lnTo>
                    <a:pt x="11061" y="14389"/>
                  </a:lnTo>
                  <a:lnTo>
                    <a:pt x="11099" y="14579"/>
                  </a:lnTo>
                  <a:lnTo>
                    <a:pt x="10845" y="13754"/>
                  </a:lnTo>
                  <a:lnTo>
                    <a:pt x="10401" y="12839"/>
                  </a:lnTo>
                  <a:lnTo>
                    <a:pt x="9753" y="13576"/>
                  </a:lnTo>
                  <a:lnTo>
                    <a:pt x="9779" y="21069"/>
                  </a:lnTo>
                  <a:lnTo>
                    <a:pt x="4699" y="23850"/>
                  </a:lnTo>
                  <a:lnTo>
                    <a:pt x="50" y="27025"/>
                  </a:lnTo>
                  <a:lnTo>
                    <a:pt x="5499" y="25387"/>
                  </a:lnTo>
                  <a:lnTo>
                    <a:pt x="11696" y="24701"/>
                  </a:lnTo>
                  <a:lnTo>
                    <a:pt x="11303" y="15748"/>
                  </a:lnTo>
                  <a:lnTo>
                    <a:pt x="11163" y="14808"/>
                  </a:lnTo>
                  <a:lnTo>
                    <a:pt x="11303" y="15748"/>
                  </a:lnTo>
                  <a:lnTo>
                    <a:pt x="11417" y="18072"/>
                  </a:lnTo>
                  <a:lnTo>
                    <a:pt x="11518" y="20320"/>
                  </a:lnTo>
                  <a:lnTo>
                    <a:pt x="11633" y="22987"/>
                  </a:lnTo>
                  <a:lnTo>
                    <a:pt x="11696" y="24701"/>
                  </a:lnTo>
                  <a:lnTo>
                    <a:pt x="5499" y="25387"/>
                  </a:lnTo>
                  <a:lnTo>
                    <a:pt x="0" y="27051"/>
                  </a:lnTo>
                  <a:lnTo>
                    <a:pt x="10096" y="27051"/>
                  </a:lnTo>
                  <a:lnTo>
                    <a:pt x="19888" y="25641"/>
                  </a:lnTo>
                  <a:lnTo>
                    <a:pt x="25120" y="24206"/>
                  </a:lnTo>
                  <a:lnTo>
                    <a:pt x="25895" y="25895"/>
                  </a:lnTo>
                  <a:lnTo>
                    <a:pt x="26670" y="23774"/>
                  </a:lnTo>
                  <a:lnTo>
                    <a:pt x="29489" y="22987"/>
                  </a:lnTo>
                  <a:lnTo>
                    <a:pt x="36258" y="20320"/>
                  </a:lnTo>
                  <a:lnTo>
                    <a:pt x="36550" y="20447"/>
                  </a:lnTo>
                  <a:lnTo>
                    <a:pt x="37973" y="19748"/>
                  </a:lnTo>
                  <a:lnTo>
                    <a:pt x="38684" y="19392"/>
                  </a:lnTo>
                  <a:lnTo>
                    <a:pt x="39141" y="19392"/>
                  </a:lnTo>
                  <a:close/>
                </a:path>
              </a:pathLst>
            </a:custGeom>
            <a:solidFill>
              <a:srgbClr val="E7B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629662" y="3265093"/>
              <a:ext cx="51435" cy="22225"/>
            </a:xfrm>
            <a:custGeom>
              <a:avLst/>
              <a:gdLst/>
              <a:ahLst/>
              <a:cxnLst/>
              <a:rect l="l" t="t" r="r" b="b"/>
              <a:pathLst>
                <a:path w="51435" h="22225">
                  <a:moveTo>
                    <a:pt x="51015" y="8420"/>
                  </a:moveTo>
                  <a:lnTo>
                    <a:pt x="48374" y="7531"/>
                  </a:lnTo>
                  <a:lnTo>
                    <a:pt x="45796" y="6375"/>
                  </a:lnTo>
                  <a:lnTo>
                    <a:pt x="43116" y="5842"/>
                  </a:lnTo>
                  <a:lnTo>
                    <a:pt x="39230" y="5054"/>
                  </a:lnTo>
                  <a:lnTo>
                    <a:pt x="40525" y="2489"/>
                  </a:lnTo>
                  <a:lnTo>
                    <a:pt x="41173" y="0"/>
                  </a:lnTo>
                  <a:lnTo>
                    <a:pt x="38989" y="723"/>
                  </a:lnTo>
                  <a:lnTo>
                    <a:pt x="2679" y="12738"/>
                  </a:lnTo>
                  <a:lnTo>
                    <a:pt x="0" y="13627"/>
                  </a:lnTo>
                  <a:lnTo>
                    <a:pt x="2311" y="17665"/>
                  </a:lnTo>
                  <a:lnTo>
                    <a:pt x="8318" y="16167"/>
                  </a:lnTo>
                  <a:lnTo>
                    <a:pt x="9664" y="21678"/>
                  </a:lnTo>
                  <a:lnTo>
                    <a:pt x="20510" y="20332"/>
                  </a:lnTo>
                  <a:lnTo>
                    <a:pt x="31076" y="17957"/>
                  </a:lnTo>
                  <a:lnTo>
                    <a:pt x="41275" y="14122"/>
                  </a:lnTo>
                  <a:lnTo>
                    <a:pt x="50990" y="8432"/>
                  </a:lnTo>
                  <a:close/>
                </a:path>
              </a:pathLst>
            </a:custGeom>
            <a:solidFill>
              <a:srgbClr val="E5B7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875406" y="3201473"/>
              <a:ext cx="29209" cy="23495"/>
            </a:xfrm>
            <a:custGeom>
              <a:avLst/>
              <a:gdLst/>
              <a:ahLst/>
              <a:cxnLst/>
              <a:rect l="l" t="t" r="r" b="b"/>
              <a:pathLst>
                <a:path w="29210" h="23494">
                  <a:moveTo>
                    <a:pt x="16319" y="0"/>
                  </a:moveTo>
                  <a:lnTo>
                    <a:pt x="10922" y="533"/>
                  </a:lnTo>
                  <a:lnTo>
                    <a:pt x="3479" y="8940"/>
                  </a:lnTo>
                  <a:lnTo>
                    <a:pt x="1295" y="12420"/>
                  </a:lnTo>
                  <a:lnTo>
                    <a:pt x="1638" y="17322"/>
                  </a:lnTo>
                  <a:lnTo>
                    <a:pt x="571" y="19151"/>
                  </a:lnTo>
                  <a:lnTo>
                    <a:pt x="76" y="20091"/>
                  </a:lnTo>
                  <a:lnTo>
                    <a:pt x="0" y="23025"/>
                  </a:lnTo>
                  <a:lnTo>
                    <a:pt x="7063" y="22991"/>
                  </a:lnTo>
                  <a:lnTo>
                    <a:pt x="14120" y="22621"/>
                  </a:lnTo>
                  <a:lnTo>
                    <a:pt x="21175" y="22457"/>
                  </a:lnTo>
                  <a:lnTo>
                    <a:pt x="28232" y="23037"/>
                  </a:lnTo>
                  <a:lnTo>
                    <a:pt x="28384" y="20370"/>
                  </a:lnTo>
                  <a:lnTo>
                    <a:pt x="28600" y="17716"/>
                  </a:lnTo>
                  <a:lnTo>
                    <a:pt x="28829" y="9156"/>
                  </a:lnTo>
                  <a:lnTo>
                    <a:pt x="26784" y="4292"/>
                  </a:lnTo>
                  <a:lnTo>
                    <a:pt x="16319" y="0"/>
                  </a:lnTo>
                  <a:close/>
                </a:path>
              </a:pathLst>
            </a:custGeom>
            <a:solidFill>
              <a:srgbClr val="83CA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039539" y="3892372"/>
              <a:ext cx="39370" cy="26670"/>
            </a:xfrm>
            <a:custGeom>
              <a:avLst/>
              <a:gdLst/>
              <a:ahLst/>
              <a:cxnLst/>
              <a:rect l="l" t="t" r="r" b="b"/>
              <a:pathLst>
                <a:path w="39370" h="26670">
                  <a:moveTo>
                    <a:pt x="38760" y="8013"/>
                  </a:moveTo>
                  <a:lnTo>
                    <a:pt x="38747" y="0"/>
                  </a:lnTo>
                  <a:lnTo>
                    <a:pt x="37820" y="50"/>
                  </a:lnTo>
                  <a:lnTo>
                    <a:pt x="36957" y="279"/>
                  </a:lnTo>
                  <a:lnTo>
                    <a:pt x="36588" y="419"/>
                  </a:lnTo>
                  <a:lnTo>
                    <a:pt x="36588" y="4787"/>
                  </a:lnTo>
                  <a:lnTo>
                    <a:pt x="36487" y="4241"/>
                  </a:lnTo>
                  <a:lnTo>
                    <a:pt x="36588" y="4787"/>
                  </a:lnTo>
                  <a:lnTo>
                    <a:pt x="36588" y="419"/>
                  </a:lnTo>
                  <a:lnTo>
                    <a:pt x="36144" y="584"/>
                  </a:lnTo>
                  <a:lnTo>
                    <a:pt x="34747" y="1104"/>
                  </a:lnTo>
                  <a:lnTo>
                    <a:pt x="33515" y="1981"/>
                  </a:lnTo>
                  <a:lnTo>
                    <a:pt x="31508" y="4787"/>
                  </a:lnTo>
                  <a:lnTo>
                    <a:pt x="29705" y="7200"/>
                  </a:lnTo>
                  <a:lnTo>
                    <a:pt x="29222" y="6934"/>
                  </a:lnTo>
                  <a:lnTo>
                    <a:pt x="27889" y="6604"/>
                  </a:lnTo>
                  <a:lnTo>
                    <a:pt x="23279" y="5435"/>
                  </a:lnTo>
                  <a:lnTo>
                    <a:pt x="22771" y="5435"/>
                  </a:lnTo>
                  <a:lnTo>
                    <a:pt x="16979" y="5956"/>
                  </a:lnTo>
                  <a:lnTo>
                    <a:pt x="10833" y="6604"/>
                  </a:lnTo>
                  <a:lnTo>
                    <a:pt x="5105" y="5435"/>
                  </a:lnTo>
                  <a:lnTo>
                    <a:pt x="3060" y="5435"/>
                  </a:lnTo>
                  <a:lnTo>
                    <a:pt x="1511" y="5956"/>
                  </a:lnTo>
                  <a:lnTo>
                    <a:pt x="419" y="7416"/>
                  </a:lnTo>
                  <a:lnTo>
                    <a:pt x="292" y="7620"/>
                  </a:lnTo>
                  <a:lnTo>
                    <a:pt x="723" y="7620"/>
                  </a:lnTo>
                  <a:lnTo>
                    <a:pt x="952" y="7772"/>
                  </a:lnTo>
                  <a:lnTo>
                    <a:pt x="127" y="7772"/>
                  </a:lnTo>
                  <a:lnTo>
                    <a:pt x="0" y="8001"/>
                  </a:lnTo>
                  <a:lnTo>
                    <a:pt x="2743" y="14465"/>
                  </a:lnTo>
                  <a:lnTo>
                    <a:pt x="4660" y="21221"/>
                  </a:lnTo>
                  <a:lnTo>
                    <a:pt x="6134" y="14465"/>
                  </a:lnTo>
                  <a:lnTo>
                    <a:pt x="6743" y="11569"/>
                  </a:lnTo>
                  <a:lnTo>
                    <a:pt x="4775" y="21323"/>
                  </a:lnTo>
                  <a:lnTo>
                    <a:pt x="9639" y="26466"/>
                  </a:lnTo>
                  <a:lnTo>
                    <a:pt x="17322" y="22656"/>
                  </a:lnTo>
                  <a:lnTo>
                    <a:pt x="24904" y="18643"/>
                  </a:lnTo>
                  <a:lnTo>
                    <a:pt x="32131" y="13931"/>
                  </a:lnTo>
                  <a:lnTo>
                    <a:pt x="38760" y="8013"/>
                  </a:lnTo>
                  <a:close/>
                </a:path>
              </a:pathLst>
            </a:custGeom>
            <a:solidFill>
              <a:srgbClr val="A7C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352747" y="4267758"/>
              <a:ext cx="36830" cy="39370"/>
            </a:xfrm>
            <a:custGeom>
              <a:avLst/>
              <a:gdLst/>
              <a:ahLst/>
              <a:cxnLst/>
              <a:rect l="l" t="t" r="r" b="b"/>
              <a:pathLst>
                <a:path w="36829" h="39370">
                  <a:moveTo>
                    <a:pt x="6794" y="39027"/>
                  </a:moveTo>
                  <a:lnTo>
                    <a:pt x="5003" y="34582"/>
                  </a:lnTo>
                  <a:lnTo>
                    <a:pt x="4241" y="35763"/>
                  </a:lnTo>
                  <a:lnTo>
                    <a:pt x="4483" y="37731"/>
                  </a:lnTo>
                  <a:lnTo>
                    <a:pt x="6794" y="39027"/>
                  </a:lnTo>
                  <a:close/>
                </a:path>
                <a:path w="36829" h="39370">
                  <a:moveTo>
                    <a:pt x="36614" y="6667"/>
                  </a:moveTo>
                  <a:lnTo>
                    <a:pt x="32753" y="0"/>
                  </a:lnTo>
                  <a:lnTo>
                    <a:pt x="29895" y="3136"/>
                  </a:lnTo>
                  <a:lnTo>
                    <a:pt x="27597" y="4305"/>
                  </a:lnTo>
                  <a:lnTo>
                    <a:pt x="21958" y="7721"/>
                  </a:lnTo>
                  <a:lnTo>
                    <a:pt x="16446" y="11620"/>
                  </a:lnTo>
                  <a:lnTo>
                    <a:pt x="10642" y="15367"/>
                  </a:lnTo>
                  <a:lnTo>
                    <a:pt x="4127" y="18275"/>
                  </a:lnTo>
                  <a:lnTo>
                    <a:pt x="4127" y="6540"/>
                  </a:lnTo>
                  <a:lnTo>
                    <a:pt x="2044" y="13042"/>
                  </a:lnTo>
                  <a:lnTo>
                    <a:pt x="1130" y="19634"/>
                  </a:lnTo>
                  <a:lnTo>
                    <a:pt x="1943" y="13665"/>
                  </a:lnTo>
                  <a:lnTo>
                    <a:pt x="2032" y="13030"/>
                  </a:lnTo>
                  <a:lnTo>
                    <a:pt x="4114" y="6540"/>
                  </a:lnTo>
                  <a:lnTo>
                    <a:pt x="38" y="13665"/>
                  </a:lnTo>
                  <a:lnTo>
                    <a:pt x="0" y="20904"/>
                  </a:lnTo>
                  <a:lnTo>
                    <a:pt x="7366" y="29768"/>
                  </a:lnTo>
                  <a:lnTo>
                    <a:pt x="7226" y="31153"/>
                  </a:lnTo>
                  <a:lnTo>
                    <a:pt x="5664" y="33566"/>
                  </a:lnTo>
                  <a:lnTo>
                    <a:pt x="13119" y="29502"/>
                  </a:lnTo>
                  <a:lnTo>
                    <a:pt x="5664" y="33566"/>
                  </a:lnTo>
                  <a:lnTo>
                    <a:pt x="4787" y="34048"/>
                  </a:lnTo>
                  <a:lnTo>
                    <a:pt x="5003" y="34582"/>
                  </a:lnTo>
                  <a:lnTo>
                    <a:pt x="6743" y="38849"/>
                  </a:lnTo>
                  <a:lnTo>
                    <a:pt x="6870" y="38862"/>
                  </a:lnTo>
                  <a:lnTo>
                    <a:pt x="8559" y="34036"/>
                  </a:lnTo>
                  <a:lnTo>
                    <a:pt x="12331" y="31483"/>
                  </a:lnTo>
                  <a:lnTo>
                    <a:pt x="27698" y="17970"/>
                  </a:lnTo>
                  <a:lnTo>
                    <a:pt x="35699" y="10248"/>
                  </a:lnTo>
                  <a:lnTo>
                    <a:pt x="36614" y="6667"/>
                  </a:lnTo>
                  <a:close/>
                </a:path>
              </a:pathLst>
            </a:custGeom>
            <a:solidFill>
              <a:srgbClr val="8ED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772966" y="4023194"/>
              <a:ext cx="24765" cy="43180"/>
            </a:xfrm>
            <a:custGeom>
              <a:avLst/>
              <a:gdLst/>
              <a:ahLst/>
              <a:cxnLst/>
              <a:rect l="l" t="t" r="r" b="b"/>
              <a:pathLst>
                <a:path w="24764" h="43179">
                  <a:moveTo>
                    <a:pt x="24765" y="3771"/>
                  </a:moveTo>
                  <a:lnTo>
                    <a:pt x="18961" y="0"/>
                  </a:lnTo>
                  <a:lnTo>
                    <a:pt x="16598" y="2362"/>
                  </a:lnTo>
                  <a:lnTo>
                    <a:pt x="10731" y="10629"/>
                  </a:lnTo>
                  <a:lnTo>
                    <a:pt x="6807" y="16535"/>
                  </a:lnTo>
                  <a:lnTo>
                    <a:pt x="3187" y="22656"/>
                  </a:lnTo>
                  <a:lnTo>
                    <a:pt x="0" y="29133"/>
                  </a:lnTo>
                  <a:lnTo>
                    <a:pt x="901" y="34683"/>
                  </a:lnTo>
                  <a:lnTo>
                    <a:pt x="2362" y="39865"/>
                  </a:lnTo>
                  <a:lnTo>
                    <a:pt x="7188" y="42837"/>
                  </a:lnTo>
                  <a:lnTo>
                    <a:pt x="12077" y="35191"/>
                  </a:lnTo>
                  <a:lnTo>
                    <a:pt x="24765" y="3771"/>
                  </a:lnTo>
                  <a:close/>
                </a:path>
              </a:pathLst>
            </a:custGeom>
            <a:solidFill>
              <a:srgbClr val="81F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362657" y="413107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7658" y="0"/>
                  </a:moveTo>
                  <a:lnTo>
                    <a:pt x="0" y="7302"/>
                  </a:lnTo>
                  <a:lnTo>
                    <a:pt x="2463" y="22059"/>
                  </a:lnTo>
                  <a:lnTo>
                    <a:pt x="8089" y="27431"/>
                  </a:lnTo>
                  <a:lnTo>
                    <a:pt x="15278" y="27673"/>
                  </a:lnTo>
                  <a:lnTo>
                    <a:pt x="19507" y="28066"/>
                  </a:lnTo>
                  <a:lnTo>
                    <a:pt x="23418" y="26327"/>
                  </a:lnTo>
                  <a:lnTo>
                    <a:pt x="28536" y="15735"/>
                  </a:lnTo>
                  <a:lnTo>
                    <a:pt x="24942" y="12268"/>
                  </a:lnTo>
                  <a:lnTo>
                    <a:pt x="19621" y="6235"/>
                  </a:lnTo>
                  <a:lnTo>
                    <a:pt x="17437" y="3568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rgbClr val="95B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032110" y="3952176"/>
              <a:ext cx="38735" cy="24130"/>
            </a:xfrm>
            <a:custGeom>
              <a:avLst/>
              <a:gdLst/>
              <a:ahLst/>
              <a:cxnLst/>
              <a:rect l="l" t="t" r="r" b="b"/>
              <a:pathLst>
                <a:path w="38735" h="24129">
                  <a:moveTo>
                    <a:pt x="38430" y="6400"/>
                  </a:moveTo>
                  <a:lnTo>
                    <a:pt x="31724" y="2159"/>
                  </a:lnTo>
                  <a:lnTo>
                    <a:pt x="31610" y="0"/>
                  </a:lnTo>
                  <a:lnTo>
                    <a:pt x="26708" y="482"/>
                  </a:lnTo>
                  <a:lnTo>
                    <a:pt x="24549" y="2159"/>
                  </a:lnTo>
                  <a:lnTo>
                    <a:pt x="24206" y="2451"/>
                  </a:lnTo>
                  <a:lnTo>
                    <a:pt x="17970" y="3771"/>
                  </a:lnTo>
                  <a:lnTo>
                    <a:pt x="11772" y="5283"/>
                  </a:lnTo>
                  <a:lnTo>
                    <a:pt x="5740" y="7404"/>
                  </a:lnTo>
                  <a:lnTo>
                    <a:pt x="12" y="10591"/>
                  </a:lnTo>
                  <a:lnTo>
                    <a:pt x="2514" y="13741"/>
                  </a:lnTo>
                  <a:lnTo>
                    <a:pt x="6464" y="16433"/>
                  </a:lnTo>
                  <a:lnTo>
                    <a:pt x="4559" y="18986"/>
                  </a:lnTo>
                  <a:lnTo>
                    <a:pt x="4559" y="22047"/>
                  </a:lnTo>
                  <a:lnTo>
                    <a:pt x="4559" y="18986"/>
                  </a:lnTo>
                  <a:lnTo>
                    <a:pt x="2692" y="21463"/>
                  </a:lnTo>
                  <a:lnTo>
                    <a:pt x="2667" y="21780"/>
                  </a:lnTo>
                  <a:lnTo>
                    <a:pt x="3314" y="21780"/>
                  </a:lnTo>
                  <a:lnTo>
                    <a:pt x="3632" y="21945"/>
                  </a:lnTo>
                  <a:lnTo>
                    <a:pt x="2679" y="21831"/>
                  </a:lnTo>
                  <a:lnTo>
                    <a:pt x="2844" y="22123"/>
                  </a:lnTo>
                  <a:lnTo>
                    <a:pt x="3340" y="22415"/>
                  </a:lnTo>
                  <a:lnTo>
                    <a:pt x="3352" y="23863"/>
                  </a:lnTo>
                  <a:lnTo>
                    <a:pt x="32550" y="12204"/>
                  </a:lnTo>
                  <a:lnTo>
                    <a:pt x="38430" y="6400"/>
                  </a:lnTo>
                  <a:close/>
                </a:path>
              </a:pathLst>
            </a:custGeom>
            <a:solidFill>
              <a:srgbClr val="92D5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905190" y="3902951"/>
              <a:ext cx="41910" cy="27940"/>
            </a:xfrm>
            <a:custGeom>
              <a:avLst/>
              <a:gdLst/>
              <a:ahLst/>
              <a:cxnLst/>
              <a:rect l="l" t="t" r="r" b="b"/>
              <a:pathLst>
                <a:path w="41910" h="27939">
                  <a:moveTo>
                    <a:pt x="41414" y="19011"/>
                  </a:moveTo>
                  <a:lnTo>
                    <a:pt x="40170" y="14490"/>
                  </a:lnTo>
                  <a:lnTo>
                    <a:pt x="34747" y="18796"/>
                  </a:lnTo>
                  <a:lnTo>
                    <a:pt x="34048" y="18465"/>
                  </a:lnTo>
                  <a:lnTo>
                    <a:pt x="33883" y="18034"/>
                  </a:lnTo>
                  <a:lnTo>
                    <a:pt x="32880" y="12966"/>
                  </a:lnTo>
                  <a:lnTo>
                    <a:pt x="32867" y="17856"/>
                  </a:lnTo>
                  <a:lnTo>
                    <a:pt x="30784" y="16421"/>
                  </a:lnTo>
                  <a:lnTo>
                    <a:pt x="32867" y="17856"/>
                  </a:lnTo>
                  <a:lnTo>
                    <a:pt x="32867" y="12992"/>
                  </a:lnTo>
                  <a:lnTo>
                    <a:pt x="31991" y="14338"/>
                  </a:lnTo>
                  <a:lnTo>
                    <a:pt x="32867" y="12966"/>
                  </a:lnTo>
                  <a:lnTo>
                    <a:pt x="34721" y="10109"/>
                  </a:lnTo>
                  <a:lnTo>
                    <a:pt x="32778" y="12509"/>
                  </a:lnTo>
                  <a:lnTo>
                    <a:pt x="31902" y="8077"/>
                  </a:lnTo>
                  <a:lnTo>
                    <a:pt x="29603" y="16421"/>
                  </a:lnTo>
                  <a:lnTo>
                    <a:pt x="28587" y="17678"/>
                  </a:lnTo>
                  <a:lnTo>
                    <a:pt x="28397" y="17805"/>
                  </a:lnTo>
                  <a:lnTo>
                    <a:pt x="25679" y="16941"/>
                  </a:lnTo>
                  <a:lnTo>
                    <a:pt x="22123" y="15824"/>
                  </a:lnTo>
                  <a:lnTo>
                    <a:pt x="19964" y="16624"/>
                  </a:lnTo>
                  <a:lnTo>
                    <a:pt x="19964" y="18770"/>
                  </a:lnTo>
                  <a:lnTo>
                    <a:pt x="17818" y="17551"/>
                  </a:lnTo>
                  <a:lnTo>
                    <a:pt x="19964" y="18770"/>
                  </a:lnTo>
                  <a:lnTo>
                    <a:pt x="19964" y="16624"/>
                  </a:lnTo>
                  <a:lnTo>
                    <a:pt x="19075" y="16941"/>
                  </a:lnTo>
                  <a:lnTo>
                    <a:pt x="17157" y="13855"/>
                  </a:lnTo>
                  <a:lnTo>
                    <a:pt x="16979" y="13855"/>
                  </a:lnTo>
                  <a:lnTo>
                    <a:pt x="16979" y="16611"/>
                  </a:lnTo>
                  <a:lnTo>
                    <a:pt x="16446" y="15481"/>
                  </a:lnTo>
                  <a:lnTo>
                    <a:pt x="16891" y="16421"/>
                  </a:lnTo>
                  <a:lnTo>
                    <a:pt x="16979" y="16611"/>
                  </a:lnTo>
                  <a:lnTo>
                    <a:pt x="16979" y="13855"/>
                  </a:lnTo>
                  <a:lnTo>
                    <a:pt x="16281" y="13855"/>
                  </a:lnTo>
                  <a:lnTo>
                    <a:pt x="16281" y="14490"/>
                  </a:lnTo>
                  <a:lnTo>
                    <a:pt x="16230" y="14173"/>
                  </a:lnTo>
                  <a:lnTo>
                    <a:pt x="16294" y="13690"/>
                  </a:lnTo>
                  <a:lnTo>
                    <a:pt x="14795" y="13436"/>
                  </a:lnTo>
                  <a:lnTo>
                    <a:pt x="13360" y="13093"/>
                  </a:lnTo>
                  <a:lnTo>
                    <a:pt x="13462" y="11252"/>
                  </a:lnTo>
                  <a:lnTo>
                    <a:pt x="13512" y="10325"/>
                  </a:lnTo>
                  <a:lnTo>
                    <a:pt x="13970" y="9779"/>
                  </a:lnTo>
                  <a:lnTo>
                    <a:pt x="15811" y="9779"/>
                  </a:lnTo>
                  <a:lnTo>
                    <a:pt x="16306" y="10325"/>
                  </a:lnTo>
                  <a:lnTo>
                    <a:pt x="16637" y="11252"/>
                  </a:lnTo>
                  <a:lnTo>
                    <a:pt x="16764" y="10591"/>
                  </a:lnTo>
                  <a:lnTo>
                    <a:pt x="16649" y="11252"/>
                  </a:lnTo>
                  <a:lnTo>
                    <a:pt x="16929" y="12014"/>
                  </a:lnTo>
                  <a:lnTo>
                    <a:pt x="17018" y="12966"/>
                  </a:lnTo>
                  <a:lnTo>
                    <a:pt x="17157" y="13855"/>
                  </a:lnTo>
                  <a:lnTo>
                    <a:pt x="24345" y="584"/>
                  </a:lnTo>
                  <a:lnTo>
                    <a:pt x="19900" y="2730"/>
                  </a:lnTo>
                  <a:lnTo>
                    <a:pt x="24257" y="609"/>
                  </a:lnTo>
                  <a:lnTo>
                    <a:pt x="12890" y="609"/>
                  </a:lnTo>
                  <a:lnTo>
                    <a:pt x="10248" y="431"/>
                  </a:lnTo>
                  <a:lnTo>
                    <a:pt x="10248" y="20269"/>
                  </a:lnTo>
                  <a:lnTo>
                    <a:pt x="10223" y="20650"/>
                  </a:lnTo>
                  <a:lnTo>
                    <a:pt x="10248" y="20269"/>
                  </a:lnTo>
                  <a:lnTo>
                    <a:pt x="10248" y="431"/>
                  </a:lnTo>
                  <a:lnTo>
                    <a:pt x="4279" y="0"/>
                  </a:lnTo>
                  <a:lnTo>
                    <a:pt x="1181" y="6413"/>
                  </a:lnTo>
                  <a:lnTo>
                    <a:pt x="0" y="12573"/>
                  </a:lnTo>
                  <a:lnTo>
                    <a:pt x="2006" y="17983"/>
                  </a:lnTo>
                  <a:lnTo>
                    <a:pt x="5778" y="22860"/>
                  </a:lnTo>
                  <a:lnTo>
                    <a:pt x="9867" y="27457"/>
                  </a:lnTo>
                  <a:lnTo>
                    <a:pt x="10223" y="25387"/>
                  </a:lnTo>
                  <a:lnTo>
                    <a:pt x="10401" y="23380"/>
                  </a:lnTo>
                  <a:lnTo>
                    <a:pt x="13208" y="23876"/>
                  </a:lnTo>
                  <a:lnTo>
                    <a:pt x="16129" y="24396"/>
                  </a:lnTo>
                  <a:lnTo>
                    <a:pt x="19126" y="24409"/>
                  </a:lnTo>
                  <a:lnTo>
                    <a:pt x="22098" y="24650"/>
                  </a:lnTo>
                  <a:lnTo>
                    <a:pt x="21805" y="23672"/>
                  </a:lnTo>
                  <a:lnTo>
                    <a:pt x="21437" y="22656"/>
                  </a:lnTo>
                  <a:lnTo>
                    <a:pt x="21348" y="21767"/>
                  </a:lnTo>
                  <a:lnTo>
                    <a:pt x="20066" y="21590"/>
                  </a:lnTo>
                  <a:lnTo>
                    <a:pt x="21348" y="21755"/>
                  </a:lnTo>
                  <a:lnTo>
                    <a:pt x="21297" y="20269"/>
                  </a:lnTo>
                  <a:lnTo>
                    <a:pt x="21691" y="19418"/>
                  </a:lnTo>
                  <a:lnTo>
                    <a:pt x="22085" y="19418"/>
                  </a:lnTo>
                  <a:lnTo>
                    <a:pt x="23571" y="19392"/>
                  </a:lnTo>
                  <a:lnTo>
                    <a:pt x="24561" y="19240"/>
                  </a:lnTo>
                  <a:lnTo>
                    <a:pt x="28117" y="19113"/>
                  </a:lnTo>
                  <a:lnTo>
                    <a:pt x="31673" y="19075"/>
                  </a:lnTo>
                  <a:lnTo>
                    <a:pt x="34099" y="19037"/>
                  </a:lnTo>
                  <a:lnTo>
                    <a:pt x="34124" y="19278"/>
                  </a:lnTo>
                  <a:lnTo>
                    <a:pt x="34442" y="19037"/>
                  </a:lnTo>
                  <a:lnTo>
                    <a:pt x="35217" y="19011"/>
                  </a:lnTo>
                  <a:lnTo>
                    <a:pt x="41414" y="19011"/>
                  </a:lnTo>
                  <a:close/>
                </a:path>
              </a:pathLst>
            </a:custGeom>
            <a:solidFill>
              <a:srgbClr val="EDAD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738943" y="4010329"/>
              <a:ext cx="20320" cy="44450"/>
            </a:xfrm>
            <a:custGeom>
              <a:avLst/>
              <a:gdLst/>
              <a:ahLst/>
              <a:cxnLst/>
              <a:rect l="l" t="t" r="r" b="b"/>
              <a:pathLst>
                <a:path w="20320" h="44450">
                  <a:moveTo>
                    <a:pt x="19888" y="42087"/>
                  </a:moveTo>
                  <a:lnTo>
                    <a:pt x="8089" y="5778"/>
                  </a:lnTo>
                  <a:lnTo>
                    <a:pt x="6985" y="3441"/>
                  </a:lnTo>
                  <a:lnTo>
                    <a:pt x="6057" y="0"/>
                  </a:lnTo>
                  <a:lnTo>
                    <a:pt x="0" y="1511"/>
                  </a:lnTo>
                  <a:lnTo>
                    <a:pt x="241" y="5346"/>
                  </a:lnTo>
                  <a:lnTo>
                    <a:pt x="139" y="15316"/>
                  </a:lnTo>
                  <a:lnTo>
                    <a:pt x="2489" y="21602"/>
                  </a:lnTo>
                  <a:lnTo>
                    <a:pt x="4508" y="31953"/>
                  </a:lnTo>
                  <a:lnTo>
                    <a:pt x="6654" y="35788"/>
                  </a:lnTo>
                  <a:lnTo>
                    <a:pt x="2755" y="39027"/>
                  </a:lnTo>
                  <a:lnTo>
                    <a:pt x="2933" y="39636"/>
                  </a:lnTo>
                  <a:lnTo>
                    <a:pt x="3530" y="41757"/>
                  </a:lnTo>
                  <a:lnTo>
                    <a:pt x="3619" y="42087"/>
                  </a:lnTo>
                  <a:lnTo>
                    <a:pt x="3683" y="42329"/>
                  </a:lnTo>
                  <a:lnTo>
                    <a:pt x="5130" y="44221"/>
                  </a:lnTo>
                  <a:lnTo>
                    <a:pt x="12306" y="41757"/>
                  </a:lnTo>
                  <a:lnTo>
                    <a:pt x="15303" y="40043"/>
                  </a:lnTo>
                  <a:lnTo>
                    <a:pt x="16002" y="39636"/>
                  </a:lnTo>
                  <a:lnTo>
                    <a:pt x="19888" y="42087"/>
                  </a:lnTo>
                  <a:close/>
                </a:path>
              </a:pathLst>
            </a:custGeom>
            <a:solidFill>
              <a:srgbClr val="A2D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855682" y="4117519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5" h="24764">
                  <a:moveTo>
                    <a:pt x="17945" y="0"/>
                  </a:moveTo>
                  <a:lnTo>
                    <a:pt x="10718" y="114"/>
                  </a:lnTo>
                  <a:lnTo>
                    <a:pt x="4381" y="215"/>
                  </a:lnTo>
                  <a:lnTo>
                    <a:pt x="0" y="4381"/>
                  </a:lnTo>
                  <a:lnTo>
                    <a:pt x="444" y="16649"/>
                  </a:lnTo>
                  <a:lnTo>
                    <a:pt x="9093" y="24612"/>
                  </a:lnTo>
                  <a:lnTo>
                    <a:pt x="21145" y="24295"/>
                  </a:lnTo>
                  <a:lnTo>
                    <a:pt x="25704" y="18846"/>
                  </a:lnTo>
                  <a:lnTo>
                    <a:pt x="24917" y="6146"/>
                  </a:lnTo>
                  <a:lnTo>
                    <a:pt x="17945" y="0"/>
                  </a:lnTo>
                  <a:close/>
                </a:path>
              </a:pathLst>
            </a:custGeom>
            <a:solidFill>
              <a:srgbClr val="F8A8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091969" y="3651097"/>
              <a:ext cx="27305" cy="42545"/>
            </a:xfrm>
            <a:custGeom>
              <a:avLst/>
              <a:gdLst/>
              <a:ahLst/>
              <a:cxnLst/>
              <a:rect l="l" t="t" r="r" b="b"/>
              <a:pathLst>
                <a:path w="27305" h="42545">
                  <a:moveTo>
                    <a:pt x="26924" y="34328"/>
                  </a:moveTo>
                  <a:lnTo>
                    <a:pt x="23329" y="28943"/>
                  </a:lnTo>
                  <a:lnTo>
                    <a:pt x="20358" y="24485"/>
                  </a:lnTo>
                  <a:lnTo>
                    <a:pt x="20243" y="18249"/>
                  </a:lnTo>
                  <a:lnTo>
                    <a:pt x="24091" y="13220"/>
                  </a:lnTo>
                  <a:lnTo>
                    <a:pt x="24104" y="12877"/>
                  </a:lnTo>
                  <a:lnTo>
                    <a:pt x="23990" y="12674"/>
                  </a:lnTo>
                  <a:lnTo>
                    <a:pt x="23990" y="4648"/>
                  </a:lnTo>
                  <a:lnTo>
                    <a:pt x="23507" y="3429"/>
                  </a:lnTo>
                  <a:lnTo>
                    <a:pt x="20142" y="457"/>
                  </a:lnTo>
                  <a:lnTo>
                    <a:pt x="20142" y="31140"/>
                  </a:lnTo>
                  <a:lnTo>
                    <a:pt x="20066" y="29591"/>
                  </a:lnTo>
                  <a:lnTo>
                    <a:pt x="20116" y="29883"/>
                  </a:lnTo>
                  <a:lnTo>
                    <a:pt x="20142" y="31140"/>
                  </a:lnTo>
                  <a:lnTo>
                    <a:pt x="20142" y="457"/>
                  </a:lnTo>
                  <a:lnTo>
                    <a:pt x="19634" y="0"/>
                  </a:lnTo>
                  <a:lnTo>
                    <a:pt x="18872" y="381"/>
                  </a:lnTo>
                  <a:lnTo>
                    <a:pt x="18872" y="20472"/>
                  </a:lnTo>
                  <a:lnTo>
                    <a:pt x="18821" y="20066"/>
                  </a:lnTo>
                  <a:lnTo>
                    <a:pt x="18872" y="20472"/>
                  </a:lnTo>
                  <a:lnTo>
                    <a:pt x="18872" y="381"/>
                  </a:lnTo>
                  <a:lnTo>
                    <a:pt x="14986" y="14998"/>
                  </a:lnTo>
                  <a:lnTo>
                    <a:pt x="13220" y="16230"/>
                  </a:lnTo>
                  <a:lnTo>
                    <a:pt x="1828" y="16446"/>
                  </a:lnTo>
                  <a:lnTo>
                    <a:pt x="927" y="17830"/>
                  </a:lnTo>
                  <a:lnTo>
                    <a:pt x="0" y="18580"/>
                  </a:lnTo>
                  <a:lnTo>
                    <a:pt x="254" y="18656"/>
                  </a:lnTo>
                  <a:lnTo>
                    <a:pt x="25" y="18656"/>
                  </a:lnTo>
                  <a:lnTo>
                    <a:pt x="838" y="19583"/>
                  </a:lnTo>
                  <a:lnTo>
                    <a:pt x="1574" y="20472"/>
                  </a:lnTo>
                  <a:lnTo>
                    <a:pt x="1701" y="20688"/>
                  </a:lnTo>
                  <a:lnTo>
                    <a:pt x="2336" y="21424"/>
                  </a:lnTo>
                  <a:lnTo>
                    <a:pt x="3213" y="22250"/>
                  </a:lnTo>
                  <a:lnTo>
                    <a:pt x="4025" y="23139"/>
                  </a:lnTo>
                  <a:lnTo>
                    <a:pt x="4724" y="24168"/>
                  </a:lnTo>
                  <a:lnTo>
                    <a:pt x="5638" y="24942"/>
                  </a:lnTo>
                  <a:lnTo>
                    <a:pt x="6438" y="25844"/>
                  </a:lnTo>
                  <a:lnTo>
                    <a:pt x="7150" y="26885"/>
                  </a:lnTo>
                  <a:lnTo>
                    <a:pt x="8064" y="27660"/>
                  </a:lnTo>
                  <a:lnTo>
                    <a:pt x="8864" y="28562"/>
                  </a:lnTo>
                  <a:lnTo>
                    <a:pt x="9563" y="29591"/>
                  </a:lnTo>
                  <a:lnTo>
                    <a:pt x="10833" y="30137"/>
                  </a:lnTo>
                  <a:lnTo>
                    <a:pt x="11607" y="31140"/>
                  </a:lnTo>
                  <a:lnTo>
                    <a:pt x="11849" y="32639"/>
                  </a:lnTo>
                  <a:lnTo>
                    <a:pt x="13779" y="41567"/>
                  </a:lnTo>
                  <a:lnTo>
                    <a:pt x="14922" y="42456"/>
                  </a:lnTo>
                  <a:lnTo>
                    <a:pt x="21780" y="40474"/>
                  </a:lnTo>
                  <a:lnTo>
                    <a:pt x="23012" y="36804"/>
                  </a:lnTo>
                  <a:lnTo>
                    <a:pt x="26924" y="34328"/>
                  </a:lnTo>
                  <a:close/>
                </a:path>
              </a:pathLst>
            </a:custGeom>
            <a:solidFill>
              <a:srgbClr val="82D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143086" y="3384918"/>
              <a:ext cx="26670" cy="43815"/>
            </a:xfrm>
            <a:custGeom>
              <a:avLst/>
              <a:gdLst/>
              <a:ahLst/>
              <a:cxnLst/>
              <a:rect l="l" t="t" r="r" b="b"/>
              <a:pathLst>
                <a:path w="26669" h="43814">
                  <a:moveTo>
                    <a:pt x="26187" y="26898"/>
                  </a:moveTo>
                  <a:lnTo>
                    <a:pt x="23901" y="18923"/>
                  </a:lnTo>
                  <a:lnTo>
                    <a:pt x="22085" y="12611"/>
                  </a:lnTo>
                  <a:lnTo>
                    <a:pt x="20345" y="6578"/>
                  </a:lnTo>
                  <a:lnTo>
                    <a:pt x="18453" y="0"/>
                  </a:lnTo>
                  <a:lnTo>
                    <a:pt x="16954" y="2159"/>
                  </a:lnTo>
                  <a:lnTo>
                    <a:pt x="16954" y="23101"/>
                  </a:lnTo>
                  <a:lnTo>
                    <a:pt x="15913" y="30861"/>
                  </a:lnTo>
                  <a:lnTo>
                    <a:pt x="15633" y="32893"/>
                  </a:lnTo>
                  <a:lnTo>
                    <a:pt x="16954" y="23101"/>
                  </a:lnTo>
                  <a:lnTo>
                    <a:pt x="16954" y="2159"/>
                  </a:lnTo>
                  <a:lnTo>
                    <a:pt x="14147" y="6210"/>
                  </a:lnTo>
                  <a:lnTo>
                    <a:pt x="14020" y="6388"/>
                  </a:lnTo>
                  <a:lnTo>
                    <a:pt x="13131" y="6273"/>
                  </a:lnTo>
                  <a:lnTo>
                    <a:pt x="12763" y="6223"/>
                  </a:lnTo>
                  <a:lnTo>
                    <a:pt x="11709" y="6070"/>
                  </a:lnTo>
                  <a:lnTo>
                    <a:pt x="12763" y="6210"/>
                  </a:lnTo>
                  <a:lnTo>
                    <a:pt x="11391" y="4800"/>
                  </a:lnTo>
                  <a:lnTo>
                    <a:pt x="7340" y="609"/>
                  </a:lnTo>
                  <a:lnTo>
                    <a:pt x="1536" y="1752"/>
                  </a:lnTo>
                  <a:lnTo>
                    <a:pt x="1092" y="4800"/>
                  </a:lnTo>
                  <a:lnTo>
                    <a:pt x="990" y="5435"/>
                  </a:lnTo>
                  <a:lnTo>
                    <a:pt x="165" y="8877"/>
                  </a:lnTo>
                  <a:lnTo>
                    <a:pt x="76" y="12344"/>
                  </a:lnTo>
                  <a:lnTo>
                    <a:pt x="0" y="15100"/>
                  </a:lnTo>
                  <a:lnTo>
                    <a:pt x="2235" y="15760"/>
                  </a:lnTo>
                  <a:lnTo>
                    <a:pt x="4737" y="16027"/>
                  </a:lnTo>
                  <a:lnTo>
                    <a:pt x="4749" y="14554"/>
                  </a:lnTo>
                  <a:lnTo>
                    <a:pt x="4787" y="13436"/>
                  </a:lnTo>
                  <a:lnTo>
                    <a:pt x="5003" y="12611"/>
                  </a:lnTo>
                  <a:lnTo>
                    <a:pt x="8153" y="12611"/>
                  </a:lnTo>
                  <a:lnTo>
                    <a:pt x="8890" y="14554"/>
                  </a:lnTo>
                  <a:lnTo>
                    <a:pt x="9207" y="16217"/>
                  </a:lnTo>
                  <a:lnTo>
                    <a:pt x="11684" y="23101"/>
                  </a:lnTo>
                  <a:lnTo>
                    <a:pt x="13538" y="30276"/>
                  </a:lnTo>
                  <a:lnTo>
                    <a:pt x="16243" y="37058"/>
                  </a:lnTo>
                  <a:lnTo>
                    <a:pt x="15900" y="34963"/>
                  </a:lnTo>
                  <a:lnTo>
                    <a:pt x="16243" y="37058"/>
                  </a:lnTo>
                  <a:lnTo>
                    <a:pt x="17081" y="39166"/>
                  </a:lnTo>
                  <a:lnTo>
                    <a:pt x="17995" y="41236"/>
                  </a:lnTo>
                  <a:lnTo>
                    <a:pt x="19037" y="43230"/>
                  </a:lnTo>
                  <a:lnTo>
                    <a:pt x="21399" y="39306"/>
                  </a:lnTo>
                  <a:lnTo>
                    <a:pt x="18656" y="35585"/>
                  </a:lnTo>
                  <a:lnTo>
                    <a:pt x="18326" y="24815"/>
                  </a:lnTo>
                  <a:lnTo>
                    <a:pt x="18173" y="24752"/>
                  </a:lnTo>
                  <a:lnTo>
                    <a:pt x="26187" y="26911"/>
                  </a:lnTo>
                  <a:lnTo>
                    <a:pt x="19926" y="18935"/>
                  </a:lnTo>
                  <a:lnTo>
                    <a:pt x="19443" y="19596"/>
                  </a:lnTo>
                  <a:lnTo>
                    <a:pt x="19926" y="18923"/>
                  </a:lnTo>
                  <a:lnTo>
                    <a:pt x="26187" y="26898"/>
                  </a:lnTo>
                  <a:close/>
                </a:path>
              </a:pathLst>
            </a:custGeom>
            <a:solidFill>
              <a:srgbClr val="8EE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063707" y="3944353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29" h="21589">
                  <a:moveTo>
                    <a:pt x="36537" y="13284"/>
                  </a:moveTo>
                  <a:lnTo>
                    <a:pt x="30556" y="10896"/>
                  </a:lnTo>
                  <a:lnTo>
                    <a:pt x="32219" y="4889"/>
                  </a:lnTo>
                  <a:lnTo>
                    <a:pt x="31508" y="25"/>
                  </a:lnTo>
                  <a:lnTo>
                    <a:pt x="23495" y="1219"/>
                  </a:lnTo>
                  <a:lnTo>
                    <a:pt x="15544" y="2794"/>
                  </a:lnTo>
                  <a:lnTo>
                    <a:pt x="7696" y="4927"/>
                  </a:lnTo>
                  <a:lnTo>
                    <a:pt x="12" y="7823"/>
                  </a:lnTo>
                  <a:lnTo>
                    <a:pt x="2438" y="9893"/>
                  </a:lnTo>
                  <a:lnTo>
                    <a:pt x="0" y="7823"/>
                  </a:lnTo>
                  <a:lnTo>
                    <a:pt x="177" y="8661"/>
                  </a:lnTo>
                  <a:lnTo>
                    <a:pt x="127" y="9969"/>
                  </a:lnTo>
                  <a:lnTo>
                    <a:pt x="6794" y="14249"/>
                  </a:lnTo>
                  <a:lnTo>
                    <a:pt x="1511" y="19469"/>
                  </a:lnTo>
                  <a:lnTo>
                    <a:pt x="952" y="20027"/>
                  </a:lnTo>
                  <a:lnTo>
                    <a:pt x="571" y="20828"/>
                  </a:lnTo>
                  <a:lnTo>
                    <a:pt x="101" y="21513"/>
                  </a:lnTo>
                  <a:lnTo>
                    <a:pt x="4940" y="20701"/>
                  </a:lnTo>
                  <a:lnTo>
                    <a:pt x="7073" y="18580"/>
                  </a:lnTo>
                  <a:lnTo>
                    <a:pt x="8712" y="16141"/>
                  </a:lnTo>
                  <a:lnTo>
                    <a:pt x="7162" y="7429"/>
                  </a:lnTo>
                  <a:lnTo>
                    <a:pt x="8013" y="12166"/>
                  </a:lnTo>
                  <a:lnTo>
                    <a:pt x="8712" y="16141"/>
                  </a:lnTo>
                  <a:lnTo>
                    <a:pt x="7086" y="18592"/>
                  </a:lnTo>
                  <a:lnTo>
                    <a:pt x="4940" y="20701"/>
                  </a:lnTo>
                  <a:lnTo>
                    <a:pt x="12065" y="19456"/>
                  </a:lnTo>
                  <a:lnTo>
                    <a:pt x="19164" y="18034"/>
                  </a:lnTo>
                  <a:lnTo>
                    <a:pt x="26200" y="16344"/>
                  </a:lnTo>
                  <a:lnTo>
                    <a:pt x="33172" y="14325"/>
                  </a:lnTo>
                  <a:lnTo>
                    <a:pt x="34302" y="13970"/>
                  </a:lnTo>
                  <a:lnTo>
                    <a:pt x="35420" y="13677"/>
                  </a:lnTo>
                  <a:lnTo>
                    <a:pt x="36537" y="13284"/>
                  </a:lnTo>
                  <a:close/>
                </a:path>
              </a:pathLst>
            </a:custGeom>
            <a:solidFill>
              <a:srgbClr val="BDC5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973387" y="3153854"/>
              <a:ext cx="33655" cy="29209"/>
            </a:xfrm>
            <a:custGeom>
              <a:avLst/>
              <a:gdLst/>
              <a:ahLst/>
              <a:cxnLst/>
              <a:rect l="l" t="t" r="r" b="b"/>
              <a:pathLst>
                <a:path w="33655" h="29210">
                  <a:moveTo>
                    <a:pt x="33502" y="24320"/>
                  </a:moveTo>
                  <a:lnTo>
                    <a:pt x="32296" y="20205"/>
                  </a:lnTo>
                  <a:lnTo>
                    <a:pt x="31432" y="15938"/>
                  </a:lnTo>
                  <a:lnTo>
                    <a:pt x="31686" y="11506"/>
                  </a:lnTo>
                  <a:lnTo>
                    <a:pt x="26657" y="6604"/>
                  </a:lnTo>
                  <a:lnTo>
                    <a:pt x="20866" y="3124"/>
                  </a:lnTo>
                  <a:lnTo>
                    <a:pt x="14871" y="0"/>
                  </a:lnTo>
                  <a:lnTo>
                    <a:pt x="16243" y="11417"/>
                  </a:lnTo>
                  <a:lnTo>
                    <a:pt x="14871" y="0"/>
                  </a:lnTo>
                  <a:lnTo>
                    <a:pt x="15138" y="7162"/>
                  </a:lnTo>
                  <a:lnTo>
                    <a:pt x="13258" y="11264"/>
                  </a:lnTo>
                  <a:lnTo>
                    <a:pt x="5867" y="8458"/>
                  </a:lnTo>
                  <a:lnTo>
                    <a:pt x="4114" y="7785"/>
                  </a:lnTo>
                  <a:lnTo>
                    <a:pt x="1968" y="8394"/>
                  </a:lnTo>
                  <a:lnTo>
                    <a:pt x="0" y="8420"/>
                  </a:lnTo>
                  <a:lnTo>
                    <a:pt x="990" y="9588"/>
                  </a:lnTo>
                  <a:lnTo>
                    <a:pt x="2070" y="10617"/>
                  </a:lnTo>
                  <a:lnTo>
                    <a:pt x="3124" y="11696"/>
                  </a:lnTo>
                  <a:lnTo>
                    <a:pt x="8978" y="17640"/>
                  </a:lnTo>
                  <a:lnTo>
                    <a:pt x="15697" y="22313"/>
                  </a:lnTo>
                  <a:lnTo>
                    <a:pt x="22237" y="27254"/>
                  </a:lnTo>
                  <a:lnTo>
                    <a:pt x="23291" y="27254"/>
                  </a:lnTo>
                  <a:lnTo>
                    <a:pt x="24511" y="27266"/>
                  </a:lnTo>
                  <a:lnTo>
                    <a:pt x="25539" y="24536"/>
                  </a:lnTo>
                  <a:lnTo>
                    <a:pt x="27533" y="23761"/>
                  </a:lnTo>
                  <a:lnTo>
                    <a:pt x="31407" y="29210"/>
                  </a:lnTo>
                  <a:lnTo>
                    <a:pt x="33502" y="24320"/>
                  </a:lnTo>
                  <a:close/>
                </a:path>
              </a:pathLst>
            </a:custGeom>
            <a:solidFill>
              <a:srgbClr val="76D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189226" y="3984497"/>
              <a:ext cx="31115" cy="30480"/>
            </a:xfrm>
            <a:custGeom>
              <a:avLst/>
              <a:gdLst/>
              <a:ahLst/>
              <a:cxnLst/>
              <a:rect l="l" t="t" r="r" b="b"/>
              <a:pathLst>
                <a:path w="31114" h="30479">
                  <a:moveTo>
                    <a:pt x="30810" y="11099"/>
                  </a:moveTo>
                  <a:lnTo>
                    <a:pt x="23609" y="11341"/>
                  </a:lnTo>
                  <a:lnTo>
                    <a:pt x="18935" y="7493"/>
                  </a:lnTo>
                  <a:lnTo>
                    <a:pt x="16510" y="0"/>
                  </a:lnTo>
                  <a:lnTo>
                    <a:pt x="14960" y="1473"/>
                  </a:lnTo>
                  <a:lnTo>
                    <a:pt x="17589" y="10147"/>
                  </a:lnTo>
                  <a:lnTo>
                    <a:pt x="21805" y="15532"/>
                  </a:lnTo>
                  <a:lnTo>
                    <a:pt x="30810" y="11099"/>
                  </a:lnTo>
                  <a:close/>
                </a:path>
                <a:path w="31114" h="30479">
                  <a:moveTo>
                    <a:pt x="30810" y="11099"/>
                  </a:moveTo>
                  <a:lnTo>
                    <a:pt x="21805" y="15544"/>
                  </a:lnTo>
                  <a:lnTo>
                    <a:pt x="17589" y="10160"/>
                  </a:lnTo>
                  <a:lnTo>
                    <a:pt x="14960" y="1473"/>
                  </a:lnTo>
                  <a:lnTo>
                    <a:pt x="4508" y="11366"/>
                  </a:lnTo>
                  <a:lnTo>
                    <a:pt x="4470" y="12776"/>
                  </a:lnTo>
                  <a:lnTo>
                    <a:pt x="4394" y="15354"/>
                  </a:lnTo>
                  <a:lnTo>
                    <a:pt x="4051" y="17843"/>
                  </a:lnTo>
                  <a:lnTo>
                    <a:pt x="2438" y="20027"/>
                  </a:lnTo>
                  <a:lnTo>
                    <a:pt x="1600" y="21158"/>
                  </a:lnTo>
                  <a:lnTo>
                    <a:pt x="0" y="23990"/>
                  </a:lnTo>
                  <a:lnTo>
                    <a:pt x="7950" y="22669"/>
                  </a:lnTo>
                  <a:lnTo>
                    <a:pt x="7912" y="29692"/>
                  </a:lnTo>
                  <a:lnTo>
                    <a:pt x="11849" y="30187"/>
                  </a:lnTo>
                  <a:lnTo>
                    <a:pt x="17526" y="26568"/>
                  </a:lnTo>
                  <a:lnTo>
                    <a:pt x="22542" y="22136"/>
                  </a:lnTo>
                  <a:lnTo>
                    <a:pt x="26949" y="16967"/>
                  </a:lnTo>
                  <a:lnTo>
                    <a:pt x="27889" y="15544"/>
                  </a:lnTo>
                  <a:lnTo>
                    <a:pt x="30810" y="11099"/>
                  </a:lnTo>
                  <a:close/>
                </a:path>
              </a:pathLst>
            </a:custGeom>
            <a:solidFill>
              <a:srgbClr val="9FC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941051" y="5061648"/>
              <a:ext cx="26034" cy="35560"/>
            </a:xfrm>
            <a:custGeom>
              <a:avLst/>
              <a:gdLst/>
              <a:ahLst/>
              <a:cxnLst/>
              <a:rect l="l" t="t" r="r" b="b"/>
              <a:pathLst>
                <a:path w="26035" h="35560">
                  <a:moveTo>
                    <a:pt x="12369" y="3390"/>
                  </a:moveTo>
                  <a:lnTo>
                    <a:pt x="9334" y="228"/>
                  </a:lnTo>
                  <a:lnTo>
                    <a:pt x="8991" y="977"/>
                  </a:lnTo>
                  <a:lnTo>
                    <a:pt x="9321" y="228"/>
                  </a:lnTo>
                  <a:lnTo>
                    <a:pt x="9118" y="0"/>
                  </a:lnTo>
                  <a:lnTo>
                    <a:pt x="5321" y="1930"/>
                  </a:lnTo>
                  <a:lnTo>
                    <a:pt x="4914" y="2197"/>
                  </a:lnTo>
                  <a:lnTo>
                    <a:pt x="4711" y="1930"/>
                  </a:lnTo>
                  <a:lnTo>
                    <a:pt x="4610" y="2197"/>
                  </a:lnTo>
                  <a:lnTo>
                    <a:pt x="4559" y="2336"/>
                  </a:lnTo>
                  <a:lnTo>
                    <a:pt x="4000" y="2641"/>
                  </a:lnTo>
                  <a:lnTo>
                    <a:pt x="4140" y="2895"/>
                  </a:lnTo>
                  <a:lnTo>
                    <a:pt x="4241" y="3124"/>
                  </a:lnTo>
                  <a:lnTo>
                    <a:pt x="4013" y="3746"/>
                  </a:lnTo>
                  <a:lnTo>
                    <a:pt x="4584" y="3746"/>
                  </a:lnTo>
                  <a:lnTo>
                    <a:pt x="5829" y="3403"/>
                  </a:lnTo>
                  <a:lnTo>
                    <a:pt x="6311" y="3403"/>
                  </a:lnTo>
                  <a:lnTo>
                    <a:pt x="12369" y="3390"/>
                  </a:lnTo>
                  <a:close/>
                </a:path>
                <a:path w="26035" h="35560">
                  <a:moveTo>
                    <a:pt x="25755" y="21831"/>
                  </a:moveTo>
                  <a:lnTo>
                    <a:pt x="25565" y="21551"/>
                  </a:lnTo>
                  <a:lnTo>
                    <a:pt x="21742" y="15989"/>
                  </a:lnTo>
                  <a:lnTo>
                    <a:pt x="17970" y="10375"/>
                  </a:lnTo>
                  <a:lnTo>
                    <a:pt x="13931" y="5029"/>
                  </a:lnTo>
                  <a:lnTo>
                    <a:pt x="12712" y="3746"/>
                  </a:lnTo>
                  <a:lnTo>
                    <a:pt x="6565" y="3746"/>
                  </a:lnTo>
                  <a:lnTo>
                    <a:pt x="6565" y="8686"/>
                  </a:lnTo>
                  <a:lnTo>
                    <a:pt x="6184" y="4432"/>
                  </a:lnTo>
                  <a:lnTo>
                    <a:pt x="6565" y="8686"/>
                  </a:lnTo>
                  <a:lnTo>
                    <a:pt x="6565" y="3746"/>
                  </a:lnTo>
                  <a:lnTo>
                    <a:pt x="6134" y="3746"/>
                  </a:lnTo>
                  <a:lnTo>
                    <a:pt x="5969" y="3746"/>
                  </a:lnTo>
                  <a:lnTo>
                    <a:pt x="4584" y="3746"/>
                  </a:lnTo>
                  <a:lnTo>
                    <a:pt x="5791" y="6045"/>
                  </a:lnTo>
                  <a:lnTo>
                    <a:pt x="3911" y="7010"/>
                  </a:lnTo>
                  <a:lnTo>
                    <a:pt x="0" y="10744"/>
                  </a:lnTo>
                  <a:lnTo>
                    <a:pt x="4889" y="13157"/>
                  </a:lnTo>
                  <a:lnTo>
                    <a:pt x="3924" y="16408"/>
                  </a:lnTo>
                  <a:lnTo>
                    <a:pt x="5334" y="12573"/>
                  </a:lnTo>
                  <a:lnTo>
                    <a:pt x="3937" y="16395"/>
                  </a:lnTo>
                  <a:lnTo>
                    <a:pt x="8610" y="23749"/>
                  </a:lnTo>
                  <a:lnTo>
                    <a:pt x="14376" y="29895"/>
                  </a:lnTo>
                  <a:lnTo>
                    <a:pt x="20637" y="35471"/>
                  </a:lnTo>
                  <a:lnTo>
                    <a:pt x="21564" y="30467"/>
                  </a:lnTo>
                  <a:lnTo>
                    <a:pt x="20650" y="35483"/>
                  </a:lnTo>
                  <a:lnTo>
                    <a:pt x="25755" y="32537"/>
                  </a:lnTo>
                  <a:lnTo>
                    <a:pt x="23622" y="26174"/>
                  </a:lnTo>
                  <a:lnTo>
                    <a:pt x="25755" y="21831"/>
                  </a:lnTo>
                  <a:close/>
                </a:path>
              </a:pathLst>
            </a:custGeom>
            <a:solidFill>
              <a:srgbClr val="B0C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197781" y="4415281"/>
              <a:ext cx="53340" cy="19050"/>
            </a:xfrm>
            <a:custGeom>
              <a:avLst/>
              <a:gdLst/>
              <a:ahLst/>
              <a:cxnLst/>
              <a:rect l="l" t="t" r="r" b="b"/>
              <a:pathLst>
                <a:path w="53339" h="19050">
                  <a:moveTo>
                    <a:pt x="52755" y="16675"/>
                  </a:moveTo>
                  <a:lnTo>
                    <a:pt x="47891" y="12585"/>
                  </a:lnTo>
                  <a:lnTo>
                    <a:pt x="43357" y="10452"/>
                  </a:lnTo>
                  <a:lnTo>
                    <a:pt x="36499" y="12560"/>
                  </a:lnTo>
                  <a:lnTo>
                    <a:pt x="29286" y="13246"/>
                  </a:lnTo>
                  <a:lnTo>
                    <a:pt x="22809" y="11049"/>
                  </a:lnTo>
                  <a:lnTo>
                    <a:pt x="17487" y="6527"/>
                  </a:lnTo>
                  <a:lnTo>
                    <a:pt x="13728" y="190"/>
                  </a:lnTo>
                  <a:lnTo>
                    <a:pt x="12661" y="0"/>
                  </a:lnTo>
                  <a:lnTo>
                    <a:pt x="10490" y="139"/>
                  </a:lnTo>
                  <a:lnTo>
                    <a:pt x="0" y="1016"/>
                  </a:lnTo>
                  <a:lnTo>
                    <a:pt x="38" y="1397"/>
                  </a:lnTo>
                  <a:lnTo>
                    <a:pt x="3937" y="12509"/>
                  </a:lnTo>
                  <a:lnTo>
                    <a:pt x="4013" y="13716"/>
                  </a:lnTo>
                  <a:lnTo>
                    <a:pt x="14706" y="16383"/>
                  </a:lnTo>
                  <a:lnTo>
                    <a:pt x="25501" y="18084"/>
                  </a:lnTo>
                  <a:lnTo>
                    <a:pt x="36372" y="18910"/>
                  </a:lnTo>
                  <a:lnTo>
                    <a:pt x="47332" y="18923"/>
                  </a:lnTo>
                  <a:lnTo>
                    <a:pt x="49364" y="18859"/>
                  </a:lnTo>
                  <a:lnTo>
                    <a:pt x="51219" y="18249"/>
                  </a:lnTo>
                  <a:lnTo>
                    <a:pt x="52755" y="16675"/>
                  </a:lnTo>
                  <a:close/>
                </a:path>
              </a:pathLst>
            </a:custGeom>
            <a:solidFill>
              <a:srgbClr val="90CA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217343" y="4773917"/>
              <a:ext cx="22860" cy="43815"/>
            </a:xfrm>
            <a:custGeom>
              <a:avLst/>
              <a:gdLst/>
              <a:ahLst/>
              <a:cxnLst/>
              <a:rect l="l" t="t" r="r" b="b"/>
              <a:pathLst>
                <a:path w="22860" h="43814">
                  <a:moveTo>
                    <a:pt x="22504" y="16484"/>
                  </a:moveTo>
                  <a:lnTo>
                    <a:pt x="18364" y="12674"/>
                  </a:lnTo>
                  <a:lnTo>
                    <a:pt x="22504" y="16484"/>
                  </a:lnTo>
                  <a:lnTo>
                    <a:pt x="22275" y="12903"/>
                  </a:lnTo>
                  <a:lnTo>
                    <a:pt x="22440" y="9169"/>
                  </a:lnTo>
                  <a:lnTo>
                    <a:pt x="18326" y="7823"/>
                  </a:lnTo>
                  <a:lnTo>
                    <a:pt x="14744" y="6654"/>
                  </a:lnTo>
                  <a:lnTo>
                    <a:pt x="15227" y="3098"/>
                  </a:lnTo>
                  <a:lnTo>
                    <a:pt x="15062" y="0"/>
                  </a:lnTo>
                  <a:lnTo>
                    <a:pt x="14389" y="965"/>
                  </a:lnTo>
                  <a:lnTo>
                    <a:pt x="12915" y="2794"/>
                  </a:lnTo>
                  <a:lnTo>
                    <a:pt x="9728" y="6743"/>
                  </a:lnTo>
                  <a:lnTo>
                    <a:pt x="6299" y="10490"/>
                  </a:lnTo>
                  <a:lnTo>
                    <a:pt x="4965" y="15913"/>
                  </a:lnTo>
                  <a:lnTo>
                    <a:pt x="8115" y="20485"/>
                  </a:lnTo>
                  <a:lnTo>
                    <a:pt x="5105" y="24396"/>
                  </a:lnTo>
                  <a:lnTo>
                    <a:pt x="1397" y="33108"/>
                  </a:lnTo>
                  <a:lnTo>
                    <a:pt x="0" y="38049"/>
                  </a:lnTo>
                  <a:lnTo>
                    <a:pt x="698" y="43586"/>
                  </a:lnTo>
                  <a:lnTo>
                    <a:pt x="6858" y="37515"/>
                  </a:lnTo>
                  <a:lnTo>
                    <a:pt x="12877" y="31318"/>
                  </a:lnTo>
                  <a:lnTo>
                    <a:pt x="18262" y="24472"/>
                  </a:lnTo>
                  <a:lnTo>
                    <a:pt x="22504" y="16484"/>
                  </a:lnTo>
                  <a:close/>
                </a:path>
              </a:pathLst>
            </a:custGeom>
            <a:solidFill>
              <a:srgbClr val="B4C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942448" y="4488713"/>
              <a:ext cx="39370" cy="24765"/>
            </a:xfrm>
            <a:custGeom>
              <a:avLst/>
              <a:gdLst/>
              <a:ahLst/>
              <a:cxnLst/>
              <a:rect l="l" t="t" r="r" b="b"/>
              <a:pathLst>
                <a:path w="39370" h="24764">
                  <a:moveTo>
                    <a:pt x="38798" y="3136"/>
                  </a:moveTo>
                  <a:lnTo>
                    <a:pt x="31686" y="0"/>
                  </a:lnTo>
                  <a:lnTo>
                    <a:pt x="31534" y="76"/>
                  </a:lnTo>
                  <a:lnTo>
                    <a:pt x="33959" y="4102"/>
                  </a:lnTo>
                  <a:lnTo>
                    <a:pt x="31534" y="76"/>
                  </a:lnTo>
                  <a:lnTo>
                    <a:pt x="3340" y="14478"/>
                  </a:lnTo>
                  <a:lnTo>
                    <a:pt x="0" y="16179"/>
                  </a:lnTo>
                  <a:lnTo>
                    <a:pt x="4673" y="16687"/>
                  </a:lnTo>
                  <a:lnTo>
                    <a:pt x="6604" y="21361"/>
                  </a:lnTo>
                  <a:lnTo>
                    <a:pt x="9740" y="24193"/>
                  </a:lnTo>
                  <a:lnTo>
                    <a:pt x="34569" y="10845"/>
                  </a:lnTo>
                  <a:lnTo>
                    <a:pt x="38798" y="3136"/>
                  </a:lnTo>
                  <a:close/>
                </a:path>
              </a:pathLst>
            </a:custGeom>
            <a:solidFill>
              <a:srgbClr val="A8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011718" y="4654321"/>
              <a:ext cx="32384" cy="24765"/>
            </a:xfrm>
            <a:custGeom>
              <a:avLst/>
              <a:gdLst/>
              <a:ahLst/>
              <a:cxnLst/>
              <a:rect l="l" t="t" r="r" b="b"/>
              <a:pathLst>
                <a:path w="32385" h="24764">
                  <a:moveTo>
                    <a:pt x="32004" y="9245"/>
                  </a:moveTo>
                  <a:lnTo>
                    <a:pt x="31737" y="8928"/>
                  </a:lnTo>
                  <a:lnTo>
                    <a:pt x="31737" y="8267"/>
                  </a:lnTo>
                  <a:lnTo>
                    <a:pt x="31178" y="8267"/>
                  </a:lnTo>
                  <a:lnTo>
                    <a:pt x="30861" y="7886"/>
                  </a:lnTo>
                  <a:lnTo>
                    <a:pt x="30861" y="10160"/>
                  </a:lnTo>
                  <a:lnTo>
                    <a:pt x="30581" y="10160"/>
                  </a:lnTo>
                  <a:lnTo>
                    <a:pt x="30581" y="12293"/>
                  </a:lnTo>
                  <a:lnTo>
                    <a:pt x="30441" y="11531"/>
                  </a:lnTo>
                  <a:lnTo>
                    <a:pt x="30581" y="12293"/>
                  </a:lnTo>
                  <a:lnTo>
                    <a:pt x="30581" y="10160"/>
                  </a:lnTo>
                  <a:lnTo>
                    <a:pt x="30861" y="10160"/>
                  </a:lnTo>
                  <a:lnTo>
                    <a:pt x="30861" y="7886"/>
                  </a:lnTo>
                  <a:lnTo>
                    <a:pt x="30759" y="7759"/>
                  </a:lnTo>
                  <a:lnTo>
                    <a:pt x="30708" y="8115"/>
                  </a:lnTo>
                  <a:lnTo>
                    <a:pt x="30695" y="8267"/>
                  </a:lnTo>
                  <a:lnTo>
                    <a:pt x="30480" y="8267"/>
                  </a:lnTo>
                  <a:lnTo>
                    <a:pt x="30480" y="10160"/>
                  </a:lnTo>
                  <a:lnTo>
                    <a:pt x="30226" y="10388"/>
                  </a:lnTo>
                  <a:lnTo>
                    <a:pt x="30480" y="10160"/>
                  </a:lnTo>
                  <a:lnTo>
                    <a:pt x="30480" y="8267"/>
                  </a:lnTo>
                  <a:lnTo>
                    <a:pt x="29413" y="8267"/>
                  </a:lnTo>
                  <a:lnTo>
                    <a:pt x="29413" y="9969"/>
                  </a:lnTo>
                  <a:lnTo>
                    <a:pt x="29019" y="9994"/>
                  </a:lnTo>
                  <a:lnTo>
                    <a:pt x="29413" y="9969"/>
                  </a:lnTo>
                  <a:lnTo>
                    <a:pt x="29413" y="8267"/>
                  </a:lnTo>
                  <a:lnTo>
                    <a:pt x="28575" y="8267"/>
                  </a:lnTo>
                  <a:lnTo>
                    <a:pt x="25654" y="7975"/>
                  </a:lnTo>
                  <a:lnTo>
                    <a:pt x="22529" y="1384"/>
                  </a:lnTo>
                  <a:lnTo>
                    <a:pt x="20104" y="152"/>
                  </a:lnTo>
                  <a:lnTo>
                    <a:pt x="17246" y="25"/>
                  </a:lnTo>
                  <a:lnTo>
                    <a:pt x="11163" y="1739"/>
                  </a:lnTo>
                  <a:lnTo>
                    <a:pt x="4914" y="3022"/>
                  </a:lnTo>
                  <a:lnTo>
                    <a:pt x="0" y="7924"/>
                  </a:lnTo>
                  <a:lnTo>
                    <a:pt x="6350" y="14427"/>
                  </a:lnTo>
                  <a:lnTo>
                    <a:pt x="254" y="24269"/>
                  </a:lnTo>
                  <a:lnTo>
                    <a:pt x="3708" y="23050"/>
                  </a:lnTo>
                  <a:lnTo>
                    <a:pt x="31140" y="13385"/>
                  </a:lnTo>
                  <a:lnTo>
                    <a:pt x="31750" y="13385"/>
                  </a:lnTo>
                  <a:lnTo>
                    <a:pt x="31737" y="9410"/>
                  </a:lnTo>
                  <a:lnTo>
                    <a:pt x="32004" y="9245"/>
                  </a:lnTo>
                  <a:close/>
                </a:path>
              </a:pathLst>
            </a:custGeom>
            <a:solidFill>
              <a:srgbClr val="99C9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003205" y="4705985"/>
              <a:ext cx="23495" cy="29845"/>
            </a:xfrm>
            <a:custGeom>
              <a:avLst/>
              <a:gdLst/>
              <a:ahLst/>
              <a:cxnLst/>
              <a:rect l="l" t="t" r="r" b="b"/>
              <a:pathLst>
                <a:path w="23495" h="29845">
                  <a:moveTo>
                    <a:pt x="22961" y="15900"/>
                  </a:moveTo>
                  <a:lnTo>
                    <a:pt x="17094" y="11277"/>
                  </a:lnTo>
                  <a:lnTo>
                    <a:pt x="10756" y="10477"/>
                  </a:lnTo>
                  <a:lnTo>
                    <a:pt x="14922" y="5727"/>
                  </a:lnTo>
                  <a:lnTo>
                    <a:pt x="14795" y="4775"/>
                  </a:lnTo>
                  <a:lnTo>
                    <a:pt x="14516" y="2705"/>
                  </a:lnTo>
                  <a:lnTo>
                    <a:pt x="11201" y="4775"/>
                  </a:lnTo>
                  <a:lnTo>
                    <a:pt x="8661" y="4305"/>
                  </a:lnTo>
                  <a:lnTo>
                    <a:pt x="7251" y="0"/>
                  </a:lnTo>
                  <a:lnTo>
                    <a:pt x="6680" y="711"/>
                  </a:lnTo>
                  <a:lnTo>
                    <a:pt x="6680" y="18770"/>
                  </a:lnTo>
                  <a:lnTo>
                    <a:pt x="2794" y="13868"/>
                  </a:lnTo>
                  <a:lnTo>
                    <a:pt x="6680" y="18770"/>
                  </a:lnTo>
                  <a:lnTo>
                    <a:pt x="6680" y="711"/>
                  </a:lnTo>
                  <a:lnTo>
                    <a:pt x="4178" y="3759"/>
                  </a:lnTo>
                  <a:lnTo>
                    <a:pt x="3695" y="8712"/>
                  </a:lnTo>
                  <a:lnTo>
                    <a:pt x="2336" y="13284"/>
                  </a:lnTo>
                  <a:lnTo>
                    <a:pt x="2501" y="18973"/>
                  </a:lnTo>
                  <a:lnTo>
                    <a:pt x="2895" y="24701"/>
                  </a:lnTo>
                  <a:lnTo>
                    <a:pt x="0" y="29832"/>
                  </a:lnTo>
                  <a:lnTo>
                    <a:pt x="2413" y="29781"/>
                  </a:lnTo>
                  <a:lnTo>
                    <a:pt x="21678" y="29324"/>
                  </a:lnTo>
                  <a:lnTo>
                    <a:pt x="20218" y="23291"/>
                  </a:lnTo>
                  <a:lnTo>
                    <a:pt x="22961" y="15900"/>
                  </a:lnTo>
                  <a:close/>
                </a:path>
              </a:pathLst>
            </a:custGeom>
            <a:solidFill>
              <a:srgbClr val="BE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200630" y="4789830"/>
              <a:ext cx="25400" cy="41275"/>
            </a:xfrm>
            <a:custGeom>
              <a:avLst/>
              <a:gdLst/>
              <a:ahLst/>
              <a:cxnLst/>
              <a:rect l="l" t="t" r="r" b="b"/>
              <a:pathLst>
                <a:path w="25400" h="41275">
                  <a:moveTo>
                    <a:pt x="24828" y="4572"/>
                  </a:moveTo>
                  <a:lnTo>
                    <a:pt x="21678" y="0"/>
                  </a:lnTo>
                  <a:lnTo>
                    <a:pt x="19773" y="1917"/>
                  </a:lnTo>
                  <a:lnTo>
                    <a:pt x="19685" y="2476"/>
                  </a:lnTo>
                  <a:lnTo>
                    <a:pt x="19227" y="5816"/>
                  </a:lnTo>
                  <a:lnTo>
                    <a:pt x="17868" y="9461"/>
                  </a:lnTo>
                  <a:lnTo>
                    <a:pt x="16687" y="13182"/>
                  </a:lnTo>
                  <a:lnTo>
                    <a:pt x="17856" y="9461"/>
                  </a:lnTo>
                  <a:lnTo>
                    <a:pt x="19215" y="5829"/>
                  </a:lnTo>
                  <a:lnTo>
                    <a:pt x="19685" y="2476"/>
                  </a:lnTo>
                  <a:lnTo>
                    <a:pt x="19685" y="2032"/>
                  </a:lnTo>
                  <a:lnTo>
                    <a:pt x="15214" y="6642"/>
                  </a:lnTo>
                  <a:lnTo>
                    <a:pt x="10820" y="11544"/>
                  </a:lnTo>
                  <a:lnTo>
                    <a:pt x="6629" y="16662"/>
                  </a:lnTo>
                  <a:lnTo>
                    <a:pt x="2692" y="22059"/>
                  </a:lnTo>
                  <a:lnTo>
                    <a:pt x="2768" y="30060"/>
                  </a:lnTo>
                  <a:lnTo>
                    <a:pt x="0" y="36487"/>
                  </a:lnTo>
                  <a:lnTo>
                    <a:pt x="292" y="39128"/>
                  </a:lnTo>
                  <a:lnTo>
                    <a:pt x="2667" y="40982"/>
                  </a:lnTo>
                  <a:lnTo>
                    <a:pt x="8712" y="38125"/>
                  </a:lnTo>
                  <a:lnTo>
                    <a:pt x="13741" y="33845"/>
                  </a:lnTo>
                  <a:lnTo>
                    <a:pt x="17411" y="27673"/>
                  </a:lnTo>
                  <a:lnTo>
                    <a:pt x="16725" y="22123"/>
                  </a:lnTo>
                  <a:lnTo>
                    <a:pt x="18110" y="17183"/>
                  </a:lnTo>
                  <a:lnTo>
                    <a:pt x="20243" y="12192"/>
                  </a:lnTo>
                  <a:lnTo>
                    <a:pt x="21831" y="8483"/>
                  </a:lnTo>
                  <a:lnTo>
                    <a:pt x="24828" y="4572"/>
                  </a:lnTo>
                  <a:close/>
                </a:path>
              </a:pathLst>
            </a:custGeom>
            <a:solidFill>
              <a:srgbClr val="91D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476868" y="3148596"/>
              <a:ext cx="29845" cy="30480"/>
            </a:xfrm>
            <a:custGeom>
              <a:avLst/>
              <a:gdLst/>
              <a:ahLst/>
              <a:cxnLst/>
              <a:rect l="l" t="t" r="r" b="b"/>
              <a:pathLst>
                <a:path w="29844" h="30480">
                  <a:moveTo>
                    <a:pt x="29286" y="21640"/>
                  </a:moveTo>
                  <a:lnTo>
                    <a:pt x="24663" y="15176"/>
                  </a:lnTo>
                  <a:lnTo>
                    <a:pt x="19418" y="9512"/>
                  </a:lnTo>
                  <a:lnTo>
                    <a:pt x="13639" y="4508"/>
                  </a:lnTo>
                  <a:lnTo>
                    <a:pt x="7480" y="0"/>
                  </a:lnTo>
                  <a:lnTo>
                    <a:pt x="8788" y="7099"/>
                  </a:lnTo>
                  <a:lnTo>
                    <a:pt x="7467" y="0"/>
                  </a:lnTo>
                  <a:lnTo>
                    <a:pt x="6311" y="4254"/>
                  </a:lnTo>
                  <a:lnTo>
                    <a:pt x="3797" y="6921"/>
                  </a:lnTo>
                  <a:lnTo>
                    <a:pt x="0" y="8102"/>
                  </a:lnTo>
                  <a:lnTo>
                    <a:pt x="317" y="8597"/>
                  </a:lnTo>
                  <a:lnTo>
                    <a:pt x="698" y="9017"/>
                  </a:lnTo>
                  <a:lnTo>
                    <a:pt x="1041" y="9499"/>
                  </a:lnTo>
                  <a:lnTo>
                    <a:pt x="5435" y="8890"/>
                  </a:lnTo>
                  <a:lnTo>
                    <a:pt x="1041" y="9499"/>
                  </a:lnTo>
                  <a:lnTo>
                    <a:pt x="5537" y="15316"/>
                  </a:lnTo>
                  <a:lnTo>
                    <a:pt x="10528" y="20510"/>
                  </a:lnTo>
                  <a:lnTo>
                    <a:pt x="15862" y="25298"/>
                  </a:lnTo>
                  <a:lnTo>
                    <a:pt x="21386" y="29832"/>
                  </a:lnTo>
                  <a:lnTo>
                    <a:pt x="21539" y="29972"/>
                  </a:lnTo>
                  <a:lnTo>
                    <a:pt x="24828" y="27965"/>
                  </a:lnTo>
                  <a:lnTo>
                    <a:pt x="29095" y="27139"/>
                  </a:lnTo>
                  <a:lnTo>
                    <a:pt x="29273" y="21653"/>
                  </a:lnTo>
                  <a:close/>
                </a:path>
              </a:pathLst>
            </a:custGeom>
            <a:solidFill>
              <a:srgbClr val="98CE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944988" y="3604932"/>
              <a:ext cx="34290" cy="27305"/>
            </a:xfrm>
            <a:custGeom>
              <a:avLst/>
              <a:gdLst/>
              <a:ahLst/>
              <a:cxnLst/>
              <a:rect l="l" t="t" r="r" b="b"/>
              <a:pathLst>
                <a:path w="34289" h="27304">
                  <a:moveTo>
                    <a:pt x="34201" y="23914"/>
                  </a:moveTo>
                  <a:lnTo>
                    <a:pt x="33413" y="16878"/>
                  </a:lnTo>
                  <a:lnTo>
                    <a:pt x="29616" y="11836"/>
                  </a:lnTo>
                  <a:lnTo>
                    <a:pt x="25273" y="7239"/>
                  </a:lnTo>
                  <a:lnTo>
                    <a:pt x="21653" y="4140"/>
                  </a:lnTo>
                  <a:lnTo>
                    <a:pt x="21653" y="13741"/>
                  </a:lnTo>
                  <a:lnTo>
                    <a:pt x="21336" y="13500"/>
                  </a:lnTo>
                  <a:lnTo>
                    <a:pt x="13030" y="15786"/>
                  </a:lnTo>
                  <a:lnTo>
                    <a:pt x="21336" y="13500"/>
                  </a:lnTo>
                  <a:lnTo>
                    <a:pt x="21653" y="13741"/>
                  </a:lnTo>
                  <a:lnTo>
                    <a:pt x="21653" y="4140"/>
                  </a:lnTo>
                  <a:lnTo>
                    <a:pt x="19253" y="2070"/>
                  </a:lnTo>
                  <a:lnTo>
                    <a:pt x="13512" y="0"/>
                  </a:lnTo>
                  <a:lnTo>
                    <a:pt x="7327" y="952"/>
                  </a:lnTo>
                  <a:lnTo>
                    <a:pt x="0" y="4813"/>
                  </a:lnTo>
                  <a:lnTo>
                    <a:pt x="4216" y="8318"/>
                  </a:lnTo>
                  <a:lnTo>
                    <a:pt x="9372" y="10528"/>
                  </a:lnTo>
                  <a:lnTo>
                    <a:pt x="12128" y="16014"/>
                  </a:lnTo>
                  <a:lnTo>
                    <a:pt x="12433" y="16103"/>
                  </a:lnTo>
                  <a:lnTo>
                    <a:pt x="12738" y="16217"/>
                  </a:lnTo>
                  <a:lnTo>
                    <a:pt x="13055" y="16344"/>
                  </a:lnTo>
                  <a:lnTo>
                    <a:pt x="14312" y="16840"/>
                  </a:lnTo>
                  <a:lnTo>
                    <a:pt x="15608" y="17475"/>
                  </a:lnTo>
                  <a:lnTo>
                    <a:pt x="22491" y="15290"/>
                  </a:lnTo>
                  <a:lnTo>
                    <a:pt x="24688" y="19329"/>
                  </a:lnTo>
                  <a:lnTo>
                    <a:pt x="24574" y="23952"/>
                  </a:lnTo>
                  <a:lnTo>
                    <a:pt x="24460" y="26898"/>
                  </a:lnTo>
                  <a:lnTo>
                    <a:pt x="31115" y="24866"/>
                  </a:lnTo>
                  <a:lnTo>
                    <a:pt x="34112" y="23952"/>
                  </a:lnTo>
                  <a:lnTo>
                    <a:pt x="32931" y="22796"/>
                  </a:lnTo>
                  <a:lnTo>
                    <a:pt x="31496" y="22567"/>
                  </a:lnTo>
                  <a:lnTo>
                    <a:pt x="29895" y="22402"/>
                  </a:lnTo>
                  <a:lnTo>
                    <a:pt x="28663" y="22402"/>
                  </a:lnTo>
                  <a:lnTo>
                    <a:pt x="28714" y="22275"/>
                  </a:lnTo>
                  <a:lnTo>
                    <a:pt x="29895" y="22402"/>
                  </a:lnTo>
                  <a:lnTo>
                    <a:pt x="31496" y="22555"/>
                  </a:lnTo>
                  <a:lnTo>
                    <a:pt x="32931" y="22783"/>
                  </a:lnTo>
                  <a:lnTo>
                    <a:pt x="34201" y="23914"/>
                  </a:lnTo>
                  <a:close/>
                </a:path>
                <a:path w="34289" h="27304">
                  <a:moveTo>
                    <a:pt x="34201" y="23914"/>
                  </a:moveTo>
                  <a:close/>
                </a:path>
              </a:pathLst>
            </a:custGeom>
            <a:solidFill>
              <a:srgbClr val="7BDC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116392" y="3392398"/>
              <a:ext cx="22225" cy="25400"/>
            </a:xfrm>
            <a:custGeom>
              <a:avLst/>
              <a:gdLst/>
              <a:ahLst/>
              <a:cxnLst/>
              <a:rect l="l" t="t" r="r" b="b"/>
              <a:pathLst>
                <a:path w="22225" h="25400">
                  <a:moveTo>
                    <a:pt x="16014" y="0"/>
                  </a:moveTo>
                  <a:lnTo>
                    <a:pt x="10452" y="380"/>
                  </a:lnTo>
                  <a:lnTo>
                    <a:pt x="4813" y="774"/>
                  </a:lnTo>
                  <a:lnTo>
                    <a:pt x="0" y="7480"/>
                  </a:lnTo>
                  <a:lnTo>
                    <a:pt x="723" y="19989"/>
                  </a:lnTo>
                  <a:lnTo>
                    <a:pt x="5219" y="24815"/>
                  </a:lnTo>
                  <a:lnTo>
                    <a:pt x="15252" y="23850"/>
                  </a:lnTo>
                  <a:lnTo>
                    <a:pt x="21971" y="15646"/>
                  </a:lnTo>
                  <a:lnTo>
                    <a:pt x="21399" y="4495"/>
                  </a:lnTo>
                  <a:lnTo>
                    <a:pt x="16014" y="0"/>
                  </a:lnTo>
                  <a:close/>
                </a:path>
              </a:pathLst>
            </a:custGeom>
            <a:solidFill>
              <a:srgbClr val="DAC8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010456" y="4670501"/>
              <a:ext cx="19685" cy="40640"/>
            </a:xfrm>
            <a:custGeom>
              <a:avLst/>
              <a:gdLst/>
              <a:ahLst/>
              <a:cxnLst/>
              <a:rect l="l" t="t" r="r" b="b"/>
              <a:pathLst>
                <a:path w="19685" h="40639">
                  <a:moveTo>
                    <a:pt x="19367" y="5588"/>
                  </a:moveTo>
                  <a:lnTo>
                    <a:pt x="11811" y="11290"/>
                  </a:lnTo>
                  <a:lnTo>
                    <a:pt x="11417" y="11150"/>
                  </a:lnTo>
                  <a:lnTo>
                    <a:pt x="7200" y="927"/>
                  </a:lnTo>
                  <a:lnTo>
                    <a:pt x="7251" y="431"/>
                  </a:lnTo>
                  <a:lnTo>
                    <a:pt x="7200" y="0"/>
                  </a:lnTo>
                  <a:lnTo>
                    <a:pt x="6959" y="685"/>
                  </a:lnTo>
                  <a:lnTo>
                    <a:pt x="6515" y="2070"/>
                  </a:lnTo>
                  <a:lnTo>
                    <a:pt x="5588" y="6197"/>
                  </a:lnTo>
                  <a:lnTo>
                    <a:pt x="7823" y="9118"/>
                  </a:lnTo>
                  <a:lnTo>
                    <a:pt x="10998" y="11150"/>
                  </a:lnTo>
                  <a:lnTo>
                    <a:pt x="14744" y="13563"/>
                  </a:lnTo>
                  <a:lnTo>
                    <a:pt x="7823" y="9118"/>
                  </a:lnTo>
                  <a:lnTo>
                    <a:pt x="5575" y="6184"/>
                  </a:lnTo>
                  <a:lnTo>
                    <a:pt x="6515" y="2070"/>
                  </a:lnTo>
                  <a:lnTo>
                    <a:pt x="4254" y="10261"/>
                  </a:lnTo>
                  <a:lnTo>
                    <a:pt x="2628" y="18605"/>
                  </a:lnTo>
                  <a:lnTo>
                    <a:pt x="0" y="35483"/>
                  </a:lnTo>
                  <a:lnTo>
                    <a:pt x="4356" y="36042"/>
                  </a:lnTo>
                  <a:lnTo>
                    <a:pt x="2616" y="35839"/>
                  </a:lnTo>
                  <a:lnTo>
                    <a:pt x="0" y="35483"/>
                  </a:lnTo>
                  <a:lnTo>
                    <a:pt x="1409" y="39789"/>
                  </a:lnTo>
                  <a:lnTo>
                    <a:pt x="3962" y="40259"/>
                  </a:lnTo>
                  <a:lnTo>
                    <a:pt x="7264" y="38188"/>
                  </a:lnTo>
                  <a:lnTo>
                    <a:pt x="7366" y="38023"/>
                  </a:lnTo>
                  <a:lnTo>
                    <a:pt x="11303" y="31267"/>
                  </a:lnTo>
                  <a:lnTo>
                    <a:pt x="14439" y="24142"/>
                  </a:lnTo>
                  <a:lnTo>
                    <a:pt x="16865" y="16675"/>
                  </a:lnTo>
                  <a:lnTo>
                    <a:pt x="18656" y="8953"/>
                  </a:lnTo>
                  <a:lnTo>
                    <a:pt x="18897" y="7810"/>
                  </a:lnTo>
                  <a:lnTo>
                    <a:pt x="19177" y="6718"/>
                  </a:lnTo>
                  <a:lnTo>
                    <a:pt x="19367" y="5588"/>
                  </a:lnTo>
                  <a:close/>
                </a:path>
              </a:pathLst>
            </a:custGeom>
            <a:solidFill>
              <a:srgbClr val="A8D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518270" y="3445141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4" h="29845">
                  <a:moveTo>
                    <a:pt x="29387" y="4864"/>
                  </a:moveTo>
                  <a:lnTo>
                    <a:pt x="25755" y="1612"/>
                  </a:lnTo>
                  <a:lnTo>
                    <a:pt x="24930" y="1282"/>
                  </a:lnTo>
                  <a:lnTo>
                    <a:pt x="24930" y="5295"/>
                  </a:lnTo>
                  <a:lnTo>
                    <a:pt x="24536" y="5321"/>
                  </a:lnTo>
                  <a:lnTo>
                    <a:pt x="20599" y="5321"/>
                  </a:lnTo>
                  <a:lnTo>
                    <a:pt x="24930" y="5295"/>
                  </a:lnTo>
                  <a:lnTo>
                    <a:pt x="24930" y="1282"/>
                  </a:lnTo>
                  <a:lnTo>
                    <a:pt x="21818" y="0"/>
                  </a:lnTo>
                  <a:lnTo>
                    <a:pt x="17246" y="1739"/>
                  </a:lnTo>
                  <a:lnTo>
                    <a:pt x="17373" y="1879"/>
                  </a:lnTo>
                  <a:lnTo>
                    <a:pt x="16814" y="1879"/>
                  </a:lnTo>
                  <a:lnTo>
                    <a:pt x="1574" y="16764"/>
                  </a:lnTo>
                  <a:lnTo>
                    <a:pt x="0" y="18288"/>
                  </a:lnTo>
                  <a:lnTo>
                    <a:pt x="5092" y="19837"/>
                  </a:lnTo>
                  <a:lnTo>
                    <a:pt x="5905" y="24955"/>
                  </a:lnTo>
                  <a:lnTo>
                    <a:pt x="7404" y="29502"/>
                  </a:lnTo>
                  <a:lnTo>
                    <a:pt x="10147" y="23406"/>
                  </a:lnTo>
                  <a:lnTo>
                    <a:pt x="7416" y="29502"/>
                  </a:lnTo>
                  <a:lnTo>
                    <a:pt x="15341" y="26987"/>
                  </a:lnTo>
                  <a:lnTo>
                    <a:pt x="19608" y="19723"/>
                  </a:lnTo>
                  <a:lnTo>
                    <a:pt x="24345" y="13081"/>
                  </a:lnTo>
                  <a:lnTo>
                    <a:pt x="24993" y="12001"/>
                  </a:lnTo>
                  <a:lnTo>
                    <a:pt x="25742" y="11023"/>
                  </a:lnTo>
                  <a:lnTo>
                    <a:pt x="26644" y="10185"/>
                  </a:lnTo>
                  <a:lnTo>
                    <a:pt x="28130" y="8407"/>
                  </a:lnTo>
                  <a:lnTo>
                    <a:pt x="28841" y="7518"/>
                  </a:lnTo>
                  <a:lnTo>
                    <a:pt x="29286" y="5321"/>
                  </a:lnTo>
                  <a:lnTo>
                    <a:pt x="29362" y="4876"/>
                  </a:lnTo>
                  <a:close/>
                </a:path>
              </a:pathLst>
            </a:custGeom>
            <a:solidFill>
              <a:srgbClr val="A7D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322362" y="4783126"/>
              <a:ext cx="27940" cy="26670"/>
            </a:xfrm>
            <a:custGeom>
              <a:avLst/>
              <a:gdLst/>
              <a:ahLst/>
              <a:cxnLst/>
              <a:rect l="l" t="t" r="r" b="b"/>
              <a:pathLst>
                <a:path w="27939" h="26670">
                  <a:moveTo>
                    <a:pt x="22873" y="22428"/>
                  </a:moveTo>
                  <a:lnTo>
                    <a:pt x="18389" y="22428"/>
                  </a:lnTo>
                  <a:lnTo>
                    <a:pt x="19227" y="26111"/>
                  </a:lnTo>
                  <a:lnTo>
                    <a:pt x="22873" y="22428"/>
                  </a:lnTo>
                  <a:close/>
                </a:path>
                <a:path w="27939" h="26670">
                  <a:moveTo>
                    <a:pt x="25679" y="11252"/>
                  </a:moveTo>
                  <a:lnTo>
                    <a:pt x="11468" y="11252"/>
                  </a:lnTo>
                  <a:lnTo>
                    <a:pt x="12788" y="12992"/>
                  </a:lnTo>
                  <a:lnTo>
                    <a:pt x="12798" y="13970"/>
                  </a:lnTo>
                  <a:lnTo>
                    <a:pt x="12915" y="24739"/>
                  </a:lnTo>
                  <a:lnTo>
                    <a:pt x="18389" y="22428"/>
                  </a:lnTo>
                  <a:lnTo>
                    <a:pt x="22873" y="22428"/>
                  </a:lnTo>
                  <a:lnTo>
                    <a:pt x="26708" y="18554"/>
                  </a:lnTo>
                  <a:lnTo>
                    <a:pt x="27635" y="15836"/>
                  </a:lnTo>
                  <a:lnTo>
                    <a:pt x="25679" y="11252"/>
                  </a:lnTo>
                  <a:close/>
                </a:path>
                <a:path w="27939" h="26670">
                  <a:moveTo>
                    <a:pt x="15659" y="0"/>
                  </a:moveTo>
                  <a:lnTo>
                    <a:pt x="4241" y="2476"/>
                  </a:lnTo>
                  <a:lnTo>
                    <a:pt x="1498" y="5346"/>
                  </a:lnTo>
                  <a:lnTo>
                    <a:pt x="0" y="9893"/>
                  </a:lnTo>
                  <a:lnTo>
                    <a:pt x="1993" y="10414"/>
                  </a:lnTo>
                  <a:lnTo>
                    <a:pt x="1892" y="13970"/>
                  </a:lnTo>
                  <a:lnTo>
                    <a:pt x="11468" y="11252"/>
                  </a:lnTo>
                  <a:lnTo>
                    <a:pt x="25679" y="11252"/>
                  </a:lnTo>
                  <a:lnTo>
                    <a:pt x="22212" y="3124"/>
                  </a:lnTo>
                  <a:lnTo>
                    <a:pt x="15659" y="0"/>
                  </a:lnTo>
                  <a:close/>
                </a:path>
              </a:pathLst>
            </a:custGeom>
            <a:solidFill>
              <a:srgbClr val="BDC9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375890" y="3259658"/>
              <a:ext cx="28575" cy="38735"/>
            </a:xfrm>
            <a:custGeom>
              <a:avLst/>
              <a:gdLst/>
              <a:ahLst/>
              <a:cxnLst/>
              <a:rect l="l" t="t" r="r" b="b"/>
              <a:pathLst>
                <a:path w="28575" h="38735">
                  <a:moveTo>
                    <a:pt x="28498" y="8089"/>
                  </a:moveTo>
                  <a:lnTo>
                    <a:pt x="18592" y="0"/>
                  </a:lnTo>
                  <a:lnTo>
                    <a:pt x="7607" y="5638"/>
                  </a:lnTo>
                  <a:lnTo>
                    <a:pt x="3594" y="11315"/>
                  </a:lnTo>
                  <a:lnTo>
                    <a:pt x="3594" y="16738"/>
                  </a:lnTo>
                  <a:lnTo>
                    <a:pt x="1422" y="19037"/>
                  </a:lnTo>
                  <a:lnTo>
                    <a:pt x="3594" y="16738"/>
                  </a:lnTo>
                  <a:lnTo>
                    <a:pt x="3594" y="11315"/>
                  </a:lnTo>
                  <a:lnTo>
                    <a:pt x="1295" y="14566"/>
                  </a:lnTo>
                  <a:lnTo>
                    <a:pt x="0" y="25844"/>
                  </a:lnTo>
                  <a:lnTo>
                    <a:pt x="2362" y="33159"/>
                  </a:lnTo>
                  <a:lnTo>
                    <a:pt x="2552" y="34302"/>
                  </a:lnTo>
                  <a:lnTo>
                    <a:pt x="4089" y="38493"/>
                  </a:lnTo>
                  <a:lnTo>
                    <a:pt x="4191" y="34150"/>
                  </a:lnTo>
                  <a:lnTo>
                    <a:pt x="4813" y="29781"/>
                  </a:lnTo>
                  <a:lnTo>
                    <a:pt x="3467" y="25514"/>
                  </a:lnTo>
                  <a:lnTo>
                    <a:pt x="2921" y="23774"/>
                  </a:lnTo>
                  <a:lnTo>
                    <a:pt x="2959" y="21272"/>
                  </a:lnTo>
                  <a:lnTo>
                    <a:pt x="6223" y="21297"/>
                  </a:lnTo>
                  <a:lnTo>
                    <a:pt x="7734" y="23368"/>
                  </a:lnTo>
                  <a:lnTo>
                    <a:pt x="9245" y="24523"/>
                  </a:lnTo>
                  <a:lnTo>
                    <a:pt x="9372" y="24028"/>
                  </a:lnTo>
                  <a:lnTo>
                    <a:pt x="9690" y="23177"/>
                  </a:lnTo>
                  <a:lnTo>
                    <a:pt x="11671" y="16738"/>
                  </a:lnTo>
                  <a:lnTo>
                    <a:pt x="12319" y="14566"/>
                  </a:lnTo>
                  <a:lnTo>
                    <a:pt x="18376" y="10934"/>
                  </a:lnTo>
                  <a:lnTo>
                    <a:pt x="25476" y="8877"/>
                  </a:lnTo>
                  <a:lnTo>
                    <a:pt x="22339" y="7073"/>
                  </a:lnTo>
                  <a:lnTo>
                    <a:pt x="19773" y="4483"/>
                  </a:lnTo>
                  <a:lnTo>
                    <a:pt x="22352" y="7061"/>
                  </a:lnTo>
                  <a:lnTo>
                    <a:pt x="25476" y="8877"/>
                  </a:lnTo>
                  <a:lnTo>
                    <a:pt x="26466" y="8585"/>
                  </a:lnTo>
                  <a:lnTo>
                    <a:pt x="28498" y="8089"/>
                  </a:lnTo>
                  <a:close/>
                </a:path>
              </a:pathLst>
            </a:custGeom>
            <a:solidFill>
              <a:srgbClr val="ABD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707142" y="4057675"/>
              <a:ext cx="30480" cy="22225"/>
            </a:xfrm>
            <a:custGeom>
              <a:avLst/>
              <a:gdLst/>
              <a:ahLst/>
              <a:cxnLst/>
              <a:rect l="l" t="t" r="r" b="b"/>
              <a:pathLst>
                <a:path w="30479" h="22225">
                  <a:moveTo>
                    <a:pt x="29933" y="7124"/>
                  </a:moveTo>
                  <a:lnTo>
                    <a:pt x="25184" y="2984"/>
                  </a:lnTo>
                  <a:lnTo>
                    <a:pt x="23558" y="5600"/>
                  </a:lnTo>
                  <a:lnTo>
                    <a:pt x="21310" y="5765"/>
                  </a:lnTo>
                  <a:lnTo>
                    <a:pt x="15506" y="3683"/>
                  </a:lnTo>
                  <a:lnTo>
                    <a:pt x="12192" y="2247"/>
                  </a:lnTo>
                  <a:lnTo>
                    <a:pt x="5308" y="0"/>
                  </a:lnTo>
                  <a:lnTo>
                    <a:pt x="2362" y="1066"/>
                  </a:lnTo>
                  <a:lnTo>
                    <a:pt x="0" y="8445"/>
                  </a:lnTo>
                  <a:lnTo>
                    <a:pt x="1498" y="11277"/>
                  </a:lnTo>
                  <a:lnTo>
                    <a:pt x="9334" y="16027"/>
                  </a:lnTo>
                  <a:lnTo>
                    <a:pt x="14681" y="18846"/>
                  </a:lnTo>
                  <a:lnTo>
                    <a:pt x="19977" y="21818"/>
                  </a:lnTo>
                  <a:lnTo>
                    <a:pt x="16510" y="13728"/>
                  </a:lnTo>
                  <a:lnTo>
                    <a:pt x="19977" y="21805"/>
                  </a:lnTo>
                  <a:lnTo>
                    <a:pt x="21145" y="19011"/>
                  </a:lnTo>
                  <a:lnTo>
                    <a:pt x="22364" y="16243"/>
                  </a:lnTo>
                  <a:lnTo>
                    <a:pt x="22517" y="11163"/>
                  </a:lnTo>
                  <a:lnTo>
                    <a:pt x="23431" y="10007"/>
                  </a:lnTo>
                  <a:lnTo>
                    <a:pt x="25146" y="9245"/>
                  </a:lnTo>
                  <a:lnTo>
                    <a:pt x="29933" y="7124"/>
                  </a:lnTo>
                  <a:close/>
                </a:path>
              </a:pathLst>
            </a:custGeom>
            <a:solidFill>
              <a:srgbClr val="ABD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941652" y="3870566"/>
              <a:ext cx="29845" cy="27305"/>
            </a:xfrm>
            <a:custGeom>
              <a:avLst/>
              <a:gdLst/>
              <a:ahLst/>
              <a:cxnLst/>
              <a:rect l="l" t="t" r="r" b="b"/>
              <a:pathLst>
                <a:path w="29844" h="27304">
                  <a:moveTo>
                    <a:pt x="29248" y="18732"/>
                  </a:moveTo>
                  <a:lnTo>
                    <a:pt x="2590" y="0"/>
                  </a:lnTo>
                  <a:lnTo>
                    <a:pt x="7162" y="8458"/>
                  </a:lnTo>
                  <a:lnTo>
                    <a:pt x="5410" y="9118"/>
                  </a:lnTo>
                  <a:lnTo>
                    <a:pt x="5410" y="12484"/>
                  </a:lnTo>
                  <a:lnTo>
                    <a:pt x="3416" y="13042"/>
                  </a:lnTo>
                  <a:lnTo>
                    <a:pt x="5410" y="12484"/>
                  </a:lnTo>
                  <a:lnTo>
                    <a:pt x="5410" y="9118"/>
                  </a:lnTo>
                  <a:lnTo>
                    <a:pt x="0" y="11036"/>
                  </a:lnTo>
                  <a:lnTo>
                    <a:pt x="4800" y="16243"/>
                  </a:lnTo>
                  <a:lnTo>
                    <a:pt x="10198" y="20408"/>
                  </a:lnTo>
                  <a:lnTo>
                    <a:pt x="15976" y="23914"/>
                  </a:lnTo>
                  <a:lnTo>
                    <a:pt x="21932" y="27114"/>
                  </a:lnTo>
                  <a:lnTo>
                    <a:pt x="22047" y="25387"/>
                  </a:lnTo>
                  <a:lnTo>
                    <a:pt x="21882" y="23279"/>
                  </a:lnTo>
                  <a:lnTo>
                    <a:pt x="24142" y="23317"/>
                  </a:lnTo>
                  <a:lnTo>
                    <a:pt x="27076" y="23368"/>
                  </a:lnTo>
                  <a:lnTo>
                    <a:pt x="28308" y="21323"/>
                  </a:lnTo>
                  <a:lnTo>
                    <a:pt x="29248" y="18732"/>
                  </a:lnTo>
                  <a:close/>
                </a:path>
              </a:pathLst>
            </a:custGeom>
            <a:solidFill>
              <a:srgbClr val="ECA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056532" y="5105412"/>
              <a:ext cx="19685" cy="33020"/>
            </a:xfrm>
            <a:custGeom>
              <a:avLst/>
              <a:gdLst/>
              <a:ahLst/>
              <a:cxnLst/>
              <a:rect l="l" t="t" r="r" b="b"/>
              <a:pathLst>
                <a:path w="19685" h="33020">
                  <a:moveTo>
                    <a:pt x="19164" y="2311"/>
                  </a:moveTo>
                  <a:lnTo>
                    <a:pt x="12534" y="0"/>
                  </a:lnTo>
                  <a:lnTo>
                    <a:pt x="12611" y="1155"/>
                  </a:lnTo>
                  <a:lnTo>
                    <a:pt x="11671" y="1155"/>
                  </a:lnTo>
                  <a:lnTo>
                    <a:pt x="9563" y="7988"/>
                  </a:lnTo>
                  <a:lnTo>
                    <a:pt x="8077" y="9055"/>
                  </a:lnTo>
                  <a:lnTo>
                    <a:pt x="7061" y="10312"/>
                  </a:lnTo>
                  <a:lnTo>
                    <a:pt x="13385" y="11912"/>
                  </a:lnTo>
                  <a:lnTo>
                    <a:pt x="7137" y="10350"/>
                  </a:lnTo>
                  <a:lnTo>
                    <a:pt x="6375" y="11303"/>
                  </a:lnTo>
                  <a:lnTo>
                    <a:pt x="5562" y="12166"/>
                  </a:lnTo>
                  <a:lnTo>
                    <a:pt x="4889" y="13182"/>
                  </a:lnTo>
                  <a:lnTo>
                    <a:pt x="2552" y="15887"/>
                  </a:lnTo>
                  <a:lnTo>
                    <a:pt x="3022" y="15849"/>
                  </a:lnTo>
                  <a:lnTo>
                    <a:pt x="6565" y="22440"/>
                  </a:lnTo>
                  <a:lnTo>
                    <a:pt x="3022" y="15849"/>
                  </a:lnTo>
                  <a:lnTo>
                    <a:pt x="2540" y="15900"/>
                  </a:lnTo>
                  <a:lnTo>
                    <a:pt x="2425" y="16027"/>
                  </a:lnTo>
                  <a:lnTo>
                    <a:pt x="2413" y="21678"/>
                  </a:lnTo>
                  <a:lnTo>
                    <a:pt x="2717" y="27381"/>
                  </a:lnTo>
                  <a:lnTo>
                    <a:pt x="0" y="32524"/>
                  </a:lnTo>
                  <a:lnTo>
                    <a:pt x="9194" y="28435"/>
                  </a:lnTo>
                  <a:lnTo>
                    <a:pt x="15265" y="22339"/>
                  </a:lnTo>
                  <a:lnTo>
                    <a:pt x="18491" y="13779"/>
                  </a:lnTo>
                  <a:lnTo>
                    <a:pt x="19164" y="2311"/>
                  </a:lnTo>
                  <a:close/>
                </a:path>
              </a:pathLst>
            </a:custGeom>
            <a:solidFill>
              <a:srgbClr val="8E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318863" y="4241037"/>
              <a:ext cx="20955" cy="28575"/>
            </a:xfrm>
            <a:custGeom>
              <a:avLst/>
              <a:gdLst/>
              <a:ahLst/>
              <a:cxnLst/>
              <a:rect l="l" t="t" r="r" b="b"/>
              <a:pathLst>
                <a:path w="20954" h="28575">
                  <a:moveTo>
                    <a:pt x="20815" y="22491"/>
                  </a:moveTo>
                  <a:lnTo>
                    <a:pt x="18630" y="15773"/>
                  </a:lnTo>
                  <a:lnTo>
                    <a:pt x="15913" y="10426"/>
                  </a:lnTo>
                  <a:lnTo>
                    <a:pt x="15913" y="22059"/>
                  </a:lnTo>
                  <a:lnTo>
                    <a:pt x="10807" y="22809"/>
                  </a:lnTo>
                  <a:lnTo>
                    <a:pt x="8483" y="19634"/>
                  </a:lnTo>
                  <a:lnTo>
                    <a:pt x="10807" y="22796"/>
                  </a:lnTo>
                  <a:lnTo>
                    <a:pt x="15913" y="22059"/>
                  </a:lnTo>
                  <a:lnTo>
                    <a:pt x="15913" y="10426"/>
                  </a:lnTo>
                  <a:lnTo>
                    <a:pt x="15519" y="9639"/>
                  </a:lnTo>
                  <a:lnTo>
                    <a:pt x="9690" y="1168"/>
                  </a:lnTo>
                  <a:lnTo>
                    <a:pt x="7264" y="0"/>
                  </a:lnTo>
                  <a:lnTo>
                    <a:pt x="1447" y="2438"/>
                  </a:lnTo>
                  <a:lnTo>
                    <a:pt x="0" y="5359"/>
                  </a:lnTo>
                  <a:lnTo>
                    <a:pt x="1524" y="12407"/>
                  </a:lnTo>
                  <a:lnTo>
                    <a:pt x="850" y="16827"/>
                  </a:lnTo>
                  <a:lnTo>
                    <a:pt x="4076" y="19672"/>
                  </a:lnTo>
                  <a:lnTo>
                    <a:pt x="3251" y="15608"/>
                  </a:lnTo>
                  <a:lnTo>
                    <a:pt x="4076" y="19672"/>
                  </a:lnTo>
                  <a:lnTo>
                    <a:pt x="13106" y="28105"/>
                  </a:lnTo>
                  <a:lnTo>
                    <a:pt x="20815" y="22491"/>
                  </a:lnTo>
                  <a:close/>
                </a:path>
              </a:pathLst>
            </a:custGeom>
            <a:solidFill>
              <a:srgbClr val="7BE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214088" y="4827917"/>
              <a:ext cx="34290" cy="36195"/>
            </a:xfrm>
            <a:custGeom>
              <a:avLst/>
              <a:gdLst/>
              <a:ahLst/>
              <a:cxnLst/>
              <a:rect l="l" t="t" r="r" b="b"/>
              <a:pathLst>
                <a:path w="34289" h="36195">
                  <a:moveTo>
                    <a:pt x="33858" y="27216"/>
                  </a:moveTo>
                  <a:lnTo>
                    <a:pt x="32867" y="26225"/>
                  </a:lnTo>
                  <a:lnTo>
                    <a:pt x="31826" y="25311"/>
                  </a:lnTo>
                  <a:lnTo>
                    <a:pt x="30810" y="24345"/>
                  </a:lnTo>
                  <a:lnTo>
                    <a:pt x="29984" y="23596"/>
                  </a:lnTo>
                  <a:lnTo>
                    <a:pt x="26098" y="20040"/>
                  </a:lnTo>
                  <a:lnTo>
                    <a:pt x="26098" y="23596"/>
                  </a:lnTo>
                  <a:lnTo>
                    <a:pt x="25971" y="24345"/>
                  </a:lnTo>
                  <a:lnTo>
                    <a:pt x="26098" y="23596"/>
                  </a:lnTo>
                  <a:lnTo>
                    <a:pt x="26098" y="20040"/>
                  </a:lnTo>
                  <a:lnTo>
                    <a:pt x="10579" y="7366"/>
                  </a:lnTo>
                  <a:lnTo>
                    <a:pt x="10579" y="14401"/>
                  </a:lnTo>
                  <a:lnTo>
                    <a:pt x="8902" y="16383"/>
                  </a:lnTo>
                  <a:lnTo>
                    <a:pt x="10579" y="14401"/>
                  </a:lnTo>
                  <a:lnTo>
                    <a:pt x="10579" y="7366"/>
                  </a:lnTo>
                  <a:lnTo>
                    <a:pt x="8775" y="6057"/>
                  </a:lnTo>
                  <a:lnTo>
                    <a:pt x="8775" y="7581"/>
                  </a:lnTo>
                  <a:lnTo>
                    <a:pt x="7645" y="5842"/>
                  </a:lnTo>
                  <a:lnTo>
                    <a:pt x="8775" y="7581"/>
                  </a:lnTo>
                  <a:lnTo>
                    <a:pt x="8775" y="6057"/>
                  </a:lnTo>
                  <a:lnTo>
                    <a:pt x="6311" y="4267"/>
                  </a:lnTo>
                  <a:lnTo>
                    <a:pt x="2146" y="1358"/>
                  </a:lnTo>
                  <a:lnTo>
                    <a:pt x="0" y="0"/>
                  </a:lnTo>
                  <a:lnTo>
                    <a:pt x="1143" y="4013"/>
                  </a:lnTo>
                  <a:lnTo>
                    <a:pt x="4318" y="6184"/>
                  </a:lnTo>
                  <a:lnTo>
                    <a:pt x="9194" y="12509"/>
                  </a:lnTo>
                  <a:lnTo>
                    <a:pt x="7416" y="13487"/>
                  </a:lnTo>
                  <a:lnTo>
                    <a:pt x="4597" y="13906"/>
                  </a:lnTo>
                  <a:lnTo>
                    <a:pt x="7874" y="15811"/>
                  </a:lnTo>
                  <a:lnTo>
                    <a:pt x="24815" y="31610"/>
                  </a:lnTo>
                  <a:lnTo>
                    <a:pt x="24790" y="31813"/>
                  </a:lnTo>
                  <a:lnTo>
                    <a:pt x="25450" y="32004"/>
                  </a:lnTo>
                  <a:lnTo>
                    <a:pt x="31254" y="35585"/>
                  </a:lnTo>
                  <a:lnTo>
                    <a:pt x="29527" y="33528"/>
                  </a:lnTo>
                  <a:lnTo>
                    <a:pt x="31292" y="35585"/>
                  </a:lnTo>
                  <a:lnTo>
                    <a:pt x="30734" y="32423"/>
                  </a:lnTo>
                  <a:lnTo>
                    <a:pt x="26517" y="30695"/>
                  </a:lnTo>
                  <a:lnTo>
                    <a:pt x="28575" y="24574"/>
                  </a:lnTo>
                  <a:lnTo>
                    <a:pt x="31686" y="27990"/>
                  </a:lnTo>
                  <a:lnTo>
                    <a:pt x="33832" y="27216"/>
                  </a:lnTo>
                  <a:close/>
                </a:path>
              </a:pathLst>
            </a:custGeom>
            <a:solidFill>
              <a:srgbClr val="8ED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874604" y="3223933"/>
              <a:ext cx="29209" cy="15875"/>
            </a:xfrm>
            <a:custGeom>
              <a:avLst/>
              <a:gdLst/>
              <a:ahLst/>
              <a:cxnLst/>
              <a:rect l="l" t="t" r="r" b="b"/>
              <a:pathLst>
                <a:path w="29210" h="15875">
                  <a:moveTo>
                    <a:pt x="29032" y="584"/>
                  </a:moveTo>
                  <a:lnTo>
                    <a:pt x="21971" y="2882"/>
                  </a:lnTo>
                  <a:lnTo>
                    <a:pt x="14909" y="4140"/>
                  </a:lnTo>
                  <a:lnTo>
                    <a:pt x="21971" y="2870"/>
                  </a:lnTo>
                  <a:lnTo>
                    <a:pt x="29032" y="584"/>
                  </a:lnTo>
                  <a:lnTo>
                    <a:pt x="21971" y="0"/>
                  </a:lnTo>
                  <a:lnTo>
                    <a:pt x="14909" y="165"/>
                  </a:lnTo>
                  <a:lnTo>
                    <a:pt x="8394" y="508"/>
                  </a:lnTo>
                  <a:lnTo>
                    <a:pt x="8394" y="10464"/>
                  </a:lnTo>
                  <a:lnTo>
                    <a:pt x="7480" y="10198"/>
                  </a:lnTo>
                  <a:lnTo>
                    <a:pt x="8394" y="10464"/>
                  </a:lnTo>
                  <a:lnTo>
                    <a:pt x="8394" y="508"/>
                  </a:lnTo>
                  <a:lnTo>
                    <a:pt x="7861" y="533"/>
                  </a:lnTo>
                  <a:lnTo>
                    <a:pt x="800" y="571"/>
                  </a:lnTo>
                  <a:lnTo>
                    <a:pt x="215" y="2882"/>
                  </a:lnTo>
                  <a:lnTo>
                    <a:pt x="25" y="3619"/>
                  </a:lnTo>
                  <a:lnTo>
                    <a:pt x="0" y="3746"/>
                  </a:lnTo>
                  <a:lnTo>
                    <a:pt x="1536" y="6235"/>
                  </a:lnTo>
                  <a:lnTo>
                    <a:pt x="2768" y="8813"/>
                  </a:lnTo>
                  <a:lnTo>
                    <a:pt x="5207" y="7683"/>
                  </a:lnTo>
                  <a:lnTo>
                    <a:pt x="5829" y="9271"/>
                  </a:lnTo>
                  <a:lnTo>
                    <a:pt x="6578" y="11557"/>
                  </a:lnTo>
                  <a:lnTo>
                    <a:pt x="7962" y="12852"/>
                  </a:lnTo>
                  <a:lnTo>
                    <a:pt x="6565" y="11569"/>
                  </a:lnTo>
                  <a:lnTo>
                    <a:pt x="5829" y="9271"/>
                  </a:lnTo>
                  <a:lnTo>
                    <a:pt x="5207" y="7683"/>
                  </a:lnTo>
                  <a:lnTo>
                    <a:pt x="2755" y="8826"/>
                  </a:lnTo>
                  <a:lnTo>
                    <a:pt x="7454" y="14211"/>
                  </a:lnTo>
                  <a:lnTo>
                    <a:pt x="8356" y="12877"/>
                  </a:lnTo>
                  <a:lnTo>
                    <a:pt x="9880" y="10629"/>
                  </a:lnTo>
                  <a:lnTo>
                    <a:pt x="9982" y="10464"/>
                  </a:lnTo>
                  <a:lnTo>
                    <a:pt x="10401" y="9842"/>
                  </a:lnTo>
                  <a:lnTo>
                    <a:pt x="11074" y="9639"/>
                  </a:lnTo>
                  <a:lnTo>
                    <a:pt x="14071" y="15417"/>
                  </a:lnTo>
                  <a:lnTo>
                    <a:pt x="17386" y="14325"/>
                  </a:lnTo>
                  <a:lnTo>
                    <a:pt x="15214" y="10629"/>
                  </a:lnTo>
                  <a:lnTo>
                    <a:pt x="12242" y="9271"/>
                  </a:lnTo>
                  <a:lnTo>
                    <a:pt x="15227" y="10617"/>
                  </a:lnTo>
                  <a:lnTo>
                    <a:pt x="17386" y="14312"/>
                  </a:lnTo>
                  <a:lnTo>
                    <a:pt x="23977" y="12623"/>
                  </a:lnTo>
                  <a:lnTo>
                    <a:pt x="26987" y="9271"/>
                  </a:lnTo>
                  <a:lnTo>
                    <a:pt x="27978" y="8166"/>
                  </a:lnTo>
                  <a:lnTo>
                    <a:pt x="28041" y="7670"/>
                  </a:lnTo>
                  <a:lnTo>
                    <a:pt x="28536" y="4140"/>
                  </a:lnTo>
                  <a:lnTo>
                    <a:pt x="29032" y="584"/>
                  </a:lnTo>
                  <a:close/>
                </a:path>
              </a:pathLst>
            </a:custGeom>
            <a:solidFill>
              <a:srgbClr val="7BD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106964" y="4295762"/>
              <a:ext cx="19685" cy="30480"/>
            </a:xfrm>
            <a:custGeom>
              <a:avLst/>
              <a:gdLst/>
              <a:ahLst/>
              <a:cxnLst/>
              <a:rect l="l" t="t" r="r" b="b"/>
              <a:pathLst>
                <a:path w="19685" h="30479">
                  <a:moveTo>
                    <a:pt x="19177" y="14541"/>
                  </a:moveTo>
                  <a:lnTo>
                    <a:pt x="13487" y="11747"/>
                  </a:lnTo>
                  <a:lnTo>
                    <a:pt x="11899" y="6477"/>
                  </a:lnTo>
                  <a:lnTo>
                    <a:pt x="12331" y="0"/>
                  </a:lnTo>
                  <a:lnTo>
                    <a:pt x="8483" y="5613"/>
                  </a:lnTo>
                  <a:lnTo>
                    <a:pt x="6731" y="8699"/>
                  </a:lnTo>
                  <a:lnTo>
                    <a:pt x="6731" y="25006"/>
                  </a:lnTo>
                  <a:lnTo>
                    <a:pt x="5422" y="23761"/>
                  </a:lnTo>
                  <a:lnTo>
                    <a:pt x="6731" y="25006"/>
                  </a:lnTo>
                  <a:lnTo>
                    <a:pt x="6731" y="8699"/>
                  </a:lnTo>
                  <a:lnTo>
                    <a:pt x="5105" y="11544"/>
                  </a:lnTo>
                  <a:lnTo>
                    <a:pt x="2260" y="17805"/>
                  </a:lnTo>
                  <a:lnTo>
                    <a:pt x="0" y="24434"/>
                  </a:lnTo>
                  <a:lnTo>
                    <a:pt x="4165" y="22555"/>
                  </a:lnTo>
                  <a:lnTo>
                    <a:pt x="12" y="24434"/>
                  </a:lnTo>
                  <a:lnTo>
                    <a:pt x="2717" y="26149"/>
                  </a:lnTo>
                  <a:lnTo>
                    <a:pt x="5930" y="26974"/>
                  </a:lnTo>
                  <a:lnTo>
                    <a:pt x="7721" y="30213"/>
                  </a:lnTo>
                  <a:lnTo>
                    <a:pt x="9067" y="29375"/>
                  </a:lnTo>
                  <a:lnTo>
                    <a:pt x="12357" y="27317"/>
                  </a:lnTo>
                  <a:lnTo>
                    <a:pt x="19177" y="14541"/>
                  </a:lnTo>
                  <a:close/>
                </a:path>
                <a:path w="19685" h="30479">
                  <a:moveTo>
                    <a:pt x="19583" y="13817"/>
                  </a:moveTo>
                  <a:lnTo>
                    <a:pt x="12344" y="0"/>
                  </a:lnTo>
                  <a:lnTo>
                    <a:pt x="11912" y="6477"/>
                  </a:lnTo>
                  <a:lnTo>
                    <a:pt x="13487" y="11747"/>
                  </a:lnTo>
                  <a:lnTo>
                    <a:pt x="19177" y="14541"/>
                  </a:lnTo>
                  <a:lnTo>
                    <a:pt x="19583" y="13817"/>
                  </a:lnTo>
                  <a:close/>
                </a:path>
              </a:pathLst>
            </a:custGeom>
            <a:solidFill>
              <a:srgbClr val="A2D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562312" y="5002936"/>
              <a:ext cx="22860" cy="27305"/>
            </a:xfrm>
            <a:custGeom>
              <a:avLst/>
              <a:gdLst/>
              <a:ahLst/>
              <a:cxnLst/>
              <a:rect l="l" t="t" r="r" b="b"/>
              <a:pathLst>
                <a:path w="22860" h="27304">
                  <a:moveTo>
                    <a:pt x="22453" y="2794"/>
                  </a:moveTo>
                  <a:lnTo>
                    <a:pt x="12750" y="0"/>
                  </a:lnTo>
                  <a:lnTo>
                    <a:pt x="12331" y="622"/>
                  </a:lnTo>
                  <a:lnTo>
                    <a:pt x="12522" y="1181"/>
                  </a:lnTo>
                  <a:lnTo>
                    <a:pt x="12319" y="635"/>
                  </a:lnTo>
                  <a:lnTo>
                    <a:pt x="5753" y="10414"/>
                  </a:lnTo>
                  <a:lnTo>
                    <a:pt x="5638" y="10591"/>
                  </a:lnTo>
                  <a:lnTo>
                    <a:pt x="5981" y="10591"/>
                  </a:lnTo>
                  <a:lnTo>
                    <a:pt x="6223" y="10744"/>
                  </a:lnTo>
                  <a:lnTo>
                    <a:pt x="5676" y="10744"/>
                  </a:lnTo>
                  <a:lnTo>
                    <a:pt x="7112" y="16598"/>
                  </a:lnTo>
                  <a:lnTo>
                    <a:pt x="0" y="21031"/>
                  </a:lnTo>
                  <a:lnTo>
                    <a:pt x="3263" y="27279"/>
                  </a:lnTo>
                  <a:lnTo>
                    <a:pt x="10020" y="23075"/>
                  </a:lnTo>
                  <a:lnTo>
                    <a:pt x="15468" y="17602"/>
                  </a:lnTo>
                  <a:lnTo>
                    <a:pt x="19608" y="10845"/>
                  </a:lnTo>
                  <a:lnTo>
                    <a:pt x="22453" y="2794"/>
                  </a:lnTo>
                  <a:close/>
                </a:path>
              </a:pathLst>
            </a:custGeom>
            <a:solidFill>
              <a:srgbClr val="C0CB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964241" y="3363061"/>
              <a:ext cx="17780" cy="43815"/>
            </a:xfrm>
            <a:custGeom>
              <a:avLst/>
              <a:gdLst/>
              <a:ahLst/>
              <a:cxnLst/>
              <a:rect l="l" t="t" r="r" b="b"/>
              <a:pathLst>
                <a:path w="17779" h="43814">
                  <a:moveTo>
                    <a:pt x="10439" y="203"/>
                  </a:moveTo>
                  <a:lnTo>
                    <a:pt x="8978" y="0"/>
                  </a:lnTo>
                  <a:lnTo>
                    <a:pt x="8128" y="0"/>
                  </a:lnTo>
                  <a:lnTo>
                    <a:pt x="254" y="2705"/>
                  </a:lnTo>
                  <a:lnTo>
                    <a:pt x="10439" y="203"/>
                  </a:lnTo>
                  <a:close/>
                </a:path>
                <a:path w="17779" h="43814">
                  <a:moveTo>
                    <a:pt x="17589" y="31191"/>
                  </a:moveTo>
                  <a:lnTo>
                    <a:pt x="16192" y="31483"/>
                  </a:lnTo>
                  <a:lnTo>
                    <a:pt x="16649" y="29171"/>
                  </a:lnTo>
                  <a:lnTo>
                    <a:pt x="17195" y="21653"/>
                  </a:lnTo>
                  <a:lnTo>
                    <a:pt x="17246" y="14033"/>
                  </a:lnTo>
                  <a:lnTo>
                    <a:pt x="16370" y="5245"/>
                  </a:lnTo>
                  <a:lnTo>
                    <a:pt x="13576" y="647"/>
                  </a:lnTo>
                  <a:lnTo>
                    <a:pt x="12573" y="647"/>
                  </a:lnTo>
                  <a:lnTo>
                    <a:pt x="12319" y="647"/>
                  </a:lnTo>
                  <a:lnTo>
                    <a:pt x="12166" y="457"/>
                  </a:lnTo>
                  <a:lnTo>
                    <a:pt x="11277" y="0"/>
                  </a:lnTo>
                  <a:lnTo>
                    <a:pt x="10439" y="203"/>
                  </a:lnTo>
                  <a:lnTo>
                    <a:pt x="254" y="2705"/>
                  </a:lnTo>
                  <a:lnTo>
                    <a:pt x="0" y="2768"/>
                  </a:lnTo>
                  <a:lnTo>
                    <a:pt x="4178" y="2768"/>
                  </a:lnTo>
                  <a:lnTo>
                    <a:pt x="11950" y="2298"/>
                  </a:lnTo>
                  <a:lnTo>
                    <a:pt x="11684" y="3594"/>
                  </a:lnTo>
                  <a:lnTo>
                    <a:pt x="8229" y="6032"/>
                  </a:lnTo>
                  <a:lnTo>
                    <a:pt x="7721" y="7924"/>
                  </a:lnTo>
                  <a:lnTo>
                    <a:pt x="7607" y="8318"/>
                  </a:lnTo>
                  <a:lnTo>
                    <a:pt x="8597" y="8318"/>
                  </a:lnTo>
                  <a:lnTo>
                    <a:pt x="9347" y="8547"/>
                  </a:lnTo>
                  <a:lnTo>
                    <a:pt x="9969" y="8851"/>
                  </a:lnTo>
                  <a:lnTo>
                    <a:pt x="12319" y="9994"/>
                  </a:lnTo>
                  <a:lnTo>
                    <a:pt x="12547" y="12712"/>
                  </a:lnTo>
                  <a:lnTo>
                    <a:pt x="10706" y="21653"/>
                  </a:lnTo>
                  <a:lnTo>
                    <a:pt x="9309" y="27406"/>
                  </a:lnTo>
                  <a:lnTo>
                    <a:pt x="7962" y="33185"/>
                  </a:lnTo>
                  <a:lnTo>
                    <a:pt x="7480" y="35229"/>
                  </a:lnTo>
                  <a:lnTo>
                    <a:pt x="10502" y="33743"/>
                  </a:lnTo>
                  <a:lnTo>
                    <a:pt x="12598" y="33870"/>
                  </a:lnTo>
                  <a:lnTo>
                    <a:pt x="12217" y="40208"/>
                  </a:lnTo>
                  <a:lnTo>
                    <a:pt x="12395" y="41884"/>
                  </a:lnTo>
                  <a:lnTo>
                    <a:pt x="12446" y="43573"/>
                  </a:lnTo>
                  <a:lnTo>
                    <a:pt x="15201" y="36499"/>
                  </a:lnTo>
                  <a:lnTo>
                    <a:pt x="15646" y="34201"/>
                  </a:lnTo>
                  <a:lnTo>
                    <a:pt x="17589" y="31191"/>
                  </a:lnTo>
                  <a:close/>
                </a:path>
              </a:pathLst>
            </a:custGeom>
            <a:solidFill>
              <a:srgbClr val="9FE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361044" y="4841570"/>
              <a:ext cx="26034" cy="16510"/>
            </a:xfrm>
            <a:custGeom>
              <a:avLst/>
              <a:gdLst/>
              <a:ahLst/>
              <a:cxnLst/>
              <a:rect l="l" t="t" r="r" b="b"/>
              <a:pathLst>
                <a:path w="26035" h="16510">
                  <a:moveTo>
                    <a:pt x="25781" y="10629"/>
                  </a:moveTo>
                  <a:lnTo>
                    <a:pt x="25247" y="6019"/>
                  </a:lnTo>
                  <a:lnTo>
                    <a:pt x="24028" y="2374"/>
                  </a:lnTo>
                  <a:lnTo>
                    <a:pt x="21094" y="1651"/>
                  </a:lnTo>
                  <a:lnTo>
                    <a:pt x="21094" y="5473"/>
                  </a:lnTo>
                  <a:lnTo>
                    <a:pt x="17894" y="7924"/>
                  </a:lnTo>
                  <a:lnTo>
                    <a:pt x="7416" y="7340"/>
                  </a:lnTo>
                  <a:lnTo>
                    <a:pt x="13652" y="7683"/>
                  </a:lnTo>
                  <a:lnTo>
                    <a:pt x="17894" y="7912"/>
                  </a:lnTo>
                  <a:lnTo>
                    <a:pt x="21094" y="5473"/>
                  </a:lnTo>
                  <a:lnTo>
                    <a:pt x="21094" y="1651"/>
                  </a:lnTo>
                  <a:lnTo>
                    <a:pt x="14427" y="0"/>
                  </a:lnTo>
                  <a:lnTo>
                    <a:pt x="7442" y="1422"/>
                  </a:lnTo>
                  <a:lnTo>
                    <a:pt x="2743" y="6832"/>
                  </a:lnTo>
                  <a:lnTo>
                    <a:pt x="0" y="16395"/>
                  </a:lnTo>
                  <a:lnTo>
                    <a:pt x="6832" y="13271"/>
                  </a:lnTo>
                  <a:lnTo>
                    <a:pt x="13436" y="9893"/>
                  </a:lnTo>
                  <a:lnTo>
                    <a:pt x="21310" y="10363"/>
                  </a:lnTo>
                  <a:lnTo>
                    <a:pt x="25781" y="10629"/>
                  </a:lnTo>
                  <a:close/>
                </a:path>
              </a:pathLst>
            </a:custGeom>
            <a:solidFill>
              <a:srgbClr val="9FD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674986" y="4928742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21653" y="6159"/>
                  </a:moveTo>
                  <a:lnTo>
                    <a:pt x="17995" y="0"/>
                  </a:lnTo>
                  <a:lnTo>
                    <a:pt x="13233" y="304"/>
                  </a:lnTo>
                  <a:lnTo>
                    <a:pt x="8013" y="3225"/>
                  </a:lnTo>
                  <a:lnTo>
                    <a:pt x="2997" y="7340"/>
                  </a:lnTo>
                  <a:lnTo>
                    <a:pt x="330" y="12814"/>
                  </a:lnTo>
                  <a:lnTo>
                    <a:pt x="0" y="19748"/>
                  </a:lnTo>
                  <a:lnTo>
                    <a:pt x="1968" y="28219"/>
                  </a:lnTo>
                  <a:lnTo>
                    <a:pt x="4762" y="20320"/>
                  </a:lnTo>
                  <a:lnTo>
                    <a:pt x="9461" y="14566"/>
                  </a:lnTo>
                  <a:lnTo>
                    <a:pt x="15341" y="10121"/>
                  </a:lnTo>
                  <a:lnTo>
                    <a:pt x="21653" y="6159"/>
                  </a:lnTo>
                  <a:close/>
                </a:path>
              </a:pathLst>
            </a:custGeom>
            <a:solidFill>
              <a:srgbClr val="DAB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060964" y="3851160"/>
              <a:ext cx="29845" cy="20320"/>
            </a:xfrm>
            <a:custGeom>
              <a:avLst/>
              <a:gdLst/>
              <a:ahLst/>
              <a:cxnLst/>
              <a:rect l="l" t="t" r="r" b="b"/>
              <a:pathLst>
                <a:path w="29845" h="20320">
                  <a:moveTo>
                    <a:pt x="29260" y="5956"/>
                  </a:moveTo>
                  <a:lnTo>
                    <a:pt x="28689" y="3784"/>
                  </a:lnTo>
                  <a:lnTo>
                    <a:pt x="28575" y="3340"/>
                  </a:lnTo>
                  <a:lnTo>
                    <a:pt x="26936" y="1524"/>
                  </a:lnTo>
                  <a:lnTo>
                    <a:pt x="24714" y="381"/>
                  </a:lnTo>
                  <a:lnTo>
                    <a:pt x="18186" y="0"/>
                  </a:lnTo>
                  <a:lnTo>
                    <a:pt x="12026" y="1498"/>
                  </a:lnTo>
                  <a:lnTo>
                    <a:pt x="11785" y="1600"/>
                  </a:lnTo>
                  <a:lnTo>
                    <a:pt x="11785" y="5499"/>
                  </a:lnTo>
                  <a:lnTo>
                    <a:pt x="10096" y="6007"/>
                  </a:lnTo>
                  <a:lnTo>
                    <a:pt x="11785" y="5499"/>
                  </a:lnTo>
                  <a:lnTo>
                    <a:pt x="11785" y="1600"/>
                  </a:lnTo>
                  <a:lnTo>
                    <a:pt x="6019" y="3873"/>
                  </a:lnTo>
                  <a:lnTo>
                    <a:pt x="0" y="6146"/>
                  </a:lnTo>
                  <a:lnTo>
                    <a:pt x="2578" y="8077"/>
                  </a:lnTo>
                  <a:lnTo>
                    <a:pt x="13652" y="16306"/>
                  </a:lnTo>
                  <a:lnTo>
                    <a:pt x="14528" y="16967"/>
                  </a:lnTo>
                  <a:lnTo>
                    <a:pt x="15849" y="16319"/>
                  </a:lnTo>
                  <a:lnTo>
                    <a:pt x="18783" y="20256"/>
                  </a:lnTo>
                  <a:lnTo>
                    <a:pt x="18288" y="13284"/>
                  </a:lnTo>
                  <a:lnTo>
                    <a:pt x="14008" y="13347"/>
                  </a:lnTo>
                  <a:lnTo>
                    <a:pt x="14300" y="9474"/>
                  </a:lnTo>
                  <a:lnTo>
                    <a:pt x="29222" y="5969"/>
                  </a:lnTo>
                  <a:close/>
                </a:path>
              </a:pathLst>
            </a:custGeom>
            <a:solidFill>
              <a:srgbClr val="A3D5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843657" y="5059845"/>
              <a:ext cx="17780" cy="25400"/>
            </a:xfrm>
            <a:custGeom>
              <a:avLst/>
              <a:gdLst/>
              <a:ahLst/>
              <a:cxnLst/>
              <a:rect l="l" t="t" r="r" b="b"/>
              <a:pathLst>
                <a:path w="17780" h="25400">
                  <a:moveTo>
                    <a:pt x="17310" y="10642"/>
                  </a:moveTo>
                  <a:lnTo>
                    <a:pt x="10325" y="12166"/>
                  </a:lnTo>
                  <a:lnTo>
                    <a:pt x="17297" y="10642"/>
                  </a:lnTo>
                  <a:lnTo>
                    <a:pt x="16459" y="5676"/>
                  </a:lnTo>
                  <a:lnTo>
                    <a:pt x="13462" y="2590"/>
                  </a:lnTo>
                  <a:lnTo>
                    <a:pt x="9906" y="0"/>
                  </a:lnTo>
                  <a:lnTo>
                    <a:pt x="9906" y="7099"/>
                  </a:lnTo>
                  <a:lnTo>
                    <a:pt x="5702" y="11125"/>
                  </a:lnTo>
                  <a:lnTo>
                    <a:pt x="1282" y="15011"/>
                  </a:lnTo>
                  <a:lnTo>
                    <a:pt x="5689" y="11125"/>
                  </a:lnTo>
                  <a:lnTo>
                    <a:pt x="9906" y="7099"/>
                  </a:lnTo>
                  <a:lnTo>
                    <a:pt x="9893" y="12"/>
                  </a:lnTo>
                  <a:lnTo>
                    <a:pt x="5334" y="3505"/>
                  </a:lnTo>
                  <a:lnTo>
                    <a:pt x="3873" y="9753"/>
                  </a:lnTo>
                  <a:lnTo>
                    <a:pt x="0" y="13855"/>
                  </a:lnTo>
                  <a:lnTo>
                    <a:pt x="203" y="14236"/>
                  </a:lnTo>
                  <a:lnTo>
                    <a:pt x="444" y="14579"/>
                  </a:lnTo>
                  <a:lnTo>
                    <a:pt x="660" y="14947"/>
                  </a:lnTo>
                  <a:lnTo>
                    <a:pt x="2768" y="18605"/>
                  </a:lnTo>
                  <a:lnTo>
                    <a:pt x="5499" y="21590"/>
                  </a:lnTo>
                  <a:lnTo>
                    <a:pt x="8648" y="24104"/>
                  </a:lnTo>
                  <a:lnTo>
                    <a:pt x="9296" y="24663"/>
                  </a:lnTo>
                  <a:lnTo>
                    <a:pt x="9639" y="24917"/>
                  </a:lnTo>
                  <a:lnTo>
                    <a:pt x="14478" y="21704"/>
                  </a:lnTo>
                  <a:lnTo>
                    <a:pt x="12979" y="14211"/>
                  </a:lnTo>
                  <a:lnTo>
                    <a:pt x="17310" y="10642"/>
                  </a:lnTo>
                  <a:close/>
                </a:path>
              </a:pathLst>
            </a:custGeom>
            <a:solidFill>
              <a:srgbClr val="C2C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322360" y="4793030"/>
              <a:ext cx="19685" cy="18415"/>
            </a:xfrm>
            <a:custGeom>
              <a:avLst/>
              <a:gdLst/>
              <a:ahLst/>
              <a:cxnLst/>
              <a:rect l="l" t="t" r="r" b="b"/>
              <a:pathLst>
                <a:path w="19685" h="18414">
                  <a:moveTo>
                    <a:pt x="1981" y="520"/>
                  </a:moveTo>
                  <a:lnTo>
                    <a:pt x="0" y="0"/>
                  </a:lnTo>
                  <a:lnTo>
                    <a:pt x="1930" y="2425"/>
                  </a:lnTo>
                  <a:lnTo>
                    <a:pt x="1981" y="520"/>
                  </a:lnTo>
                  <a:close/>
                </a:path>
                <a:path w="19685" h="18414">
                  <a:moveTo>
                    <a:pt x="19215" y="16217"/>
                  </a:moveTo>
                  <a:lnTo>
                    <a:pt x="18415" y="12598"/>
                  </a:lnTo>
                  <a:lnTo>
                    <a:pt x="18199" y="12598"/>
                  </a:lnTo>
                  <a:lnTo>
                    <a:pt x="14668" y="14097"/>
                  </a:lnTo>
                  <a:lnTo>
                    <a:pt x="16852" y="15951"/>
                  </a:lnTo>
                  <a:lnTo>
                    <a:pt x="14655" y="14109"/>
                  </a:lnTo>
                  <a:lnTo>
                    <a:pt x="12890" y="12611"/>
                  </a:lnTo>
                  <a:lnTo>
                    <a:pt x="10972" y="10985"/>
                  </a:lnTo>
                  <a:lnTo>
                    <a:pt x="12890" y="12598"/>
                  </a:lnTo>
                  <a:lnTo>
                    <a:pt x="12776" y="3086"/>
                  </a:lnTo>
                  <a:lnTo>
                    <a:pt x="11468" y="1346"/>
                  </a:lnTo>
                  <a:lnTo>
                    <a:pt x="2997" y="3759"/>
                  </a:lnTo>
                  <a:lnTo>
                    <a:pt x="4940" y="6210"/>
                  </a:lnTo>
                  <a:lnTo>
                    <a:pt x="2984" y="3771"/>
                  </a:lnTo>
                  <a:lnTo>
                    <a:pt x="1930" y="2425"/>
                  </a:lnTo>
                  <a:lnTo>
                    <a:pt x="0" y="0"/>
                  </a:lnTo>
                  <a:lnTo>
                    <a:pt x="876" y="10325"/>
                  </a:lnTo>
                  <a:lnTo>
                    <a:pt x="4267" y="16383"/>
                  </a:lnTo>
                  <a:lnTo>
                    <a:pt x="10337" y="18300"/>
                  </a:lnTo>
                  <a:lnTo>
                    <a:pt x="19215" y="16217"/>
                  </a:lnTo>
                  <a:close/>
                </a:path>
              </a:pathLst>
            </a:custGeom>
            <a:solidFill>
              <a:srgbClr val="9FE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186190" y="4811877"/>
              <a:ext cx="17780" cy="24765"/>
            </a:xfrm>
            <a:custGeom>
              <a:avLst/>
              <a:gdLst/>
              <a:ahLst/>
              <a:cxnLst/>
              <a:rect l="l" t="t" r="r" b="b"/>
              <a:pathLst>
                <a:path w="17780" h="24764">
                  <a:moveTo>
                    <a:pt x="17208" y="8013"/>
                  </a:moveTo>
                  <a:lnTo>
                    <a:pt x="17145" y="4025"/>
                  </a:lnTo>
                  <a:lnTo>
                    <a:pt x="17132" y="0"/>
                  </a:lnTo>
                  <a:lnTo>
                    <a:pt x="14706" y="1879"/>
                  </a:lnTo>
                  <a:lnTo>
                    <a:pt x="14706" y="7785"/>
                  </a:lnTo>
                  <a:lnTo>
                    <a:pt x="14693" y="7632"/>
                  </a:lnTo>
                  <a:lnTo>
                    <a:pt x="14706" y="7785"/>
                  </a:lnTo>
                  <a:lnTo>
                    <a:pt x="14706" y="1879"/>
                  </a:lnTo>
                  <a:lnTo>
                    <a:pt x="14541" y="2006"/>
                  </a:lnTo>
                  <a:lnTo>
                    <a:pt x="3136" y="10858"/>
                  </a:lnTo>
                  <a:lnTo>
                    <a:pt x="8851" y="12484"/>
                  </a:lnTo>
                  <a:lnTo>
                    <a:pt x="9156" y="13728"/>
                  </a:lnTo>
                  <a:lnTo>
                    <a:pt x="8851" y="12484"/>
                  </a:lnTo>
                  <a:lnTo>
                    <a:pt x="3124" y="10858"/>
                  </a:lnTo>
                  <a:lnTo>
                    <a:pt x="0" y="13284"/>
                  </a:lnTo>
                  <a:lnTo>
                    <a:pt x="2717" y="13817"/>
                  </a:lnTo>
                  <a:lnTo>
                    <a:pt x="6743" y="12204"/>
                  </a:lnTo>
                  <a:lnTo>
                    <a:pt x="5448" y="20294"/>
                  </a:lnTo>
                  <a:lnTo>
                    <a:pt x="6908" y="22479"/>
                  </a:lnTo>
                  <a:lnTo>
                    <a:pt x="7556" y="24511"/>
                  </a:lnTo>
                  <a:lnTo>
                    <a:pt x="10058" y="17221"/>
                  </a:lnTo>
                  <a:lnTo>
                    <a:pt x="9588" y="15430"/>
                  </a:lnTo>
                  <a:lnTo>
                    <a:pt x="10058" y="17221"/>
                  </a:lnTo>
                  <a:lnTo>
                    <a:pt x="7569" y="24523"/>
                  </a:lnTo>
                  <a:lnTo>
                    <a:pt x="11328" y="23888"/>
                  </a:lnTo>
                  <a:lnTo>
                    <a:pt x="14655" y="22352"/>
                  </a:lnTo>
                  <a:lnTo>
                    <a:pt x="17119" y="18923"/>
                  </a:lnTo>
                  <a:lnTo>
                    <a:pt x="14732" y="17068"/>
                  </a:lnTo>
                  <a:lnTo>
                    <a:pt x="14427" y="14427"/>
                  </a:lnTo>
                  <a:lnTo>
                    <a:pt x="15557" y="11823"/>
                  </a:lnTo>
                  <a:lnTo>
                    <a:pt x="17208" y="8013"/>
                  </a:lnTo>
                  <a:close/>
                </a:path>
              </a:pathLst>
            </a:custGeom>
            <a:solidFill>
              <a:srgbClr val="9DCE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272459" y="5083996"/>
              <a:ext cx="14604" cy="17780"/>
            </a:xfrm>
            <a:custGeom>
              <a:avLst/>
              <a:gdLst/>
              <a:ahLst/>
              <a:cxnLst/>
              <a:rect l="l" t="t" r="r" b="b"/>
              <a:pathLst>
                <a:path w="14604" h="17779">
                  <a:moveTo>
                    <a:pt x="10629" y="0"/>
                  </a:moveTo>
                  <a:lnTo>
                    <a:pt x="6235" y="762"/>
                  </a:lnTo>
                  <a:lnTo>
                    <a:pt x="1993" y="1498"/>
                  </a:lnTo>
                  <a:lnTo>
                    <a:pt x="0" y="4508"/>
                  </a:lnTo>
                  <a:lnTo>
                    <a:pt x="317" y="14084"/>
                  </a:lnTo>
                  <a:lnTo>
                    <a:pt x="3924" y="17322"/>
                  </a:lnTo>
                  <a:lnTo>
                    <a:pt x="12661" y="15925"/>
                  </a:lnTo>
                  <a:lnTo>
                    <a:pt x="14516" y="12903"/>
                  </a:lnTo>
                  <a:lnTo>
                    <a:pt x="14465" y="8636"/>
                  </a:lnTo>
                  <a:lnTo>
                    <a:pt x="14147" y="3276"/>
                  </a:lnTo>
                  <a:lnTo>
                    <a:pt x="10629" y="0"/>
                  </a:lnTo>
                  <a:close/>
                </a:path>
              </a:pathLst>
            </a:custGeom>
            <a:solidFill>
              <a:srgbClr val="AED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536556" y="496479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19380" y="13436"/>
                  </a:moveTo>
                  <a:lnTo>
                    <a:pt x="11836" y="12"/>
                  </a:lnTo>
                  <a:lnTo>
                    <a:pt x="11633" y="1117"/>
                  </a:lnTo>
                  <a:lnTo>
                    <a:pt x="11836" y="0"/>
                  </a:lnTo>
                  <a:lnTo>
                    <a:pt x="6832" y="965"/>
                  </a:lnTo>
                  <a:lnTo>
                    <a:pt x="3441" y="4762"/>
                  </a:lnTo>
                  <a:lnTo>
                    <a:pt x="0" y="8470"/>
                  </a:lnTo>
                  <a:lnTo>
                    <a:pt x="6756" y="7886"/>
                  </a:lnTo>
                  <a:lnTo>
                    <a:pt x="0" y="8483"/>
                  </a:lnTo>
                  <a:lnTo>
                    <a:pt x="4432" y="10528"/>
                  </a:lnTo>
                  <a:lnTo>
                    <a:pt x="5283" y="15532"/>
                  </a:lnTo>
                  <a:lnTo>
                    <a:pt x="7327" y="19558"/>
                  </a:lnTo>
                  <a:lnTo>
                    <a:pt x="7823" y="19507"/>
                  </a:lnTo>
                  <a:lnTo>
                    <a:pt x="8280" y="19392"/>
                  </a:lnTo>
                  <a:lnTo>
                    <a:pt x="8737" y="19253"/>
                  </a:lnTo>
                  <a:lnTo>
                    <a:pt x="12039" y="18237"/>
                  </a:lnTo>
                  <a:lnTo>
                    <a:pt x="14452" y="15087"/>
                  </a:lnTo>
                  <a:lnTo>
                    <a:pt x="17653" y="13817"/>
                  </a:lnTo>
                  <a:lnTo>
                    <a:pt x="17437" y="13601"/>
                  </a:lnTo>
                  <a:lnTo>
                    <a:pt x="19380" y="13436"/>
                  </a:lnTo>
                  <a:close/>
                </a:path>
              </a:pathLst>
            </a:custGeom>
            <a:solidFill>
              <a:srgbClr val="BEC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592080" y="3290328"/>
              <a:ext cx="19050" cy="32384"/>
            </a:xfrm>
            <a:custGeom>
              <a:avLst/>
              <a:gdLst/>
              <a:ahLst/>
              <a:cxnLst/>
              <a:rect l="l" t="t" r="r" b="b"/>
              <a:pathLst>
                <a:path w="19050" h="32385">
                  <a:moveTo>
                    <a:pt x="18757" y="7810"/>
                  </a:moveTo>
                  <a:lnTo>
                    <a:pt x="18186" y="3962"/>
                  </a:lnTo>
                  <a:lnTo>
                    <a:pt x="15900" y="0"/>
                  </a:lnTo>
                  <a:lnTo>
                    <a:pt x="12077" y="2057"/>
                  </a:lnTo>
                  <a:lnTo>
                    <a:pt x="11976" y="3962"/>
                  </a:lnTo>
                  <a:lnTo>
                    <a:pt x="11912" y="5118"/>
                  </a:lnTo>
                  <a:lnTo>
                    <a:pt x="10782" y="11404"/>
                  </a:lnTo>
                  <a:lnTo>
                    <a:pt x="10833" y="13030"/>
                  </a:lnTo>
                  <a:lnTo>
                    <a:pt x="13284" y="18732"/>
                  </a:lnTo>
                  <a:lnTo>
                    <a:pt x="13208" y="19113"/>
                  </a:lnTo>
                  <a:lnTo>
                    <a:pt x="13081" y="19748"/>
                  </a:lnTo>
                  <a:lnTo>
                    <a:pt x="12979" y="20091"/>
                  </a:lnTo>
                  <a:lnTo>
                    <a:pt x="12903" y="20231"/>
                  </a:lnTo>
                  <a:lnTo>
                    <a:pt x="11658" y="20142"/>
                  </a:lnTo>
                  <a:lnTo>
                    <a:pt x="11658" y="22809"/>
                  </a:lnTo>
                  <a:lnTo>
                    <a:pt x="2603" y="22364"/>
                  </a:lnTo>
                  <a:lnTo>
                    <a:pt x="11658" y="22809"/>
                  </a:lnTo>
                  <a:lnTo>
                    <a:pt x="11658" y="20142"/>
                  </a:lnTo>
                  <a:lnTo>
                    <a:pt x="2324" y="19469"/>
                  </a:lnTo>
                  <a:lnTo>
                    <a:pt x="3289" y="16637"/>
                  </a:lnTo>
                  <a:lnTo>
                    <a:pt x="3340" y="16484"/>
                  </a:lnTo>
                  <a:lnTo>
                    <a:pt x="3302" y="16027"/>
                  </a:lnTo>
                  <a:lnTo>
                    <a:pt x="5080" y="11709"/>
                  </a:lnTo>
                  <a:lnTo>
                    <a:pt x="4533" y="9385"/>
                  </a:lnTo>
                  <a:lnTo>
                    <a:pt x="4406" y="8851"/>
                  </a:lnTo>
                  <a:lnTo>
                    <a:pt x="4292" y="8318"/>
                  </a:lnTo>
                  <a:lnTo>
                    <a:pt x="4165" y="7810"/>
                  </a:lnTo>
                  <a:lnTo>
                    <a:pt x="4064" y="7353"/>
                  </a:lnTo>
                  <a:lnTo>
                    <a:pt x="2997" y="8851"/>
                  </a:lnTo>
                  <a:lnTo>
                    <a:pt x="3048" y="13017"/>
                  </a:lnTo>
                  <a:lnTo>
                    <a:pt x="2870" y="10642"/>
                  </a:lnTo>
                  <a:lnTo>
                    <a:pt x="2997" y="8890"/>
                  </a:lnTo>
                  <a:lnTo>
                    <a:pt x="0" y="13246"/>
                  </a:lnTo>
                  <a:lnTo>
                    <a:pt x="2019" y="19138"/>
                  </a:lnTo>
                  <a:lnTo>
                    <a:pt x="1892" y="19456"/>
                  </a:lnTo>
                  <a:lnTo>
                    <a:pt x="2133" y="19456"/>
                  </a:lnTo>
                  <a:lnTo>
                    <a:pt x="2222" y="19735"/>
                  </a:lnTo>
                  <a:lnTo>
                    <a:pt x="1358" y="22301"/>
                  </a:lnTo>
                  <a:lnTo>
                    <a:pt x="2120" y="22339"/>
                  </a:lnTo>
                  <a:lnTo>
                    <a:pt x="1752" y="26504"/>
                  </a:lnTo>
                  <a:lnTo>
                    <a:pt x="9944" y="22821"/>
                  </a:lnTo>
                  <a:lnTo>
                    <a:pt x="10223" y="22821"/>
                  </a:lnTo>
                  <a:lnTo>
                    <a:pt x="11480" y="32042"/>
                  </a:lnTo>
                  <a:lnTo>
                    <a:pt x="14693" y="27305"/>
                  </a:lnTo>
                  <a:lnTo>
                    <a:pt x="13995" y="22821"/>
                  </a:lnTo>
                  <a:lnTo>
                    <a:pt x="13919" y="22339"/>
                  </a:lnTo>
                  <a:lnTo>
                    <a:pt x="13817" y="20307"/>
                  </a:lnTo>
                  <a:lnTo>
                    <a:pt x="13970" y="20307"/>
                  </a:lnTo>
                  <a:lnTo>
                    <a:pt x="13792" y="19926"/>
                  </a:lnTo>
                  <a:lnTo>
                    <a:pt x="13792" y="19748"/>
                  </a:lnTo>
                  <a:lnTo>
                    <a:pt x="13716" y="16700"/>
                  </a:lnTo>
                  <a:lnTo>
                    <a:pt x="13716" y="12585"/>
                  </a:lnTo>
                  <a:lnTo>
                    <a:pt x="14135" y="10642"/>
                  </a:lnTo>
                  <a:lnTo>
                    <a:pt x="14503" y="10642"/>
                  </a:lnTo>
                  <a:lnTo>
                    <a:pt x="14528" y="10287"/>
                  </a:lnTo>
                  <a:lnTo>
                    <a:pt x="14528" y="10439"/>
                  </a:lnTo>
                  <a:lnTo>
                    <a:pt x="15227" y="10147"/>
                  </a:lnTo>
                  <a:lnTo>
                    <a:pt x="15760" y="10299"/>
                  </a:lnTo>
                  <a:lnTo>
                    <a:pt x="16205" y="10693"/>
                  </a:lnTo>
                  <a:lnTo>
                    <a:pt x="16129" y="10490"/>
                  </a:lnTo>
                  <a:lnTo>
                    <a:pt x="16230" y="10642"/>
                  </a:lnTo>
                  <a:lnTo>
                    <a:pt x="17005" y="11404"/>
                  </a:lnTo>
                  <a:lnTo>
                    <a:pt x="17513" y="12585"/>
                  </a:lnTo>
                  <a:lnTo>
                    <a:pt x="17589" y="12750"/>
                  </a:lnTo>
                  <a:lnTo>
                    <a:pt x="18580" y="13030"/>
                  </a:lnTo>
                  <a:lnTo>
                    <a:pt x="18669" y="11404"/>
                  </a:lnTo>
                  <a:lnTo>
                    <a:pt x="18757" y="7810"/>
                  </a:lnTo>
                  <a:close/>
                </a:path>
              </a:pathLst>
            </a:custGeom>
            <a:solidFill>
              <a:srgbClr val="D7C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305850" y="5119903"/>
              <a:ext cx="20955" cy="29845"/>
            </a:xfrm>
            <a:custGeom>
              <a:avLst/>
              <a:gdLst/>
              <a:ahLst/>
              <a:cxnLst/>
              <a:rect l="l" t="t" r="r" b="b"/>
              <a:pathLst>
                <a:path w="20955" h="29845">
                  <a:moveTo>
                    <a:pt x="12" y="12"/>
                  </a:moveTo>
                  <a:close/>
                </a:path>
                <a:path w="20955" h="29845">
                  <a:moveTo>
                    <a:pt x="20650" y="22225"/>
                  </a:moveTo>
                  <a:lnTo>
                    <a:pt x="16865" y="18288"/>
                  </a:lnTo>
                  <a:lnTo>
                    <a:pt x="15036" y="16014"/>
                  </a:lnTo>
                  <a:lnTo>
                    <a:pt x="15036" y="17919"/>
                  </a:lnTo>
                  <a:lnTo>
                    <a:pt x="12217" y="15265"/>
                  </a:lnTo>
                  <a:lnTo>
                    <a:pt x="15036" y="17919"/>
                  </a:lnTo>
                  <a:lnTo>
                    <a:pt x="15036" y="16014"/>
                  </a:lnTo>
                  <a:lnTo>
                    <a:pt x="10198" y="9956"/>
                  </a:lnTo>
                  <a:lnTo>
                    <a:pt x="6896" y="5283"/>
                  </a:lnTo>
                  <a:lnTo>
                    <a:pt x="6896" y="8699"/>
                  </a:lnTo>
                  <a:lnTo>
                    <a:pt x="2832" y="4991"/>
                  </a:lnTo>
                  <a:lnTo>
                    <a:pt x="1219" y="2159"/>
                  </a:lnTo>
                  <a:lnTo>
                    <a:pt x="2832" y="4978"/>
                  </a:lnTo>
                  <a:lnTo>
                    <a:pt x="6896" y="8699"/>
                  </a:lnTo>
                  <a:lnTo>
                    <a:pt x="6896" y="5283"/>
                  </a:lnTo>
                  <a:lnTo>
                    <a:pt x="5956" y="3937"/>
                  </a:lnTo>
                  <a:lnTo>
                    <a:pt x="12" y="25"/>
                  </a:lnTo>
                  <a:lnTo>
                    <a:pt x="114" y="4991"/>
                  </a:lnTo>
                  <a:lnTo>
                    <a:pt x="190" y="8851"/>
                  </a:lnTo>
                  <a:lnTo>
                    <a:pt x="8458" y="10642"/>
                  </a:lnTo>
                  <a:lnTo>
                    <a:pt x="10541" y="13208"/>
                  </a:lnTo>
                  <a:lnTo>
                    <a:pt x="11112" y="17932"/>
                  </a:lnTo>
                  <a:lnTo>
                    <a:pt x="11239" y="18935"/>
                  </a:lnTo>
                  <a:lnTo>
                    <a:pt x="11353" y="19913"/>
                  </a:lnTo>
                  <a:lnTo>
                    <a:pt x="4876" y="18935"/>
                  </a:lnTo>
                  <a:lnTo>
                    <a:pt x="5867" y="20307"/>
                  </a:lnTo>
                  <a:lnTo>
                    <a:pt x="6629" y="22123"/>
                  </a:lnTo>
                  <a:lnTo>
                    <a:pt x="10845" y="24879"/>
                  </a:lnTo>
                  <a:lnTo>
                    <a:pt x="14262" y="29222"/>
                  </a:lnTo>
                  <a:lnTo>
                    <a:pt x="20650" y="22225"/>
                  </a:lnTo>
                  <a:close/>
                </a:path>
              </a:pathLst>
            </a:custGeom>
            <a:solidFill>
              <a:srgbClr val="A3C1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593376" y="3313074"/>
              <a:ext cx="10795" cy="15240"/>
            </a:xfrm>
            <a:custGeom>
              <a:avLst/>
              <a:gdLst/>
              <a:ahLst/>
              <a:cxnLst/>
              <a:rect l="l" t="t" r="r" b="b"/>
              <a:pathLst>
                <a:path w="10795" h="15239">
                  <a:moveTo>
                    <a:pt x="10248" y="10045"/>
                  </a:moveTo>
                  <a:lnTo>
                    <a:pt x="10198" y="9321"/>
                  </a:lnTo>
                  <a:lnTo>
                    <a:pt x="8928" y="76"/>
                  </a:lnTo>
                  <a:lnTo>
                    <a:pt x="8788" y="0"/>
                  </a:lnTo>
                  <a:lnTo>
                    <a:pt x="469" y="3759"/>
                  </a:lnTo>
                  <a:lnTo>
                    <a:pt x="254" y="11798"/>
                  </a:lnTo>
                  <a:lnTo>
                    <a:pt x="0" y="11912"/>
                  </a:lnTo>
                  <a:lnTo>
                    <a:pt x="406" y="11912"/>
                  </a:lnTo>
                  <a:lnTo>
                    <a:pt x="3517" y="14719"/>
                  </a:lnTo>
                  <a:lnTo>
                    <a:pt x="6832" y="11912"/>
                  </a:lnTo>
                  <a:lnTo>
                    <a:pt x="10121" y="11912"/>
                  </a:lnTo>
                  <a:lnTo>
                    <a:pt x="10121" y="11417"/>
                  </a:lnTo>
                  <a:lnTo>
                    <a:pt x="10248" y="10045"/>
                  </a:lnTo>
                  <a:close/>
                </a:path>
              </a:pathLst>
            </a:custGeom>
            <a:solidFill>
              <a:srgbClr val="DEB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166362" y="4795621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15963" y="13703"/>
                  </a:moveTo>
                  <a:lnTo>
                    <a:pt x="12839" y="6477"/>
                  </a:lnTo>
                  <a:lnTo>
                    <a:pt x="7048" y="3733"/>
                  </a:lnTo>
                  <a:lnTo>
                    <a:pt x="6248" y="3314"/>
                  </a:lnTo>
                  <a:lnTo>
                    <a:pt x="6248" y="5549"/>
                  </a:lnTo>
                  <a:lnTo>
                    <a:pt x="5346" y="7391"/>
                  </a:lnTo>
                  <a:lnTo>
                    <a:pt x="6248" y="5549"/>
                  </a:lnTo>
                  <a:lnTo>
                    <a:pt x="6248" y="3314"/>
                  </a:lnTo>
                  <a:lnTo>
                    <a:pt x="0" y="0"/>
                  </a:lnTo>
                  <a:lnTo>
                    <a:pt x="1866" y="6223"/>
                  </a:lnTo>
                  <a:lnTo>
                    <a:pt x="3060" y="10515"/>
                  </a:lnTo>
                  <a:lnTo>
                    <a:pt x="6350" y="13487"/>
                  </a:lnTo>
                  <a:lnTo>
                    <a:pt x="6705" y="11468"/>
                  </a:lnTo>
                  <a:lnTo>
                    <a:pt x="6540" y="8445"/>
                  </a:lnTo>
                  <a:lnTo>
                    <a:pt x="11658" y="11722"/>
                  </a:lnTo>
                  <a:lnTo>
                    <a:pt x="13423" y="13601"/>
                  </a:lnTo>
                  <a:lnTo>
                    <a:pt x="15963" y="13703"/>
                  </a:lnTo>
                  <a:close/>
                </a:path>
              </a:pathLst>
            </a:custGeom>
            <a:solidFill>
              <a:srgbClr val="8ED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368889" y="4312259"/>
              <a:ext cx="13335" cy="16510"/>
            </a:xfrm>
            <a:custGeom>
              <a:avLst/>
              <a:gdLst/>
              <a:ahLst/>
              <a:cxnLst/>
              <a:rect l="l" t="t" r="r" b="b"/>
              <a:pathLst>
                <a:path w="13335" h="16510">
                  <a:moveTo>
                    <a:pt x="12738" y="7378"/>
                  </a:moveTo>
                  <a:lnTo>
                    <a:pt x="7988" y="4648"/>
                  </a:lnTo>
                  <a:lnTo>
                    <a:pt x="4013" y="1028"/>
                  </a:lnTo>
                  <a:lnTo>
                    <a:pt x="1905" y="736"/>
                  </a:lnTo>
                  <a:lnTo>
                    <a:pt x="127" y="0"/>
                  </a:lnTo>
                  <a:lnTo>
                    <a:pt x="2743" y="2527"/>
                  </a:lnTo>
                  <a:lnTo>
                    <a:pt x="6858" y="4191"/>
                  </a:lnTo>
                  <a:lnTo>
                    <a:pt x="4953" y="12522"/>
                  </a:lnTo>
                  <a:lnTo>
                    <a:pt x="4927" y="12661"/>
                  </a:lnTo>
                  <a:lnTo>
                    <a:pt x="6845" y="4203"/>
                  </a:lnTo>
                  <a:lnTo>
                    <a:pt x="2743" y="2527"/>
                  </a:lnTo>
                  <a:lnTo>
                    <a:pt x="114" y="0"/>
                  </a:lnTo>
                  <a:lnTo>
                    <a:pt x="939" y="1422"/>
                  </a:lnTo>
                  <a:lnTo>
                    <a:pt x="1676" y="2933"/>
                  </a:lnTo>
                  <a:lnTo>
                    <a:pt x="5537" y="8420"/>
                  </a:lnTo>
                  <a:lnTo>
                    <a:pt x="4076" y="10350"/>
                  </a:lnTo>
                  <a:lnTo>
                    <a:pt x="0" y="11061"/>
                  </a:lnTo>
                  <a:lnTo>
                    <a:pt x="3683" y="14211"/>
                  </a:lnTo>
                  <a:lnTo>
                    <a:pt x="8356" y="16002"/>
                  </a:lnTo>
                  <a:lnTo>
                    <a:pt x="10045" y="12661"/>
                  </a:lnTo>
                  <a:lnTo>
                    <a:pt x="12738" y="7378"/>
                  </a:lnTo>
                  <a:close/>
                </a:path>
              </a:pathLst>
            </a:custGeom>
            <a:solidFill>
              <a:srgbClr val="9ED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361107" y="4860112"/>
              <a:ext cx="10160" cy="17145"/>
            </a:xfrm>
            <a:custGeom>
              <a:avLst/>
              <a:gdLst/>
              <a:ahLst/>
              <a:cxnLst/>
              <a:rect l="l" t="t" r="r" b="b"/>
              <a:pathLst>
                <a:path w="10160" h="17145">
                  <a:moveTo>
                    <a:pt x="9309" y="17094"/>
                  </a:moveTo>
                  <a:lnTo>
                    <a:pt x="5257" y="12255"/>
                  </a:lnTo>
                  <a:lnTo>
                    <a:pt x="4318" y="5219"/>
                  </a:lnTo>
                  <a:lnTo>
                    <a:pt x="0" y="571"/>
                  </a:lnTo>
                  <a:lnTo>
                    <a:pt x="546" y="7886"/>
                  </a:lnTo>
                  <a:lnTo>
                    <a:pt x="3683" y="13373"/>
                  </a:lnTo>
                  <a:lnTo>
                    <a:pt x="9309" y="17094"/>
                  </a:lnTo>
                  <a:close/>
                </a:path>
                <a:path w="10160" h="17145">
                  <a:moveTo>
                    <a:pt x="9918" y="12001"/>
                  </a:moveTo>
                  <a:lnTo>
                    <a:pt x="4991" y="8864"/>
                  </a:lnTo>
                  <a:lnTo>
                    <a:pt x="6197" y="927"/>
                  </a:lnTo>
                  <a:lnTo>
                    <a:pt x="6261" y="558"/>
                  </a:lnTo>
                  <a:lnTo>
                    <a:pt x="6350" y="0"/>
                  </a:lnTo>
                  <a:lnTo>
                    <a:pt x="2235" y="927"/>
                  </a:lnTo>
                  <a:lnTo>
                    <a:pt x="0" y="571"/>
                  </a:lnTo>
                  <a:lnTo>
                    <a:pt x="4330" y="5207"/>
                  </a:lnTo>
                  <a:lnTo>
                    <a:pt x="5232" y="12001"/>
                  </a:lnTo>
                  <a:lnTo>
                    <a:pt x="5257" y="12255"/>
                  </a:lnTo>
                  <a:lnTo>
                    <a:pt x="9321" y="17081"/>
                  </a:lnTo>
                  <a:lnTo>
                    <a:pt x="9880" y="12255"/>
                  </a:lnTo>
                  <a:lnTo>
                    <a:pt x="9918" y="12001"/>
                  </a:lnTo>
                  <a:close/>
                </a:path>
              </a:pathLst>
            </a:custGeom>
            <a:solidFill>
              <a:srgbClr val="9FDD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908450" y="3392893"/>
              <a:ext cx="10160" cy="16510"/>
            </a:xfrm>
            <a:custGeom>
              <a:avLst/>
              <a:gdLst/>
              <a:ahLst/>
              <a:cxnLst/>
              <a:rect l="l" t="t" r="r" b="b"/>
              <a:pathLst>
                <a:path w="10160" h="16510">
                  <a:moveTo>
                    <a:pt x="10160" y="5791"/>
                  </a:moveTo>
                  <a:lnTo>
                    <a:pt x="8077" y="4546"/>
                  </a:lnTo>
                  <a:lnTo>
                    <a:pt x="7620" y="2400"/>
                  </a:lnTo>
                  <a:lnTo>
                    <a:pt x="7581" y="12"/>
                  </a:lnTo>
                  <a:lnTo>
                    <a:pt x="5524" y="3187"/>
                  </a:lnTo>
                  <a:lnTo>
                    <a:pt x="5524" y="7861"/>
                  </a:lnTo>
                  <a:lnTo>
                    <a:pt x="3657" y="9626"/>
                  </a:lnTo>
                  <a:lnTo>
                    <a:pt x="2425" y="10782"/>
                  </a:lnTo>
                  <a:lnTo>
                    <a:pt x="1346" y="11938"/>
                  </a:lnTo>
                  <a:lnTo>
                    <a:pt x="2425" y="10769"/>
                  </a:lnTo>
                  <a:lnTo>
                    <a:pt x="3657" y="9613"/>
                  </a:lnTo>
                  <a:lnTo>
                    <a:pt x="5524" y="7861"/>
                  </a:lnTo>
                  <a:lnTo>
                    <a:pt x="5524" y="3187"/>
                  </a:lnTo>
                  <a:lnTo>
                    <a:pt x="4826" y="4267"/>
                  </a:lnTo>
                  <a:lnTo>
                    <a:pt x="304" y="7531"/>
                  </a:lnTo>
                  <a:lnTo>
                    <a:pt x="50" y="13208"/>
                  </a:lnTo>
                  <a:lnTo>
                    <a:pt x="0" y="14160"/>
                  </a:lnTo>
                  <a:lnTo>
                    <a:pt x="38" y="15138"/>
                  </a:lnTo>
                  <a:lnTo>
                    <a:pt x="266" y="16230"/>
                  </a:lnTo>
                  <a:lnTo>
                    <a:pt x="4279" y="13601"/>
                  </a:lnTo>
                  <a:lnTo>
                    <a:pt x="7531" y="10083"/>
                  </a:lnTo>
                  <a:lnTo>
                    <a:pt x="10160" y="5803"/>
                  </a:lnTo>
                  <a:lnTo>
                    <a:pt x="7569" y="6362"/>
                  </a:lnTo>
                  <a:lnTo>
                    <a:pt x="10160" y="5791"/>
                  </a:lnTo>
                  <a:close/>
                </a:path>
              </a:pathLst>
            </a:custGeom>
            <a:solidFill>
              <a:srgbClr val="CCF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751580" y="3506330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60" h="12064">
                  <a:moveTo>
                    <a:pt x="9918" y="6159"/>
                  </a:moveTo>
                  <a:lnTo>
                    <a:pt x="8382" y="2146"/>
                  </a:lnTo>
                  <a:lnTo>
                    <a:pt x="7556" y="0"/>
                  </a:lnTo>
                  <a:lnTo>
                    <a:pt x="5219" y="2146"/>
                  </a:lnTo>
                  <a:lnTo>
                    <a:pt x="2247" y="1651"/>
                  </a:lnTo>
                  <a:lnTo>
                    <a:pt x="1143" y="1041"/>
                  </a:lnTo>
                  <a:lnTo>
                    <a:pt x="0" y="622"/>
                  </a:lnTo>
                  <a:lnTo>
                    <a:pt x="139" y="4902"/>
                  </a:lnTo>
                  <a:lnTo>
                    <a:pt x="1447" y="8597"/>
                  </a:lnTo>
                  <a:lnTo>
                    <a:pt x="4279" y="11557"/>
                  </a:lnTo>
                  <a:lnTo>
                    <a:pt x="4838" y="10833"/>
                  </a:lnTo>
                  <a:lnTo>
                    <a:pt x="5270" y="10058"/>
                  </a:lnTo>
                  <a:lnTo>
                    <a:pt x="7886" y="7899"/>
                  </a:lnTo>
                  <a:lnTo>
                    <a:pt x="9918" y="6159"/>
                  </a:lnTo>
                  <a:close/>
                </a:path>
              </a:pathLst>
            </a:custGeom>
            <a:solidFill>
              <a:srgbClr val="76E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349432" y="4249915"/>
              <a:ext cx="7620" cy="22225"/>
            </a:xfrm>
            <a:custGeom>
              <a:avLst/>
              <a:gdLst/>
              <a:ahLst/>
              <a:cxnLst/>
              <a:rect l="l" t="t" r="r" b="b"/>
              <a:pathLst>
                <a:path w="7620" h="22225">
                  <a:moveTo>
                    <a:pt x="7454" y="21666"/>
                  </a:moveTo>
                  <a:lnTo>
                    <a:pt x="7429" y="2984"/>
                  </a:lnTo>
                  <a:lnTo>
                    <a:pt x="7429" y="2679"/>
                  </a:lnTo>
                  <a:lnTo>
                    <a:pt x="6667" y="1943"/>
                  </a:lnTo>
                  <a:lnTo>
                    <a:pt x="6667" y="13347"/>
                  </a:lnTo>
                  <a:lnTo>
                    <a:pt x="6045" y="14998"/>
                  </a:lnTo>
                  <a:lnTo>
                    <a:pt x="6654" y="13347"/>
                  </a:lnTo>
                  <a:lnTo>
                    <a:pt x="6667" y="1943"/>
                  </a:lnTo>
                  <a:lnTo>
                    <a:pt x="5816" y="850"/>
                  </a:lnTo>
                  <a:lnTo>
                    <a:pt x="5105" y="0"/>
                  </a:lnTo>
                  <a:lnTo>
                    <a:pt x="2641" y="0"/>
                  </a:lnTo>
                  <a:lnTo>
                    <a:pt x="1714" y="850"/>
                  </a:lnTo>
                  <a:lnTo>
                    <a:pt x="1117" y="1943"/>
                  </a:lnTo>
                  <a:lnTo>
                    <a:pt x="152" y="2679"/>
                  </a:lnTo>
                  <a:lnTo>
                    <a:pt x="101" y="2984"/>
                  </a:lnTo>
                  <a:lnTo>
                    <a:pt x="0" y="5207"/>
                  </a:lnTo>
                  <a:lnTo>
                    <a:pt x="3810" y="5689"/>
                  </a:lnTo>
                  <a:lnTo>
                    <a:pt x="5029" y="8331"/>
                  </a:lnTo>
                  <a:lnTo>
                    <a:pt x="5029" y="12293"/>
                  </a:lnTo>
                  <a:lnTo>
                    <a:pt x="5029" y="15633"/>
                  </a:lnTo>
                  <a:lnTo>
                    <a:pt x="4445" y="19265"/>
                  </a:lnTo>
                  <a:lnTo>
                    <a:pt x="7454" y="21666"/>
                  </a:lnTo>
                  <a:close/>
                </a:path>
              </a:pathLst>
            </a:custGeom>
            <a:solidFill>
              <a:srgbClr val="8ED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178291" y="4586325"/>
              <a:ext cx="25400" cy="3175"/>
            </a:xfrm>
            <a:custGeom>
              <a:avLst/>
              <a:gdLst/>
              <a:ahLst/>
              <a:cxnLst/>
              <a:rect l="l" t="t" r="r" b="b"/>
              <a:pathLst>
                <a:path w="25400" h="3175">
                  <a:moveTo>
                    <a:pt x="25069" y="2844"/>
                  </a:moveTo>
                  <a:lnTo>
                    <a:pt x="18973" y="698"/>
                  </a:lnTo>
                  <a:lnTo>
                    <a:pt x="12865" y="0"/>
                  </a:lnTo>
                  <a:lnTo>
                    <a:pt x="6756" y="685"/>
                  </a:lnTo>
                  <a:lnTo>
                    <a:pt x="635" y="2717"/>
                  </a:lnTo>
                  <a:lnTo>
                    <a:pt x="0" y="2857"/>
                  </a:lnTo>
                  <a:lnTo>
                    <a:pt x="25069" y="2857"/>
                  </a:lnTo>
                  <a:lnTo>
                    <a:pt x="16929" y="673"/>
                  </a:lnTo>
                  <a:lnTo>
                    <a:pt x="8788" y="914"/>
                  </a:lnTo>
                  <a:lnTo>
                    <a:pt x="1054" y="2628"/>
                  </a:lnTo>
                  <a:lnTo>
                    <a:pt x="8788" y="901"/>
                  </a:lnTo>
                  <a:lnTo>
                    <a:pt x="16929" y="673"/>
                  </a:lnTo>
                  <a:lnTo>
                    <a:pt x="25069" y="2844"/>
                  </a:lnTo>
                  <a:close/>
                </a:path>
              </a:pathLst>
            </a:custGeom>
            <a:solidFill>
              <a:srgbClr val="B5B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472766" y="5133238"/>
              <a:ext cx="19685" cy="54610"/>
            </a:xfrm>
            <a:custGeom>
              <a:avLst/>
              <a:gdLst/>
              <a:ahLst/>
              <a:cxnLst/>
              <a:rect l="l" t="t" r="r" b="b"/>
              <a:pathLst>
                <a:path w="19685" h="54610">
                  <a:moveTo>
                    <a:pt x="5003" y="35356"/>
                  </a:moveTo>
                  <a:lnTo>
                    <a:pt x="1168" y="40982"/>
                  </a:lnTo>
                  <a:lnTo>
                    <a:pt x="342" y="47586"/>
                  </a:lnTo>
                  <a:lnTo>
                    <a:pt x="0" y="54356"/>
                  </a:lnTo>
                  <a:lnTo>
                    <a:pt x="2603" y="48323"/>
                  </a:lnTo>
                  <a:lnTo>
                    <a:pt x="3136" y="41617"/>
                  </a:lnTo>
                  <a:lnTo>
                    <a:pt x="5003" y="35356"/>
                  </a:lnTo>
                  <a:close/>
                </a:path>
                <a:path w="19685" h="54610">
                  <a:moveTo>
                    <a:pt x="5397" y="42354"/>
                  </a:moveTo>
                  <a:lnTo>
                    <a:pt x="5029" y="35344"/>
                  </a:lnTo>
                  <a:lnTo>
                    <a:pt x="3149" y="41617"/>
                  </a:lnTo>
                  <a:lnTo>
                    <a:pt x="2603" y="48323"/>
                  </a:lnTo>
                  <a:lnTo>
                    <a:pt x="12" y="54356"/>
                  </a:lnTo>
                  <a:lnTo>
                    <a:pt x="4546" y="48971"/>
                  </a:lnTo>
                  <a:lnTo>
                    <a:pt x="5397" y="42354"/>
                  </a:lnTo>
                  <a:close/>
                </a:path>
                <a:path w="19685" h="54610">
                  <a:moveTo>
                    <a:pt x="19494" y="0"/>
                  </a:moveTo>
                  <a:lnTo>
                    <a:pt x="14554" y="4025"/>
                  </a:lnTo>
                  <a:lnTo>
                    <a:pt x="12522" y="9677"/>
                  </a:lnTo>
                  <a:lnTo>
                    <a:pt x="12204" y="16281"/>
                  </a:lnTo>
                  <a:lnTo>
                    <a:pt x="16548" y="11912"/>
                  </a:lnTo>
                  <a:lnTo>
                    <a:pt x="18745" y="6362"/>
                  </a:lnTo>
                  <a:lnTo>
                    <a:pt x="19494" y="0"/>
                  </a:lnTo>
                  <a:close/>
                </a:path>
              </a:pathLst>
            </a:custGeom>
            <a:solidFill>
              <a:srgbClr val="A4C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380587" y="3414598"/>
              <a:ext cx="9525" cy="11430"/>
            </a:xfrm>
            <a:custGeom>
              <a:avLst/>
              <a:gdLst/>
              <a:ahLst/>
              <a:cxnLst/>
              <a:rect l="l" t="t" r="r" b="b"/>
              <a:pathLst>
                <a:path w="9525" h="11429">
                  <a:moveTo>
                    <a:pt x="2819" y="1841"/>
                  </a:moveTo>
                  <a:lnTo>
                    <a:pt x="850" y="533"/>
                  </a:lnTo>
                  <a:lnTo>
                    <a:pt x="1041" y="1231"/>
                  </a:lnTo>
                  <a:lnTo>
                    <a:pt x="787" y="1841"/>
                  </a:lnTo>
                  <a:lnTo>
                    <a:pt x="2819" y="1841"/>
                  </a:lnTo>
                  <a:close/>
                </a:path>
                <a:path w="9525" h="11429">
                  <a:moveTo>
                    <a:pt x="9410" y="11010"/>
                  </a:moveTo>
                  <a:lnTo>
                    <a:pt x="7442" y="6121"/>
                  </a:lnTo>
                  <a:lnTo>
                    <a:pt x="4089" y="2679"/>
                  </a:lnTo>
                  <a:lnTo>
                    <a:pt x="3073" y="2006"/>
                  </a:lnTo>
                  <a:lnTo>
                    <a:pt x="685" y="2006"/>
                  </a:lnTo>
                  <a:lnTo>
                    <a:pt x="3365" y="5321"/>
                  </a:lnTo>
                  <a:lnTo>
                    <a:pt x="6337" y="8229"/>
                  </a:lnTo>
                  <a:lnTo>
                    <a:pt x="3365" y="5321"/>
                  </a:lnTo>
                  <a:lnTo>
                    <a:pt x="635" y="2095"/>
                  </a:lnTo>
                  <a:lnTo>
                    <a:pt x="736" y="1955"/>
                  </a:lnTo>
                  <a:lnTo>
                    <a:pt x="1041" y="1231"/>
                  </a:lnTo>
                  <a:lnTo>
                    <a:pt x="800" y="622"/>
                  </a:lnTo>
                  <a:lnTo>
                    <a:pt x="38" y="0"/>
                  </a:lnTo>
                  <a:lnTo>
                    <a:pt x="25" y="495"/>
                  </a:lnTo>
                  <a:lnTo>
                    <a:pt x="25" y="990"/>
                  </a:lnTo>
                  <a:lnTo>
                    <a:pt x="12" y="1485"/>
                  </a:lnTo>
                  <a:lnTo>
                    <a:pt x="12" y="1905"/>
                  </a:lnTo>
                  <a:lnTo>
                    <a:pt x="0" y="2324"/>
                  </a:lnTo>
                  <a:lnTo>
                    <a:pt x="0" y="2743"/>
                  </a:lnTo>
                  <a:lnTo>
                    <a:pt x="2133" y="6934"/>
                  </a:lnTo>
                  <a:lnTo>
                    <a:pt x="4787" y="10388"/>
                  </a:lnTo>
                  <a:lnTo>
                    <a:pt x="9410" y="11010"/>
                  </a:lnTo>
                  <a:close/>
                </a:path>
              </a:pathLst>
            </a:custGeom>
            <a:solidFill>
              <a:srgbClr val="C7C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368637" y="3382086"/>
              <a:ext cx="12065" cy="6985"/>
            </a:xfrm>
            <a:custGeom>
              <a:avLst/>
              <a:gdLst/>
              <a:ahLst/>
              <a:cxnLst/>
              <a:rect l="l" t="t" r="r" b="b"/>
              <a:pathLst>
                <a:path w="12064" h="6985">
                  <a:moveTo>
                    <a:pt x="11976" y="2413"/>
                  </a:moveTo>
                  <a:lnTo>
                    <a:pt x="8597" y="2082"/>
                  </a:lnTo>
                  <a:lnTo>
                    <a:pt x="4762" y="4089"/>
                  </a:lnTo>
                  <a:lnTo>
                    <a:pt x="2108" y="12"/>
                  </a:lnTo>
                  <a:lnTo>
                    <a:pt x="3251" y="2794"/>
                  </a:lnTo>
                  <a:lnTo>
                    <a:pt x="2095" y="0"/>
                  </a:lnTo>
                  <a:lnTo>
                    <a:pt x="469" y="1854"/>
                  </a:lnTo>
                  <a:lnTo>
                    <a:pt x="0" y="4051"/>
                  </a:lnTo>
                  <a:lnTo>
                    <a:pt x="2616" y="4787"/>
                  </a:lnTo>
                  <a:lnTo>
                    <a:pt x="5892" y="5715"/>
                  </a:lnTo>
                  <a:lnTo>
                    <a:pt x="9525" y="6464"/>
                  </a:lnTo>
                  <a:lnTo>
                    <a:pt x="11963" y="2425"/>
                  </a:lnTo>
                  <a:close/>
                </a:path>
              </a:pathLst>
            </a:custGeom>
            <a:solidFill>
              <a:srgbClr val="C5C2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297595" y="5127155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5" h="9525">
                  <a:moveTo>
                    <a:pt x="4559" y="6731"/>
                  </a:moveTo>
                  <a:lnTo>
                    <a:pt x="2387" y="6731"/>
                  </a:lnTo>
                  <a:lnTo>
                    <a:pt x="2159" y="7200"/>
                  </a:lnTo>
                  <a:lnTo>
                    <a:pt x="3543" y="8864"/>
                  </a:lnTo>
                  <a:lnTo>
                    <a:pt x="4559" y="6731"/>
                  </a:lnTo>
                  <a:close/>
                </a:path>
                <a:path w="8255" h="9525">
                  <a:moveTo>
                    <a:pt x="8153" y="6413"/>
                  </a:moveTo>
                  <a:close/>
                </a:path>
                <a:path w="8255" h="9525">
                  <a:moveTo>
                    <a:pt x="8204" y="6540"/>
                  </a:moveTo>
                  <a:lnTo>
                    <a:pt x="7277" y="4356"/>
                  </a:lnTo>
                  <a:lnTo>
                    <a:pt x="7213" y="4203"/>
                  </a:lnTo>
                  <a:lnTo>
                    <a:pt x="6959" y="3619"/>
                  </a:lnTo>
                  <a:lnTo>
                    <a:pt x="5689" y="0"/>
                  </a:lnTo>
                  <a:lnTo>
                    <a:pt x="0" y="4356"/>
                  </a:lnTo>
                  <a:lnTo>
                    <a:pt x="1041" y="6489"/>
                  </a:lnTo>
                  <a:lnTo>
                    <a:pt x="1460" y="7213"/>
                  </a:lnTo>
                  <a:lnTo>
                    <a:pt x="3543" y="8864"/>
                  </a:lnTo>
                  <a:lnTo>
                    <a:pt x="2146" y="7213"/>
                  </a:lnTo>
                  <a:lnTo>
                    <a:pt x="2387" y="6731"/>
                  </a:lnTo>
                  <a:lnTo>
                    <a:pt x="2476" y="6540"/>
                  </a:lnTo>
                  <a:lnTo>
                    <a:pt x="8204" y="6540"/>
                  </a:lnTo>
                  <a:close/>
                </a:path>
              </a:pathLst>
            </a:custGeom>
            <a:solidFill>
              <a:srgbClr val="A3C1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192257" y="4629708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6959" y="2692"/>
                  </a:moveTo>
                  <a:lnTo>
                    <a:pt x="4445" y="0"/>
                  </a:lnTo>
                  <a:lnTo>
                    <a:pt x="3886" y="1892"/>
                  </a:lnTo>
                  <a:lnTo>
                    <a:pt x="4432" y="0"/>
                  </a:lnTo>
                  <a:lnTo>
                    <a:pt x="2413" y="2667"/>
                  </a:lnTo>
                  <a:lnTo>
                    <a:pt x="0" y="5194"/>
                  </a:lnTo>
                  <a:lnTo>
                    <a:pt x="1117" y="9626"/>
                  </a:lnTo>
                  <a:lnTo>
                    <a:pt x="4432" y="7950"/>
                  </a:lnTo>
                  <a:lnTo>
                    <a:pt x="6057" y="5676"/>
                  </a:lnTo>
                  <a:lnTo>
                    <a:pt x="6959" y="2692"/>
                  </a:lnTo>
                  <a:close/>
                </a:path>
              </a:pathLst>
            </a:custGeom>
            <a:solidFill>
              <a:srgbClr val="D2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187228" y="4814595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89">
                  <a:moveTo>
                    <a:pt x="3517" y="2336"/>
                  </a:moveTo>
                  <a:lnTo>
                    <a:pt x="254" y="152"/>
                  </a:lnTo>
                  <a:lnTo>
                    <a:pt x="25" y="0"/>
                  </a:lnTo>
                  <a:lnTo>
                    <a:pt x="3517" y="2336"/>
                  </a:lnTo>
                  <a:close/>
                </a:path>
                <a:path w="10160" h="8889">
                  <a:moveTo>
                    <a:pt x="9652" y="8305"/>
                  </a:moveTo>
                  <a:lnTo>
                    <a:pt x="6515" y="5422"/>
                  </a:lnTo>
                  <a:lnTo>
                    <a:pt x="3517" y="2349"/>
                  </a:lnTo>
                  <a:lnTo>
                    <a:pt x="0" y="12"/>
                  </a:lnTo>
                  <a:lnTo>
                    <a:pt x="2222" y="4241"/>
                  </a:lnTo>
                  <a:lnTo>
                    <a:pt x="5003" y="7632"/>
                  </a:lnTo>
                  <a:lnTo>
                    <a:pt x="9652" y="8305"/>
                  </a:lnTo>
                  <a:close/>
                </a:path>
                <a:path w="10160" h="8889">
                  <a:moveTo>
                    <a:pt x="9652" y="8293"/>
                  </a:moveTo>
                  <a:lnTo>
                    <a:pt x="7708" y="3594"/>
                  </a:lnTo>
                  <a:lnTo>
                    <a:pt x="4991" y="152"/>
                  </a:lnTo>
                  <a:lnTo>
                    <a:pt x="3517" y="2336"/>
                  </a:lnTo>
                  <a:lnTo>
                    <a:pt x="6515" y="5410"/>
                  </a:lnTo>
                  <a:lnTo>
                    <a:pt x="9652" y="8293"/>
                  </a:lnTo>
                  <a:close/>
                </a:path>
              </a:pathLst>
            </a:custGeom>
            <a:solidFill>
              <a:srgbClr val="8ED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2107450" y="4276826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10">
                  <a:moveTo>
                    <a:pt x="5740" y="11569"/>
                  </a:moveTo>
                  <a:lnTo>
                    <a:pt x="3187" y="5511"/>
                  </a:lnTo>
                  <a:lnTo>
                    <a:pt x="3771" y="0"/>
                  </a:lnTo>
                  <a:lnTo>
                    <a:pt x="0" y="4953"/>
                  </a:lnTo>
                  <a:lnTo>
                    <a:pt x="1714" y="10858"/>
                  </a:lnTo>
                  <a:lnTo>
                    <a:pt x="1485" y="16433"/>
                  </a:lnTo>
                  <a:lnTo>
                    <a:pt x="5740" y="11569"/>
                  </a:lnTo>
                  <a:close/>
                </a:path>
              </a:pathLst>
            </a:custGeom>
            <a:solidFill>
              <a:srgbClr val="7EE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208995" y="4833683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9677" y="8178"/>
                  </a:moveTo>
                  <a:lnTo>
                    <a:pt x="6489" y="5384"/>
                  </a:lnTo>
                  <a:lnTo>
                    <a:pt x="9664" y="8140"/>
                  </a:lnTo>
                  <a:lnTo>
                    <a:pt x="7721" y="3556"/>
                  </a:lnTo>
                  <a:lnTo>
                    <a:pt x="5041" y="0"/>
                  </a:lnTo>
                  <a:lnTo>
                    <a:pt x="0" y="0"/>
                  </a:lnTo>
                  <a:lnTo>
                    <a:pt x="2247" y="4203"/>
                  </a:lnTo>
                  <a:lnTo>
                    <a:pt x="5092" y="7505"/>
                  </a:lnTo>
                  <a:lnTo>
                    <a:pt x="9677" y="8178"/>
                  </a:lnTo>
                  <a:close/>
                </a:path>
                <a:path w="10160" h="8254">
                  <a:moveTo>
                    <a:pt x="9702" y="8191"/>
                  </a:moveTo>
                  <a:close/>
                </a:path>
              </a:pathLst>
            </a:custGeom>
            <a:solidFill>
              <a:srgbClr val="8ED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494686" y="5117096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5">
                  <a:moveTo>
                    <a:pt x="5219" y="4673"/>
                  </a:moveTo>
                  <a:lnTo>
                    <a:pt x="5029" y="0"/>
                  </a:lnTo>
                  <a:lnTo>
                    <a:pt x="1917" y="2730"/>
                  </a:lnTo>
                  <a:lnTo>
                    <a:pt x="482" y="6451"/>
                  </a:lnTo>
                  <a:lnTo>
                    <a:pt x="0" y="10718"/>
                  </a:lnTo>
                  <a:lnTo>
                    <a:pt x="4648" y="8890"/>
                  </a:lnTo>
                  <a:lnTo>
                    <a:pt x="5219" y="4673"/>
                  </a:lnTo>
                  <a:close/>
                </a:path>
              </a:pathLst>
            </a:custGeom>
            <a:solidFill>
              <a:srgbClr val="A4C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758387" y="3324910"/>
              <a:ext cx="71755" cy="46355"/>
            </a:xfrm>
            <a:custGeom>
              <a:avLst/>
              <a:gdLst/>
              <a:ahLst/>
              <a:cxnLst/>
              <a:rect l="l" t="t" r="r" b="b"/>
              <a:pathLst>
                <a:path w="71754" h="46354">
                  <a:moveTo>
                    <a:pt x="4889" y="35280"/>
                  </a:moveTo>
                  <a:close/>
                </a:path>
                <a:path w="71754" h="46354">
                  <a:moveTo>
                    <a:pt x="4902" y="35267"/>
                  </a:moveTo>
                  <a:close/>
                </a:path>
                <a:path w="71754" h="46354">
                  <a:moveTo>
                    <a:pt x="5270" y="40043"/>
                  </a:moveTo>
                  <a:lnTo>
                    <a:pt x="4902" y="35293"/>
                  </a:lnTo>
                  <a:lnTo>
                    <a:pt x="1841" y="38125"/>
                  </a:lnTo>
                  <a:lnTo>
                    <a:pt x="533" y="41922"/>
                  </a:lnTo>
                  <a:lnTo>
                    <a:pt x="0" y="46151"/>
                  </a:lnTo>
                  <a:lnTo>
                    <a:pt x="2933" y="43268"/>
                  </a:lnTo>
                  <a:lnTo>
                    <a:pt x="0" y="46164"/>
                  </a:lnTo>
                  <a:lnTo>
                    <a:pt x="4597" y="44208"/>
                  </a:lnTo>
                  <a:lnTo>
                    <a:pt x="5270" y="40043"/>
                  </a:lnTo>
                  <a:close/>
                </a:path>
                <a:path w="71754" h="46354">
                  <a:moveTo>
                    <a:pt x="71666" y="3937"/>
                  </a:moveTo>
                  <a:lnTo>
                    <a:pt x="68059" y="0"/>
                  </a:lnTo>
                  <a:lnTo>
                    <a:pt x="68453" y="4140"/>
                  </a:lnTo>
                  <a:lnTo>
                    <a:pt x="68503" y="4610"/>
                  </a:lnTo>
                  <a:lnTo>
                    <a:pt x="66471" y="9525"/>
                  </a:lnTo>
                  <a:lnTo>
                    <a:pt x="66382" y="9766"/>
                  </a:lnTo>
                  <a:lnTo>
                    <a:pt x="70370" y="13627"/>
                  </a:lnTo>
                  <a:lnTo>
                    <a:pt x="70040" y="8991"/>
                  </a:lnTo>
                  <a:lnTo>
                    <a:pt x="71666" y="3937"/>
                  </a:lnTo>
                  <a:close/>
                </a:path>
              </a:pathLst>
            </a:custGeom>
            <a:solidFill>
              <a:srgbClr val="9CD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177588" y="5053368"/>
              <a:ext cx="3810" cy="13970"/>
            </a:xfrm>
            <a:custGeom>
              <a:avLst/>
              <a:gdLst/>
              <a:ahLst/>
              <a:cxnLst/>
              <a:rect l="l" t="t" r="r" b="b"/>
              <a:pathLst>
                <a:path w="3810" h="13970">
                  <a:moveTo>
                    <a:pt x="3403" y="9055"/>
                  </a:moveTo>
                  <a:lnTo>
                    <a:pt x="3327" y="4546"/>
                  </a:lnTo>
                  <a:lnTo>
                    <a:pt x="88" y="0"/>
                  </a:lnTo>
                  <a:lnTo>
                    <a:pt x="1727" y="4521"/>
                  </a:lnTo>
                  <a:lnTo>
                    <a:pt x="88" y="0"/>
                  </a:lnTo>
                  <a:lnTo>
                    <a:pt x="0" y="13538"/>
                  </a:lnTo>
                  <a:lnTo>
                    <a:pt x="3403" y="9055"/>
                  </a:lnTo>
                  <a:close/>
                </a:path>
              </a:pathLst>
            </a:custGeom>
            <a:solidFill>
              <a:srgbClr val="8FC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356760" y="4317733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29">
                  <a:moveTo>
                    <a:pt x="4914" y="2832"/>
                  </a:moveTo>
                  <a:lnTo>
                    <a:pt x="4521" y="1905"/>
                  </a:lnTo>
                  <a:lnTo>
                    <a:pt x="4419" y="1663"/>
                  </a:lnTo>
                  <a:lnTo>
                    <a:pt x="4343" y="1485"/>
                  </a:lnTo>
                  <a:lnTo>
                    <a:pt x="4038" y="787"/>
                  </a:lnTo>
                  <a:lnTo>
                    <a:pt x="3937" y="546"/>
                  </a:lnTo>
                  <a:lnTo>
                    <a:pt x="2133" y="63"/>
                  </a:lnTo>
                  <a:lnTo>
                    <a:pt x="165" y="63"/>
                  </a:lnTo>
                  <a:lnTo>
                    <a:pt x="190" y="1092"/>
                  </a:lnTo>
                  <a:lnTo>
                    <a:pt x="139" y="2222"/>
                  </a:lnTo>
                  <a:lnTo>
                    <a:pt x="101" y="3340"/>
                  </a:lnTo>
                  <a:lnTo>
                    <a:pt x="0" y="6096"/>
                  </a:lnTo>
                  <a:lnTo>
                    <a:pt x="12" y="8826"/>
                  </a:lnTo>
                  <a:lnTo>
                    <a:pt x="2501" y="10858"/>
                  </a:lnTo>
                  <a:lnTo>
                    <a:pt x="2717" y="7950"/>
                  </a:lnTo>
                  <a:lnTo>
                    <a:pt x="1968" y="4699"/>
                  </a:lnTo>
                  <a:lnTo>
                    <a:pt x="4914" y="2832"/>
                  </a:lnTo>
                  <a:close/>
                </a:path>
              </a:pathLst>
            </a:custGeom>
            <a:solidFill>
              <a:srgbClr val="9ED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000665" y="4172673"/>
              <a:ext cx="12700" cy="3810"/>
            </a:xfrm>
            <a:custGeom>
              <a:avLst/>
              <a:gdLst/>
              <a:ahLst/>
              <a:cxnLst/>
              <a:rect l="l" t="t" r="r" b="b"/>
              <a:pathLst>
                <a:path w="12700" h="3810">
                  <a:moveTo>
                    <a:pt x="12268" y="3810"/>
                  </a:moveTo>
                  <a:lnTo>
                    <a:pt x="8178" y="266"/>
                  </a:lnTo>
                  <a:lnTo>
                    <a:pt x="4089" y="0"/>
                  </a:lnTo>
                  <a:lnTo>
                    <a:pt x="0" y="3771"/>
                  </a:lnTo>
                  <a:lnTo>
                    <a:pt x="12268" y="3810"/>
                  </a:lnTo>
                  <a:close/>
                </a:path>
              </a:pathLst>
            </a:custGeom>
            <a:solidFill>
              <a:srgbClr val="A8D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245330" y="486350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4">
                  <a:moveTo>
                    <a:pt x="7315" y="5422"/>
                  </a:moveTo>
                  <a:lnTo>
                    <a:pt x="6045" y="1790"/>
                  </a:lnTo>
                  <a:lnTo>
                    <a:pt x="3771" y="0"/>
                  </a:lnTo>
                  <a:lnTo>
                    <a:pt x="38" y="0"/>
                  </a:lnTo>
                  <a:lnTo>
                    <a:pt x="1498" y="3416"/>
                  </a:lnTo>
                  <a:lnTo>
                    <a:pt x="3949" y="5194"/>
                  </a:lnTo>
                  <a:lnTo>
                    <a:pt x="7315" y="5422"/>
                  </a:lnTo>
                  <a:close/>
                </a:path>
              </a:pathLst>
            </a:custGeom>
            <a:solidFill>
              <a:srgbClr val="8ED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259961" y="4643602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5041" y="25"/>
                  </a:moveTo>
                  <a:lnTo>
                    <a:pt x="1625" y="1333"/>
                  </a:lnTo>
                  <a:lnTo>
                    <a:pt x="76" y="4076"/>
                  </a:lnTo>
                  <a:lnTo>
                    <a:pt x="0" y="7988"/>
                  </a:lnTo>
                  <a:lnTo>
                    <a:pt x="3060" y="6413"/>
                  </a:lnTo>
                  <a:lnTo>
                    <a:pt x="4749" y="3759"/>
                  </a:lnTo>
                  <a:lnTo>
                    <a:pt x="5041" y="25"/>
                  </a:lnTo>
                  <a:close/>
                </a:path>
                <a:path w="5079" h="8254">
                  <a:moveTo>
                    <a:pt x="5054" y="0"/>
                  </a:moveTo>
                  <a:close/>
                </a:path>
                <a:path w="5079" h="8254">
                  <a:moveTo>
                    <a:pt x="5067" y="0"/>
                  </a:moveTo>
                  <a:close/>
                </a:path>
              </a:pathLst>
            </a:custGeom>
            <a:solidFill>
              <a:srgbClr val="85CE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201871" y="482810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4">
                  <a:moveTo>
                    <a:pt x="7124" y="5575"/>
                  </a:moveTo>
                  <a:lnTo>
                    <a:pt x="5956" y="1790"/>
                  </a:lnTo>
                  <a:lnTo>
                    <a:pt x="3505" y="38"/>
                  </a:lnTo>
                  <a:lnTo>
                    <a:pt x="0" y="0"/>
                  </a:lnTo>
                  <a:lnTo>
                    <a:pt x="1384" y="3441"/>
                  </a:lnTo>
                  <a:lnTo>
                    <a:pt x="3771" y="5283"/>
                  </a:lnTo>
                  <a:lnTo>
                    <a:pt x="7112" y="5613"/>
                  </a:lnTo>
                  <a:close/>
                </a:path>
              </a:pathLst>
            </a:custGeom>
            <a:solidFill>
              <a:srgbClr val="8ED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267238" y="4632680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4876" y="0"/>
                  </a:moveTo>
                  <a:lnTo>
                    <a:pt x="1612" y="1485"/>
                  </a:lnTo>
                  <a:lnTo>
                    <a:pt x="0" y="4191"/>
                  </a:lnTo>
                  <a:lnTo>
                    <a:pt x="50" y="8153"/>
                  </a:lnTo>
                  <a:lnTo>
                    <a:pt x="3048" y="6477"/>
                  </a:lnTo>
                  <a:lnTo>
                    <a:pt x="4673" y="3759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85CE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4165422" y="441399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4914" y="6489"/>
                  </a:moveTo>
                  <a:lnTo>
                    <a:pt x="4787" y="4203"/>
                  </a:lnTo>
                  <a:lnTo>
                    <a:pt x="4495" y="1625"/>
                  </a:lnTo>
                  <a:lnTo>
                    <a:pt x="3568" y="1295"/>
                  </a:lnTo>
                  <a:lnTo>
                    <a:pt x="3568" y="5041"/>
                  </a:lnTo>
                  <a:lnTo>
                    <a:pt x="3378" y="4305"/>
                  </a:lnTo>
                  <a:lnTo>
                    <a:pt x="3568" y="5041"/>
                  </a:lnTo>
                  <a:lnTo>
                    <a:pt x="3568" y="1295"/>
                  </a:lnTo>
                  <a:lnTo>
                    <a:pt x="2400" y="863"/>
                  </a:lnTo>
                  <a:lnTo>
                    <a:pt x="0" y="0"/>
                  </a:lnTo>
                  <a:lnTo>
                    <a:pt x="381" y="2603"/>
                  </a:lnTo>
                  <a:lnTo>
                    <a:pt x="101" y="4178"/>
                  </a:lnTo>
                  <a:lnTo>
                    <a:pt x="2819" y="2019"/>
                  </a:lnTo>
                  <a:lnTo>
                    <a:pt x="101" y="4178"/>
                  </a:lnTo>
                  <a:lnTo>
                    <a:pt x="1701" y="4953"/>
                  </a:lnTo>
                  <a:lnTo>
                    <a:pt x="3314" y="5715"/>
                  </a:lnTo>
                  <a:lnTo>
                    <a:pt x="4914" y="6502"/>
                  </a:lnTo>
                  <a:close/>
                </a:path>
              </a:pathLst>
            </a:custGeom>
            <a:solidFill>
              <a:srgbClr val="CCB8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344543" y="4260684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3086" y="6248"/>
                  </a:moveTo>
                  <a:lnTo>
                    <a:pt x="2590" y="3035"/>
                  </a:lnTo>
                  <a:lnTo>
                    <a:pt x="2590" y="0"/>
                  </a:lnTo>
                  <a:lnTo>
                    <a:pt x="533" y="2247"/>
                  </a:lnTo>
                  <a:lnTo>
                    <a:pt x="2514" y="6032"/>
                  </a:lnTo>
                  <a:lnTo>
                    <a:pt x="520" y="2247"/>
                  </a:lnTo>
                  <a:lnTo>
                    <a:pt x="2578" y="0"/>
                  </a:lnTo>
                  <a:lnTo>
                    <a:pt x="0" y="2044"/>
                  </a:lnTo>
                  <a:lnTo>
                    <a:pt x="215" y="5156"/>
                  </a:lnTo>
                  <a:lnTo>
                    <a:pt x="114" y="8140"/>
                  </a:lnTo>
                  <a:lnTo>
                    <a:pt x="3086" y="6248"/>
                  </a:lnTo>
                  <a:close/>
                </a:path>
              </a:pathLst>
            </a:custGeom>
            <a:solidFill>
              <a:srgbClr val="8ED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300630" y="5136007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3048" y="2159"/>
                  </a:moveTo>
                  <a:lnTo>
                    <a:pt x="558" y="50"/>
                  </a:lnTo>
                  <a:lnTo>
                    <a:pt x="444" y="3035"/>
                  </a:lnTo>
                  <a:lnTo>
                    <a:pt x="0" y="6210"/>
                  </a:lnTo>
                  <a:lnTo>
                    <a:pt x="2832" y="8216"/>
                  </a:lnTo>
                  <a:lnTo>
                    <a:pt x="2895" y="5207"/>
                  </a:lnTo>
                  <a:lnTo>
                    <a:pt x="3035" y="2336"/>
                  </a:lnTo>
                  <a:lnTo>
                    <a:pt x="3048" y="2159"/>
                  </a:lnTo>
                  <a:close/>
                </a:path>
              </a:pathLst>
            </a:custGeom>
            <a:solidFill>
              <a:srgbClr val="A3C1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1939290" y="38655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965" y="5041"/>
                  </a:moveTo>
                  <a:lnTo>
                    <a:pt x="3949" y="2552"/>
                  </a:lnTo>
                  <a:lnTo>
                    <a:pt x="2336" y="812"/>
                  </a:lnTo>
                  <a:lnTo>
                    <a:pt x="0" y="0"/>
                  </a:lnTo>
                  <a:lnTo>
                    <a:pt x="190" y="3441"/>
                  </a:lnTo>
                  <a:lnTo>
                    <a:pt x="1879" y="5080"/>
                  </a:lnTo>
                  <a:lnTo>
                    <a:pt x="4927" y="5041"/>
                  </a:lnTo>
                  <a:close/>
                </a:path>
              </a:pathLst>
            </a:custGeom>
            <a:solidFill>
              <a:srgbClr val="ECA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2477643" y="5160492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3124" y="6235"/>
                  </a:moveTo>
                  <a:lnTo>
                    <a:pt x="2616" y="3009"/>
                  </a:lnTo>
                  <a:lnTo>
                    <a:pt x="2628" y="12"/>
                  </a:lnTo>
                  <a:lnTo>
                    <a:pt x="584" y="2209"/>
                  </a:lnTo>
                  <a:lnTo>
                    <a:pt x="2628" y="0"/>
                  </a:lnTo>
                  <a:lnTo>
                    <a:pt x="0" y="2006"/>
                  </a:lnTo>
                  <a:lnTo>
                    <a:pt x="101" y="8115"/>
                  </a:lnTo>
                  <a:lnTo>
                    <a:pt x="3124" y="6235"/>
                  </a:lnTo>
                  <a:close/>
                </a:path>
              </a:pathLst>
            </a:custGeom>
            <a:solidFill>
              <a:srgbClr val="A4C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361662" y="4319917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7226" y="3403"/>
                  </a:moveTo>
                  <a:lnTo>
                    <a:pt x="5575" y="0"/>
                  </a:lnTo>
                  <a:lnTo>
                    <a:pt x="5397" y="38"/>
                  </a:lnTo>
                  <a:lnTo>
                    <a:pt x="5397" y="596"/>
                  </a:lnTo>
                  <a:lnTo>
                    <a:pt x="1981" y="2895"/>
                  </a:lnTo>
                  <a:lnTo>
                    <a:pt x="5397" y="596"/>
                  </a:lnTo>
                  <a:lnTo>
                    <a:pt x="5397" y="38"/>
                  </a:lnTo>
                  <a:lnTo>
                    <a:pt x="2705" y="558"/>
                  </a:lnTo>
                  <a:lnTo>
                    <a:pt x="0" y="609"/>
                  </a:lnTo>
                  <a:lnTo>
                    <a:pt x="1663" y="3416"/>
                  </a:lnTo>
                  <a:lnTo>
                    <a:pt x="7226" y="3416"/>
                  </a:lnTo>
                  <a:close/>
                </a:path>
              </a:pathLst>
            </a:custGeom>
            <a:solidFill>
              <a:srgbClr val="9ED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916057" y="4466932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10">
                  <a:moveTo>
                    <a:pt x="5041" y="1409"/>
                  </a:moveTo>
                  <a:lnTo>
                    <a:pt x="3022" y="469"/>
                  </a:lnTo>
                  <a:lnTo>
                    <a:pt x="2019" y="0"/>
                  </a:lnTo>
                  <a:lnTo>
                    <a:pt x="609" y="1981"/>
                  </a:lnTo>
                  <a:lnTo>
                    <a:pt x="0" y="2832"/>
                  </a:lnTo>
                  <a:lnTo>
                    <a:pt x="1689" y="2425"/>
                  </a:lnTo>
                  <a:lnTo>
                    <a:pt x="3771" y="3733"/>
                  </a:lnTo>
                  <a:lnTo>
                    <a:pt x="5041" y="1409"/>
                  </a:lnTo>
                  <a:close/>
                </a:path>
              </a:pathLst>
            </a:custGeom>
            <a:solidFill>
              <a:srgbClr val="AAC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2043874" y="3816375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521" y="5143"/>
                  </a:moveTo>
                  <a:lnTo>
                    <a:pt x="4279" y="2032"/>
                  </a:lnTo>
                  <a:lnTo>
                    <a:pt x="2908" y="165"/>
                  </a:lnTo>
                  <a:lnTo>
                    <a:pt x="0" y="0"/>
                  </a:lnTo>
                  <a:lnTo>
                    <a:pt x="711" y="2590"/>
                  </a:lnTo>
                  <a:lnTo>
                    <a:pt x="2247" y="4279"/>
                  </a:lnTo>
                  <a:lnTo>
                    <a:pt x="4521" y="5143"/>
                  </a:lnTo>
                  <a:close/>
                </a:path>
              </a:pathLst>
            </a:custGeom>
            <a:solidFill>
              <a:srgbClr val="ACC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022306" y="4485906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3175" y="6375"/>
                  </a:moveTo>
                  <a:lnTo>
                    <a:pt x="2603" y="3073"/>
                  </a:lnTo>
                  <a:lnTo>
                    <a:pt x="2628" y="0"/>
                  </a:lnTo>
                  <a:lnTo>
                    <a:pt x="0" y="2057"/>
                  </a:lnTo>
                  <a:lnTo>
                    <a:pt x="254" y="5232"/>
                  </a:lnTo>
                  <a:lnTo>
                    <a:pt x="50" y="8242"/>
                  </a:lnTo>
                  <a:lnTo>
                    <a:pt x="3175" y="6375"/>
                  </a:lnTo>
                  <a:close/>
                </a:path>
              </a:pathLst>
            </a:custGeom>
            <a:solidFill>
              <a:srgbClr val="C5C2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755898" y="351782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3086" y="1778"/>
                  </a:moveTo>
                  <a:lnTo>
                    <a:pt x="2628" y="1524"/>
                  </a:lnTo>
                  <a:lnTo>
                    <a:pt x="2628" y="1981"/>
                  </a:lnTo>
                  <a:lnTo>
                    <a:pt x="406" y="5918"/>
                  </a:lnTo>
                  <a:lnTo>
                    <a:pt x="2616" y="1981"/>
                  </a:lnTo>
                  <a:lnTo>
                    <a:pt x="2628" y="1524"/>
                  </a:lnTo>
                  <a:lnTo>
                    <a:pt x="12" y="0"/>
                  </a:lnTo>
                  <a:lnTo>
                    <a:pt x="63" y="6070"/>
                  </a:lnTo>
                  <a:lnTo>
                    <a:pt x="2552" y="8026"/>
                  </a:lnTo>
                  <a:lnTo>
                    <a:pt x="2540" y="5054"/>
                  </a:lnTo>
                  <a:lnTo>
                    <a:pt x="3086" y="1778"/>
                  </a:lnTo>
                  <a:close/>
                </a:path>
              </a:pathLst>
            </a:custGeom>
            <a:solidFill>
              <a:srgbClr val="76E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2480259" y="5127777"/>
              <a:ext cx="14604" cy="33020"/>
            </a:xfrm>
            <a:custGeom>
              <a:avLst/>
              <a:gdLst/>
              <a:ahLst/>
              <a:cxnLst/>
              <a:rect l="l" t="t" r="r" b="b"/>
              <a:pathLst>
                <a:path w="14605" h="33020">
                  <a:moveTo>
                    <a:pt x="2463" y="29514"/>
                  </a:moveTo>
                  <a:lnTo>
                    <a:pt x="2362" y="27216"/>
                  </a:lnTo>
                  <a:lnTo>
                    <a:pt x="457" y="28460"/>
                  </a:lnTo>
                  <a:lnTo>
                    <a:pt x="12" y="30480"/>
                  </a:lnTo>
                  <a:lnTo>
                    <a:pt x="12" y="32702"/>
                  </a:lnTo>
                  <a:lnTo>
                    <a:pt x="2032" y="31534"/>
                  </a:lnTo>
                  <a:lnTo>
                    <a:pt x="2463" y="29514"/>
                  </a:lnTo>
                  <a:close/>
                </a:path>
                <a:path w="14605" h="33020">
                  <a:moveTo>
                    <a:pt x="4724" y="21717"/>
                  </a:moveTo>
                  <a:close/>
                </a:path>
                <a:path w="14605" h="33020">
                  <a:moveTo>
                    <a:pt x="4864" y="24053"/>
                  </a:moveTo>
                  <a:lnTo>
                    <a:pt x="4737" y="21742"/>
                  </a:lnTo>
                  <a:lnTo>
                    <a:pt x="2819" y="22948"/>
                  </a:lnTo>
                  <a:lnTo>
                    <a:pt x="2362" y="24968"/>
                  </a:lnTo>
                  <a:lnTo>
                    <a:pt x="2324" y="27190"/>
                  </a:lnTo>
                  <a:lnTo>
                    <a:pt x="3962" y="25819"/>
                  </a:lnTo>
                  <a:lnTo>
                    <a:pt x="2362" y="27178"/>
                  </a:lnTo>
                  <a:lnTo>
                    <a:pt x="4445" y="26085"/>
                  </a:lnTo>
                  <a:lnTo>
                    <a:pt x="4864" y="24053"/>
                  </a:lnTo>
                  <a:close/>
                </a:path>
                <a:path w="14605" h="33020">
                  <a:moveTo>
                    <a:pt x="11988" y="5448"/>
                  </a:moveTo>
                  <a:close/>
                </a:path>
                <a:path w="14605" h="33020">
                  <a:moveTo>
                    <a:pt x="14465" y="0"/>
                  </a:moveTo>
                  <a:close/>
                </a:path>
                <a:path w="14605" h="33020">
                  <a:moveTo>
                    <a:pt x="14554" y="2374"/>
                  </a:moveTo>
                  <a:lnTo>
                    <a:pt x="14465" y="50"/>
                  </a:lnTo>
                  <a:lnTo>
                    <a:pt x="13309" y="1663"/>
                  </a:lnTo>
                  <a:lnTo>
                    <a:pt x="14439" y="63"/>
                  </a:lnTo>
                  <a:lnTo>
                    <a:pt x="12547" y="1231"/>
                  </a:lnTo>
                  <a:lnTo>
                    <a:pt x="12026" y="3213"/>
                  </a:lnTo>
                  <a:lnTo>
                    <a:pt x="11976" y="5448"/>
                  </a:lnTo>
                  <a:lnTo>
                    <a:pt x="13677" y="4127"/>
                  </a:lnTo>
                  <a:lnTo>
                    <a:pt x="12014" y="5435"/>
                  </a:lnTo>
                  <a:lnTo>
                    <a:pt x="14122" y="4394"/>
                  </a:lnTo>
                  <a:lnTo>
                    <a:pt x="14554" y="2374"/>
                  </a:lnTo>
                  <a:close/>
                </a:path>
              </a:pathLst>
            </a:custGeom>
            <a:solidFill>
              <a:srgbClr val="A4C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2220290" y="3865257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324" y="5334"/>
                  </a:moveTo>
                  <a:lnTo>
                    <a:pt x="889" y="3911"/>
                  </a:lnTo>
                  <a:lnTo>
                    <a:pt x="1409" y="1422"/>
                  </a:lnTo>
                  <a:lnTo>
                    <a:pt x="0" y="0"/>
                  </a:lnTo>
                  <a:lnTo>
                    <a:pt x="50" y="2171"/>
                  </a:lnTo>
                  <a:lnTo>
                    <a:pt x="431" y="4165"/>
                  </a:lnTo>
                  <a:lnTo>
                    <a:pt x="2324" y="5334"/>
                  </a:lnTo>
                  <a:close/>
                </a:path>
                <a:path w="2539" h="5714">
                  <a:moveTo>
                    <a:pt x="2349" y="3111"/>
                  </a:moveTo>
                  <a:lnTo>
                    <a:pt x="1816" y="1193"/>
                  </a:lnTo>
                  <a:lnTo>
                    <a:pt x="0" y="0"/>
                  </a:lnTo>
                  <a:lnTo>
                    <a:pt x="1422" y="1409"/>
                  </a:lnTo>
                  <a:lnTo>
                    <a:pt x="901" y="3898"/>
                  </a:lnTo>
                  <a:lnTo>
                    <a:pt x="2324" y="5321"/>
                  </a:lnTo>
                  <a:lnTo>
                    <a:pt x="2349" y="3111"/>
                  </a:lnTo>
                  <a:close/>
                </a:path>
              </a:pathLst>
            </a:custGeom>
            <a:solidFill>
              <a:srgbClr val="7CD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937029" y="3878795"/>
              <a:ext cx="31750" cy="22225"/>
            </a:xfrm>
            <a:custGeom>
              <a:avLst/>
              <a:gdLst/>
              <a:ahLst/>
              <a:cxnLst/>
              <a:rect l="l" t="t" r="r" b="b"/>
              <a:pathLst>
                <a:path w="31750" h="22225">
                  <a:moveTo>
                    <a:pt x="4622" y="2832"/>
                  </a:moveTo>
                  <a:lnTo>
                    <a:pt x="3860" y="1676"/>
                  </a:lnTo>
                  <a:lnTo>
                    <a:pt x="4610" y="2806"/>
                  </a:lnTo>
                  <a:lnTo>
                    <a:pt x="3898" y="1054"/>
                  </a:lnTo>
                  <a:lnTo>
                    <a:pt x="3708" y="596"/>
                  </a:lnTo>
                  <a:lnTo>
                    <a:pt x="3467" y="533"/>
                  </a:lnTo>
                  <a:lnTo>
                    <a:pt x="3467" y="1054"/>
                  </a:lnTo>
                  <a:lnTo>
                    <a:pt x="1181" y="1676"/>
                  </a:lnTo>
                  <a:lnTo>
                    <a:pt x="3467" y="1054"/>
                  </a:lnTo>
                  <a:lnTo>
                    <a:pt x="3467" y="533"/>
                  </a:lnTo>
                  <a:lnTo>
                    <a:pt x="1955" y="76"/>
                  </a:lnTo>
                  <a:lnTo>
                    <a:pt x="63" y="76"/>
                  </a:lnTo>
                  <a:lnTo>
                    <a:pt x="850" y="1231"/>
                  </a:lnTo>
                  <a:lnTo>
                    <a:pt x="0" y="0"/>
                  </a:lnTo>
                  <a:lnTo>
                    <a:pt x="965" y="2120"/>
                  </a:lnTo>
                  <a:lnTo>
                    <a:pt x="3124" y="2857"/>
                  </a:lnTo>
                  <a:lnTo>
                    <a:pt x="4622" y="2857"/>
                  </a:lnTo>
                  <a:close/>
                </a:path>
                <a:path w="31750" h="22225">
                  <a:moveTo>
                    <a:pt x="31343" y="21704"/>
                  </a:moveTo>
                  <a:lnTo>
                    <a:pt x="30340" y="19558"/>
                  </a:lnTo>
                  <a:lnTo>
                    <a:pt x="28562" y="19050"/>
                  </a:lnTo>
                  <a:lnTo>
                    <a:pt x="26606" y="18948"/>
                  </a:lnTo>
                  <a:lnTo>
                    <a:pt x="27609" y="21094"/>
                  </a:lnTo>
                  <a:lnTo>
                    <a:pt x="29362" y="21653"/>
                  </a:lnTo>
                  <a:lnTo>
                    <a:pt x="31343" y="21717"/>
                  </a:lnTo>
                  <a:lnTo>
                    <a:pt x="30099" y="20078"/>
                  </a:lnTo>
                  <a:lnTo>
                    <a:pt x="27838" y="20612"/>
                  </a:lnTo>
                  <a:lnTo>
                    <a:pt x="30099" y="20066"/>
                  </a:lnTo>
                  <a:lnTo>
                    <a:pt x="31343" y="21704"/>
                  </a:lnTo>
                  <a:close/>
                </a:path>
              </a:pathLst>
            </a:custGeom>
            <a:solidFill>
              <a:srgbClr val="ECA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911231" y="3911472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298" y="3263"/>
                  </a:moveTo>
                  <a:lnTo>
                    <a:pt x="1981" y="1257"/>
                  </a:lnTo>
                  <a:lnTo>
                    <a:pt x="152" y="0"/>
                  </a:lnTo>
                  <a:lnTo>
                    <a:pt x="0" y="2235"/>
                  </a:lnTo>
                  <a:lnTo>
                    <a:pt x="495" y="4140"/>
                  </a:lnTo>
                  <a:lnTo>
                    <a:pt x="2273" y="5435"/>
                  </a:lnTo>
                  <a:lnTo>
                    <a:pt x="2298" y="3263"/>
                  </a:lnTo>
                  <a:close/>
                </a:path>
              </a:pathLst>
            </a:custGeom>
            <a:solidFill>
              <a:srgbClr val="6DE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959618" y="3365703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4838" y="88"/>
                  </a:moveTo>
                  <a:lnTo>
                    <a:pt x="2819" y="0"/>
                  </a:lnTo>
                  <a:lnTo>
                    <a:pt x="1066" y="571"/>
                  </a:lnTo>
                  <a:lnTo>
                    <a:pt x="0" y="2730"/>
                  </a:lnTo>
                  <a:lnTo>
                    <a:pt x="1270" y="1054"/>
                  </a:lnTo>
                  <a:lnTo>
                    <a:pt x="3530" y="1663"/>
                  </a:lnTo>
                  <a:lnTo>
                    <a:pt x="4838" y="88"/>
                  </a:lnTo>
                  <a:close/>
                </a:path>
                <a:path w="5079" h="3175">
                  <a:moveTo>
                    <a:pt x="4851" y="101"/>
                  </a:moveTo>
                  <a:lnTo>
                    <a:pt x="3543" y="1676"/>
                  </a:lnTo>
                  <a:lnTo>
                    <a:pt x="1282" y="1066"/>
                  </a:lnTo>
                  <a:lnTo>
                    <a:pt x="12" y="2743"/>
                  </a:lnTo>
                  <a:lnTo>
                    <a:pt x="2006" y="2743"/>
                  </a:lnTo>
                  <a:lnTo>
                    <a:pt x="3771" y="2209"/>
                  </a:lnTo>
                  <a:lnTo>
                    <a:pt x="4851" y="101"/>
                  </a:lnTo>
                  <a:close/>
                </a:path>
              </a:pathLst>
            </a:custGeom>
            <a:solidFill>
              <a:srgbClr val="9FE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252633" y="4868887"/>
              <a:ext cx="24765" cy="13970"/>
            </a:xfrm>
            <a:custGeom>
              <a:avLst/>
              <a:gdLst/>
              <a:ahLst/>
              <a:cxnLst/>
              <a:rect l="l" t="t" r="r" b="b"/>
              <a:pathLst>
                <a:path w="24764" h="13970">
                  <a:moveTo>
                    <a:pt x="4800" y="2857"/>
                  </a:moveTo>
                  <a:lnTo>
                    <a:pt x="4051" y="1689"/>
                  </a:lnTo>
                  <a:lnTo>
                    <a:pt x="4787" y="2806"/>
                  </a:lnTo>
                  <a:lnTo>
                    <a:pt x="4064" y="990"/>
                  </a:lnTo>
                  <a:lnTo>
                    <a:pt x="3860" y="482"/>
                  </a:lnTo>
                  <a:lnTo>
                    <a:pt x="2095" y="0"/>
                  </a:lnTo>
                  <a:lnTo>
                    <a:pt x="25" y="0"/>
                  </a:lnTo>
                  <a:lnTo>
                    <a:pt x="1066" y="2146"/>
                  </a:lnTo>
                  <a:lnTo>
                    <a:pt x="3048" y="2857"/>
                  </a:lnTo>
                  <a:lnTo>
                    <a:pt x="4800" y="2857"/>
                  </a:lnTo>
                  <a:close/>
                </a:path>
                <a:path w="24764" h="13970">
                  <a:moveTo>
                    <a:pt x="9639" y="5549"/>
                  </a:moveTo>
                  <a:lnTo>
                    <a:pt x="8674" y="3187"/>
                  </a:lnTo>
                  <a:lnTo>
                    <a:pt x="6870" y="2717"/>
                  </a:lnTo>
                  <a:lnTo>
                    <a:pt x="4800" y="2806"/>
                  </a:lnTo>
                  <a:lnTo>
                    <a:pt x="5867" y="4965"/>
                  </a:lnTo>
                  <a:lnTo>
                    <a:pt x="7835" y="5600"/>
                  </a:lnTo>
                  <a:lnTo>
                    <a:pt x="9639" y="5600"/>
                  </a:lnTo>
                  <a:close/>
                </a:path>
                <a:path w="24764" h="13970">
                  <a:moveTo>
                    <a:pt x="14503" y="8242"/>
                  </a:moveTo>
                  <a:lnTo>
                    <a:pt x="13512" y="5905"/>
                  </a:lnTo>
                  <a:lnTo>
                    <a:pt x="11709" y="5422"/>
                  </a:lnTo>
                  <a:lnTo>
                    <a:pt x="9639" y="5549"/>
                  </a:lnTo>
                  <a:lnTo>
                    <a:pt x="10706" y="7721"/>
                  </a:lnTo>
                  <a:lnTo>
                    <a:pt x="12712" y="8293"/>
                  </a:lnTo>
                  <a:lnTo>
                    <a:pt x="14490" y="8293"/>
                  </a:lnTo>
                  <a:lnTo>
                    <a:pt x="13525" y="6794"/>
                  </a:lnTo>
                  <a:lnTo>
                    <a:pt x="14478" y="8242"/>
                  </a:lnTo>
                  <a:close/>
                </a:path>
                <a:path w="24764" h="13970">
                  <a:moveTo>
                    <a:pt x="19367" y="10883"/>
                  </a:moveTo>
                  <a:lnTo>
                    <a:pt x="18364" y="8610"/>
                  </a:lnTo>
                  <a:lnTo>
                    <a:pt x="16560" y="8128"/>
                  </a:lnTo>
                  <a:lnTo>
                    <a:pt x="14503" y="8229"/>
                  </a:lnTo>
                  <a:lnTo>
                    <a:pt x="15595" y="10388"/>
                  </a:lnTo>
                  <a:lnTo>
                    <a:pt x="17513" y="10922"/>
                  </a:lnTo>
                  <a:lnTo>
                    <a:pt x="19367" y="10922"/>
                  </a:lnTo>
                  <a:lnTo>
                    <a:pt x="18376" y="9512"/>
                  </a:lnTo>
                  <a:lnTo>
                    <a:pt x="19367" y="10883"/>
                  </a:lnTo>
                  <a:close/>
                </a:path>
                <a:path w="24764" h="13970">
                  <a:moveTo>
                    <a:pt x="24282" y="13411"/>
                  </a:moveTo>
                  <a:lnTo>
                    <a:pt x="23177" y="11277"/>
                  </a:lnTo>
                  <a:lnTo>
                    <a:pt x="21386" y="10807"/>
                  </a:lnTo>
                  <a:lnTo>
                    <a:pt x="19392" y="10883"/>
                  </a:lnTo>
                  <a:lnTo>
                    <a:pt x="20510" y="12992"/>
                  </a:lnTo>
                  <a:lnTo>
                    <a:pt x="22275" y="13500"/>
                  </a:lnTo>
                  <a:lnTo>
                    <a:pt x="24282" y="13423"/>
                  </a:lnTo>
                  <a:lnTo>
                    <a:pt x="22961" y="11836"/>
                  </a:lnTo>
                  <a:lnTo>
                    <a:pt x="20815" y="12280"/>
                  </a:lnTo>
                  <a:lnTo>
                    <a:pt x="19405" y="10934"/>
                  </a:lnTo>
                  <a:lnTo>
                    <a:pt x="20828" y="12268"/>
                  </a:lnTo>
                  <a:lnTo>
                    <a:pt x="22961" y="11823"/>
                  </a:lnTo>
                  <a:lnTo>
                    <a:pt x="24282" y="13411"/>
                  </a:lnTo>
                  <a:close/>
                </a:path>
              </a:pathLst>
            </a:custGeom>
            <a:solidFill>
              <a:srgbClr val="8ED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347108" y="4255160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463" y="2311"/>
                  </a:moveTo>
                  <a:lnTo>
                    <a:pt x="2362" y="0"/>
                  </a:lnTo>
                  <a:lnTo>
                    <a:pt x="406" y="1219"/>
                  </a:lnTo>
                  <a:lnTo>
                    <a:pt x="0" y="3263"/>
                  </a:lnTo>
                  <a:lnTo>
                    <a:pt x="12" y="5524"/>
                  </a:lnTo>
                  <a:lnTo>
                    <a:pt x="1536" y="4076"/>
                  </a:lnTo>
                  <a:lnTo>
                    <a:pt x="25" y="5524"/>
                  </a:lnTo>
                  <a:lnTo>
                    <a:pt x="2032" y="4343"/>
                  </a:lnTo>
                  <a:lnTo>
                    <a:pt x="2463" y="2311"/>
                  </a:lnTo>
                  <a:close/>
                </a:path>
              </a:pathLst>
            </a:custGeom>
            <a:solidFill>
              <a:srgbClr val="8ED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4330319" y="4282503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311" y="3289"/>
                  </a:moveTo>
                  <a:lnTo>
                    <a:pt x="1968" y="1270"/>
                  </a:lnTo>
                  <a:lnTo>
                    <a:pt x="101" y="0"/>
                  </a:lnTo>
                  <a:lnTo>
                    <a:pt x="0" y="2235"/>
                  </a:lnTo>
                  <a:lnTo>
                    <a:pt x="533" y="4165"/>
                  </a:lnTo>
                  <a:lnTo>
                    <a:pt x="2247" y="5511"/>
                  </a:lnTo>
                  <a:lnTo>
                    <a:pt x="889" y="3987"/>
                  </a:lnTo>
                  <a:lnTo>
                    <a:pt x="1460" y="1524"/>
                  </a:lnTo>
                  <a:lnTo>
                    <a:pt x="901" y="3987"/>
                  </a:lnTo>
                  <a:lnTo>
                    <a:pt x="2247" y="5511"/>
                  </a:lnTo>
                  <a:lnTo>
                    <a:pt x="2311" y="3289"/>
                  </a:lnTo>
                  <a:close/>
                </a:path>
              </a:pathLst>
            </a:custGeom>
            <a:solidFill>
              <a:srgbClr val="89D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4095293" y="4298734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260" y="3149"/>
                  </a:moveTo>
                  <a:lnTo>
                    <a:pt x="1816" y="1270"/>
                  </a:lnTo>
                  <a:lnTo>
                    <a:pt x="101" y="38"/>
                  </a:lnTo>
                  <a:lnTo>
                    <a:pt x="0" y="2133"/>
                  </a:lnTo>
                  <a:lnTo>
                    <a:pt x="292" y="3848"/>
                  </a:lnTo>
                  <a:lnTo>
                    <a:pt x="330" y="4076"/>
                  </a:lnTo>
                  <a:lnTo>
                    <a:pt x="2082" y="5295"/>
                  </a:lnTo>
                  <a:lnTo>
                    <a:pt x="2260" y="3149"/>
                  </a:lnTo>
                  <a:close/>
                </a:path>
              </a:pathLst>
            </a:custGeom>
            <a:solidFill>
              <a:srgbClr val="B7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359452" y="4306595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9563" y="5651"/>
                  </a:moveTo>
                  <a:lnTo>
                    <a:pt x="8851" y="4165"/>
                  </a:lnTo>
                  <a:lnTo>
                    <a:pt x="8547" y="3492"/>
                  </a:lnTo>
                  <a:lnTo>
                    <a:pt x="6781" y="2908"/>
                  </a:lnTo>
                  <a:lnTo>
                    <a:pt x="4826" y="2908"/>
                  </a:lnTo>
                  <a:lnTo>
                    <a:pt x="3771" y="787"/>
                  </a:lnTo>
                  <a:lnTo>
                    <a:pt x="2082" y="165"/>
                  </a:lnTo>
                  <a:lnTo>
                    <a:pt x="165" y="25"/>
                  </a:lnTo>
                  <a:lnTo>
                    <a:pt x="38" y="12"/>
                  </a:lnTo>
                  <a:lnTo>
                    <a:pt x="114" y="152"/>
                  </a:lnTo>
                  <a:lnTo>
                    <a:pt x="1003" y="2463"/>
                  </a:lnTo>
                  <a:lnTo>
                    <a:pt x="2755" y="2933"/>
                  </a:lnTo>
                  <a:lnTo>
                    <a:pt x="4775" y="2844"/>
                  </a:lnTo>
                  <a:lnTo>
                    <a:pt x="5715" y="5168"/>
                  </a:lnTo>
                  <a:lnTo>
                    <a:pt x="7518" y="5689"/>
                  </a:lnTo>
                  <a:lnTo>
                    <a:pt x="9563" y="5651"/>
                  </a:lnTo>
                  <a:close/>
                </a:path>
              </a:pathLst>
            </a:custGeom>
            <a:solidFill>
              <a:srgbClr val="9ED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857930" y="4961102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4686" y="2895"/>
                  </a:moveTo>
                  <a:lnTo>
                    <a:pt x="3517" y="1041"/>
                  </a:lnTo>
                  <a:lnTo>
                    <a:pt x="1219" y="1638"/>
                  </a:lnTo>
                  <a:lnTo>
                    <a:pt x="304" y="431"/>
                  </a:lnTo>
                  <a:lnTo>
                    <a:pt x="1219" y="1625"/>
                  </a:lnTo>
                  <a:lnTo>
                    <a:pt x="3517" y="1028"/>
                  </a:lnTo>
                  <a:lnTo>
                    <a:pt x="4648" y="2844"/>
                  </a:lnTo>
                  <a:lnTo>
                    <a:pt x="3898" y="1028"/>
                  </a:lnTo>
                  <a:lnTo>
                    <a:pt x="3733" y="609"/>
                  </a:lnTo>
                  <a:lnTo>
                    <a:pt x="1968" y="88"/>
                  </a:lnTo>
                  <a:lnTo>
                    <a:pt x="63" y="88"/>
                  </a:lnTo>
                  <a:lnTo>
                    <a:pt x="977" y="2120"/>
                  </a:lnTo>
                  <a:lnTo>
                    <a:pt x="2667" y="2755"/>
                  </a:lnTo>
                  <a:lnTo>
                    <a:pt x="4610" y="2895"/>
                  </a:lnTo>
                  <a:close/>
                </a:path>
                <a:path w="5079" h="3175">
                  <a:moveTo>
                    <a:pt x="4699" y="2895"/>
                  </a:moveTo>
                  <a:close/>
                </a:path>
              </a:pathLst>
            </a:custGeom>
            <a:solidFill>
              <a:srgbClr val="E1AD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205736" y="454764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425" y="3479"/>
                  </a:moveTo>
                  <a:lnTo>
                    <a:pt x="1714" y="1168"/>
                  </a:lnTo>
                  <a:lnTo>
                    <a:pt x="1346" y="0"/>
                  </a:lnTo>
                  <a:lnTo>
                    <a:pt x="0" y="635"/>
                  </a:lnTo>
                  <a:lnTo>
                    <a:pt x="152" y="2019"/>
                  </a:lnTo>
                  <a:lnTo>
                    <a:pt x="38" y="3263"/>
                  </a:lnTo>
                  <a:lnTo>
                    <a:pt x="1219" y="3517"/>
                  </a:lnTo>
                  <a:lnTo>
                    <a:pt x="2425" y="3479"/>
                  </a:lnTo>
                  <a:close/>
                </a:path>
              </a:pathLst>
            </a:custGeom>
            <a:solidFill>
              <a:srgbClr val="8DD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749014" y="3498913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222" y="3251"/>
                  </a:moveTo>
                  <a:lnTo>
                    <a:pt x="2006" y="1574"/>
                  </a:lnTo>
                  <a:lnTo>
                    <a:pt x="1968" y="1282"/>
                  </a:lnTo>
                  <a:lnTo>
                    <a:pt x="266" y="0"/>
                  </a:lnTo>
                  <a:lnTo>
                    <a:pt x="1333" y="1574"/>
                  </a:lnTo>
                  <a:lnTo>
                    <a:pt x="266" y="0"/>
                  </a:lnTo>
                  <a:lnTo>
                    <a:pt x="0" y="2197"/>
                  </a:lnTo>
                  <a:lnTo>
                    <a:pt x="533" y="4025"/>
                  </a:lnTo>
                  <a:lnTo>
                    <a:pt x="2209" y="5334"/>
                  </a:lnTo>
                  <a:lnTo>
                    <a:pt x="850" y="3886"/>
                  </a:lnTo>
                  <a:lnTo>
                    <a:pt x="2209" y="5321"/>
                  </a:lnTo>
                  <a:lnTo>
                    <a:pt x="2222" y="3251"/>
                  </a:lnTo>
                  <a:close/>
                </a:path>
              </a:pathLst>
            </a:custGeom>
            <a:solidFill>
              <a:srgbClr val="76E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175226" y="5047741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476" y="3327"/>
                  </a:moveTo>
                  <a:lnTo>
                    <a:pt x="1968" y="1308"/>
                  </a:lnTo>
                  <a:lnTo>
                    <a:pt x="127" y="0"/>
                  </a:lnTo>
                  <a:lnTo>
                    <a:pt x="38" y="1651"/>
                  </a:lnTo>
                  <a:lnTo>
                    <a:pt x="0" y="2349"/>
                  </a:lnTo>
                  <a:lnTo>
                    <a:pt x="330" y="4203"/>
                  </a:lnTo>
                  <a:lnTo>
                    <a:pt x="381" y="4432"/>
                  </a:lnTo>
                  <a:lnTo>
                    <a:pt x="2476" y="5626"/>
                  </a:lnTo>
                  <a:lnTo>
                    <a:pt x="825" y="4203"/>
                  </a:lnTo>
                  <a:lnTo>
                    <a:pt x="2476" y="5613"/>
                  </a:lnTo>
                  <a:lnTo>
                    <a:pt x="2476" y="3327"/>
                  </a:lnTo>
                  <a:close/>
                </a:path>
              </a:pathLst>
            </a:custGeom>
            <a:solidFill>
              <a:srgbClr val="8FC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196969" y="4621720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463" y="2286"/>
                  </a:moveTo>
                  <a:lnTo>
                    <a:pt x="2400" y="12"/>
                  </a:lnTo>
                  <a:lnTo>
                    <a:pt x="1498" y="622"/>
                  </a:lnTo>
                  <a:lnTo>
                    <a:pt x="1498" y="4013"/>
                  </a:lnTo>
                  <a:lnTo>
                    <a:pt x="914" y="1473"/>
                  </a:lnTo>
                  <a:lnTo>
                    <a:pt x="1498" y="4013"/>
                  </a:lnTo>
                  <a:lnTo>
                    <a:pt x="1498" y="622"/>
                  </a:lnTo>
                  <a:lnTo>
                    <a:pt x="533" y="1270"/>
                  </a:lnTo>
                  <a:lnTo>
                    <a:pt x="0" y="3225"/>
                  </a:lnTo>
                  <a:lnTo>
                    <a:pt x="63" y="5511"/>
                  </a:lnTo>
                  <a:lnTo>
                    <a:pt x="1993" y="4279"/>
                  </a:lnTo>
                  <a:lnTo>
                    <a:pt x="2463" y="2286"/>
                  </a:lnTo>
                  <a:close/>
                </a:path>
              </a:pathLst>
            </a:custGeom>
            <a:solidFill>
              <a:srgbClr val="D2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272115" y="4627244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489" y="25"/>
                  </a:moveTo>
                  <a:lnTo>
                    <a:pt x="457" y="1155"/>
                  </a:lnTo>
                  <a:lnTo>
                    <a:pt x="12" y="3162"/>
                  </a:lnTo>
                  <a:lnTo>
                    <a:pt x="0" y="5422"/>
                  </a:lnTo>
                  <a:lnTo>
                    <a:pt x="1879" y="4229"/>
                  </a:lnTo>
                  <a:lnTo>
                    <a:pt x="2413" y="2260"/>
                  </a:lnTo>
                  <a:lnTo>
                    <a:pt x="2489" y="25"/>
                  </a:lnTo>
                  <a:close/>
                </a:path>
                <a:path w="2539" h="5714">
                  <a:moveTo>
                    <a:pt x="2489" y="0"/>
                  </a:moveTo>
                  <a:close/>
                </a:path>
              </a:pathLst>
            </a:custGeom>
            <a:solidFill>
              <a:srgbClr val="85CE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199319" y="462980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235" y="0"/>
                  </a:moveTo>
                  <a:lnTo>
                    <a:pt x="736" y="1727"/>
                  </a:lnTo>
                  <a:lnTo>
                    <a:pt x="0" y="2590"/>
                  </a:lnTo>
                  <a:lnTo>
                    <a:pt x="1231" y="2260"/>
                  </a:lnTo>
                  <a:lnTo>
                    <a:pt x="1993" y="1397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D2E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979087" y="362887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95" y="2755"/>
                  </a:moveTo>
                  <a:lnTo>
                    <a:pt x="1968" y="1905"/>
                  </a:lnTo>
                  <a:lnTo>
                    <a:pt x="1892" y="1384"/>
                  </a:lnTo>
                  <a:lnTo>
                    <a:pt x="1231" y="431"/>
                  </a:lnTo>
                  <a:lnTo>
                    <a:pt x="698" y="927"/>
                  </a:lnTo>
                  <a:lnTo>
                    <a:pt x="165" y="228"/>
                  </a:lnTo>
                  <a:lnTo>
                    <a:pt x="0" y="0"/>
                  </a:lnTo>
                  <a:lnTo>
                    <a:pt x="647" y="977"/>
                  </a:lnTo>
                  <a:lnTo>
                    <a:pt x="1346" y="1905"/>
                  </a:lnTo>
                  <a:lnTo>
                    <a:pt x="2095" y="2755"/>
                  </a:lnTo>
                  <a:close/>
                </a:path>
              </a:pathLst>
            </a:custGeom>
            <a:solidFill>
              <a:srgbClr val="7BDC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352061" y="424793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400" y="1892"/>
                  </a:moveTo>
                  <a:lnTo>
                    <a:pt x="1549" y="0"/>
                  </a:lnTo>
                  <a:lnTo>
                    <a:pt x="736" y="63"/>
                  </a:lnTo>
                  <a:lnTo>
                    <a:pt x="0" y="1981"/>
                  </a:lnTo>
                  <a:lnTo>
                    <a:pt x="1206" y="1993"/>
                  </a:lnTo>
                  <a:lnTo>
                    <a:pt x="2400" y="1892"/>
                  </a:lnTo>
                  <a:close/>
                </a:path>
              </a:pathLst>
            </a:custGeom>
            <a:solidFill>
              <a:srgbClr val="C5EC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838408" y="4844378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0" y="888"/>
                  </a:lnTo>
                  <a:lnTo>
                    <a:pt x="101" y="1752"/>
                  </a:lnTo>
                  <a:lnTo>
                    <a:pt x="330" y="2603"/>
                  </a:lnTo>
                  <a:lnTo>
                    <a:pt x="990" y="1612"/>
                  </a:lnTo>
                  <a:lnTo>
                    <a:pt x="876" y="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DC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303466" y="511722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0" y="0"/>
                  </a:moveTo>
                  <a:lnTo>
                    <a:pt x="787" y="863"/>
                  </a:lnTo>
                  <a:lnTo>
                    <a:pt x="1562" y="1739"/>
                  </a:lnTo>
                  <a:lnTo>
                    <a:pt x="2349" y="2603"/>
                  </a:lnTo>
                  <a:lnTo>
                    <a:pt x="2032" y="1219"/>
                  </a:lnTo>
                  <a:lnTo>
                    <a:pt x="1244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C1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101532" y="368070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273" y="3022"/>
                  </a:moveTo>
                  <a:lnTo>
                    <a:pt x="2082" y="1778"/>
                  </a:lnTo>
                  <a:lnTo>
                    <a:pt x="2044" y="1536"/>
                  </a:lnTo>
                  <a:lnTo>
                    <a:pt x="1270" y="533"/>
                  </a:lnTo>
                  <a:lnTo>
                    <a:pt x="673" y="533"/>
                  </a:lnTo>
                  <a:lnTo>
                    <a:pt x="990" y="787"/>
                  </a:lnTo>
                  <a:lnTo>
                    <a:pt x="0" y="0"/>
                  </a:lnTo>
                  <a:lnTo>
                    <a:pt x="762" y="1003"/>
                  </a:lnTo>
                  <a:lnTo>
                    <a:pt x="1511" y="2019"/>
                  </a:lnTo>
                  <a:lnTo>
                    <a:pt x="2273" y="3022"/>
                  </a:lnTo>
                  <a:close/>
                </a:path>
              </a:pathLst>
            </a:custGeom>
            <a:solidFill>
              <a:srgbClr val="A6D4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032339" y="3639565"/>
              <a:ext cx="58419" cy="81915"/>
            </a:xfrm>
            <a:custGeom>
              <a:avLst/>
              <a:gdLst/>
              <a:ahLst/>
              <a:cxnLst/>
              <a:rect l="l" t="t" r="r" b="b"/>
              <a:pathLst>
                <a:path w="58420" h="81914">
                  <a:moveTo>
                    <a:pt x="58318" y="457"/>
                  </a:moveTo>
                  <a:lnTo>
                    <a:pt x="52451" y="2870"/>
                  </a:lnTo>
                  <a:lnTo>
                    <a:pt x="46570" y="5715"/>
                  </a:lnTo>
                  <a:lnTo>
                    <a:pt x="40855" y="12"/>
                  </a:lnTo>
                  <a:lnTo>
                    <a:pt x="40551" y="444"/>
                  </a:lnTo>
                  <a:lnTo>
                    <a:pt x="40398" y="698"/>
                  </a:lnTo>
                  <a:lnTo>
                    <a:pt x="40398" y="1435"/>
                  </a:lnTo>
                  <a:lnTo>
                    <a:pt x="40220" y="2209"/>
                  </a:lnTo>
                  <a:lnTo>
                    <a:pt x="40398" y="1435"/>
                  </a:lnTo>
                  <a:lnTo>
                    <a:pt x="40398" y="698"/>
                  </a:lnTo>
                  <a:lnTo>
                    <a:pt x="40271" y="901"/>
                  </a:lnTo>
                  <a:lnTo>
                    <a:pt x="39966" y="1333"/>
                  </a:lnTo>
                  <a:lnTo>
                    <a:pt x="29260" y="17551"/>
                  </a:lnTo>
                  <a:lnTo>
                    <a:pt x="26339" y="22364"/>
                  </a:lnTo>
                  <a:lnTo>
                    <a:pt x="26339" y="28270"/>
                  </a:lnTo>
                  <a:lnTo>
                    <a:pt x="21259" y="36652"/>
                  </a:lnTo>
                  <a:lnTo>
                    <a:pt x="26339" y="28270"/>
                  </a:lnTo>
                  <a:lnTo>
                    <a:pt x="26339" y="22364"/>
                  </a:lnTo>
                  <a:lnTo>
                    <a:pt x="19138" y="34213"/>
                  </a:lnTo>
                  <a:lnTo>
                    <a:pt x="16217" y="39344"/>
                  </a:lnTo>
                  <a:lnTo>
                    <a:pt x="16217" y="45440"/>
                  </a:lnTo>
                  <a:lnTo>
                    <a:pt x="11785" y="52971"/>
                  </a:lnTo>
                  <a:lnTo>
                    <a:pt x="2070" y="69126"/>
                  </a:lnTo>
                  <a:lnTo>
                    <a:pt x="16217" y="45440"/>
                  </a:lnTo>
                  <a:lnTo>
                    <a:pt x="16217" y="39344"/>
                  </a:lnTo>
                  <a:lnTo>
                    <a:pt x="9448" y="51193"/>
                  </a:lnTo>
                  <a:lnTo>
                    <a:pt x="0" y="68364"/>
                  </a:lnTo>
                  <a:lnTo>
                    <a:pt x="266" y="69265"/>
                  </a:lnTo>
                  <a:lnTo>
                    <a:pt x="1003" y="70866"/>
                  </a:lnTo>
                  <a:lnTo>
                    <a:pt x="2946" y="75336"/>
                  </a:lnTo>
                  <a:lnTo>
                    <a:pt x="6121" y="78727"/>
                  </a:lnTo>
                  <a:lnTo>
                    <a:pt x="9613" y="81775"/>
                  </a:lnTo>
                  <a:lnTo>
                    <a:pt x="11290" y="80886"/>
                  </a:lnTo>
                  <a:lnTo>
                    <a:pt x="14617" y="79121"/>
                  </a:lnTo>
                  <a:lnTo>
                    <a:pt x="25958" y="61125"/>
                  </a:lnTo>
                  <a:lnTo>
                    <a:pt x="36652" y="42684"/>
                  </a:lnTo>
                  <a:lnTo>
                    <a:pt x="46748" y="23825"/>
                  </a:lnTo>
                  <a:lnTo>
                    <a:pt x="56286" y="4597"/>
                  </a:lnTo>
                  <a:lnTo>
                    <a:pt x="56959" y="3200"/>
                  </a:lnTo>
                  <a:lnTo>
                    <a:pt x="57670" y="1841"/>
                  </a:lnTo>
                  <a:lnTo>
                    <a:pt x="58293" y="495"/>
                  </a:lnTo>
                  <a:close/>
                </a:path>
              </a:pathLst>
            </a:custGeom>
            <a:solidFill>
              <a:srgbClr val="A6B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2971406" y="3183940"/>
              <a:ext cx="36195" cy="76200"/>
            </a:xfrm>
            <a:custGeom>
              <a:avLst/>
              <a:gdLst/>
              <a:ahLst/>
              <a:cxnLst/>
              <a:rect l="l" t="t" r="r" b="b"/>
              <a:pathLst>
                <a:path w="36194" h="76200">
                  <a:moveTo>
                    <a:pt x="9258" y="32397"/>
                  </a:moveTo>
                  <a:lnTo>
                    <a:pt x="9207" y="26720"/>
                  </a:lnTo>
                  <a:lnTo>
                    <a:pt x="8623" y="25819"/>
                  </a:lnTo>
                  <a:lnTo>
                    <a:pt x="7988" y="24968"/>
                  </a:lnTo>
                  <a:lnTo>
                    <a:pt x="7226" y="24206"/>
                  </a:lnTo>
                  <a:lnTo>
                    <a:pt x="6896" y="32397"/>
                  </a:lnTo>
                  <a:lnTo>
                    <a:pt x="9258" y="32397"/>
                  </a:lnTo>
                  <a:close/>
                </a:path>
                <a:path w="36194" h="76200">
                  <a:moveTo>
                    <a:pt x="34696" y="9918"/>
                  </a:moveTo>
                  <a:lnTo>
                    <a:pt x="34455" y="9918"/>
                  </a:lnTo>
                  <a:lnTo>
                    <a:pt x="33782" y="11582"/>
                  </a:lnTo>
                  <a:lnTo>
                    <a:pt x="34696" y="9918"/>
                  </a:lnTo>
                  <a:close/>
                </a:path>
                <a:path w="36194" h="76200">
                  <a:moveTo>
                    <a:pt x="36055" y="7721"/>
                  </a:moveTo>
                  <a:lnTo>
                    <a:pt x="32893" y="5041"/>
                  </a:lnTo>
                  <a:lnTo>
                    <a:pt x="31165" y="76"/>
                  </a:lnTo>
                  <a:lnTo>
                    <a:pt x="26339" y="0"/>
                  </a:lnTo>
                  <a:lnTo>
                    <a:pt x="26200" y="596"/>
                  </a:lnTo>
                  <a:lnTo>
                    <a:pt x="26111" y="901"/>
                  </a:lnTo>
                  <a:lnTo>
                    <a:pt x="23774" y="11645"/>
                  </a:lnTo>
                  <a:lnTo>
                    <a:pt x="23507" y="13690"/>
                  </a:lnTo>
                  <a:lnTo>
                    <a:pt x="23507" y="66446"/>
                  </a:lnTo>
                  <a:lnTo>
                    <a:pt x="20485" y="66598"/>
                  </a:lnTo>
                  <a:lnTo>
                    <a:pt x="19596" y="69024"/>
                  </a:lnTo>
                  <a:lnTo>
                    <a:pt x="20485" y="66586"/>
                  </a:lnTo>
                  <a:lnTo>
                    <a:pt x="23507" y="66446"/>
                  </a:lnTo>
                  <a:lnTo>
                    <a:pt x="23507" y="13690"/>
                  </a:lnTo>
                  <a:lnTo>
                    <a:pt x="22326" y="22745"/>
                  </a:lnTo>
                  <a:lnTo>
                    <a:pt x="21501" y="34290"/>
                  </a:lnTo>
                  <a:lnTo>
                    <a:pt x="21018" y="46405"/>
                  </a:lnTo>
                  <a:lnTo>
                    <a:pt x="15100" y="41503"/>
                  </a:lnTo>
                  <a:lnTo>
                    <a:pt x="15100" y="60502"/>
                  </a:lnTo>
                  <a:lnTo>
                    <a:pt x="12992" y="53352"/>
                  </a:lnTo>
                  <a:lnTo>
                    <a:pt x="15100" y="60502"/>
                  </a:lnTo>
                  <a:lnTo>
                    <a:pt x="15100" y="41503"/>
                  </a:lnTo>
                  <a:lnTo>
                    <a:pt x="13982" y="40576"/>
                  </a:lnTo>
                  <a:lnTo>
                    <a:pt x="12954" y="32448"/>
                  </a:lnTo>
                  <a:lnTo>
                    <a:pt x="9220" y="26720"/>
                  </a:lnTo>
                  <a:lnTo>
                    <a:pt x="9359" y="27533"/>
                  </a:lnTo>
                  <a:lnTo>
                    <a:pt x="9258" y="32397"/>
                  </a:lnTo>
                  <a:lnTo>
                    <a:pt x="9232" y="33362"/>
                  </a:lnTo>
                  <a:lnTo>
                    <a:pt x="7048" y="33362"/>
                  </a:lnTo>
                  <a:lnTo>
                    <a:pt x="6858" y="33337"/>
                  </a:lnTo>
                  <a:lnTo>
                    <a:pt x="787" y="33362"/>
                  </a:lnTo>
                  <a:lnTo>
                    <a:pt x="0" y="32397"/>
                  </a:lnTo>
                  <a:lnTo>
                    <a:pt x="317" y="33210"/>
                  </a:lnTo>
                  <a:lnTo>
                    <a:pt x="673" y="34023"/>
                  </a:lnTo>
                  <a:lnTo>
                    <a:pt x="1003" y="34836"/>
                  </a:lnTo>
                  <a:lnTo>
                    <a:pt x="9347" y="54178"/>
                  </a:lnTo>
                  <a:lnTo>
                    <a:pt x="13208" y="63995"/>
                  </a:lnTo>
                  <a:lnTo>
                    <a:pt x="16357" y="74155"/>
                  </a:lnTo>
                  <a:lnTo>
                    <a:pt x="16497" y="74726"/>
                  </a:lnTo>
                  <a:lnTo>
                    <a:pt x="16675" y="75285"/>
                  </a:lnTo>
                  <a:lnTo>
                    <a:pt x="16802" y="75857"/>
                  </a:lnTo>
                  <a:lnTo>
                    <a:pt x="17005" y="75869"/>
                  </a:lnTo>
                  <a:lnTo>
                    <a:pt x="17183" y="75869"/>
                  </a:lnTo>
                  <a:lnTo>
                    <a:pt x="17360" y="75882"/>
                  </a:lnTo>
                  <a:lnTo>
                    <a:pt x="17360" y="75679"/>
                  </a:lnTo>
                  <a:lnTo>
                    <a:pt x="17373" y="75501"/>
                  </a:lnTo>
                  <a:lnTo>
                    <a:pt x="17373" y="75882"/>
                  </a:lnTo>
                  <a:lnTo>
                    <a:pt x="17907" y="75907"/>
                  </a:lnTo>
                  <a:lnTo>
                    <a:pt x="19151" y="75984"/>
                  </a:lnTo>
                  <a:lnTo>
                    <a:pt x="21056" y="69075"/>
                  </a:lnTo>
                  <a:lnTo>
                    <a:pt x="24434" y="68554"/>
                  </a:lnTo>
                  <a:lnTo>
                    <a:pt x="28994" y="73152"/>
                  </a:lnTo>
                  <a:lnTo>
                    <a:pt x="28930" y="71882"/>
                  </a:lnTo>
                  <a:lnTo>
                    <a:pt x="28676" y="70675"/>
                  </a:lnTo>
                  <a:lnTo>
                    <a:pt x="28371" y="69481"/>
                  </a:lnTo>
                  <a:lnTo>
                    <a:pt x="27520" y="66128"/>
                  </a:lnTo>
                  <a:lnTo>
                    <a:pt x="26263" y="62852"/>
                  </a:lnTo>
                  <a:lnTo>
                    <a:pt x="26517" y="66128"/>
                  </a:lnTo>
                  <a:lnTo>
                    <a:pt x="26720" y="68364"/>
                  </a:lnTo>
                  <a:lnTo>
                    <a:pt x="27266" y="68681"/>
                  </a:lnTo>
                  <a:lnTo>
                    <a:pt x="26720" y="68364"/>
                  </a:lnTo>
                  <a:lnTo>
                    <a:pt x="25450" y="55003"/>
                  </a:lnTo>
                  <a:lnTo>
                    <a:pt x="26187" y="62649"/>
                  </a:lnTo>
                  <a:lnTo>
                    <a:pt x="27724" y="58775"/>
                  </a:lnTo>
                  <a:lnTo>
                    <a:pt x="29806" y="51371"/>
                  </a:lnTo>
                  <a:lnTo>
                    <a:pt x="30949" y="43751"/>
                  </a:lnTo>
                  <a:lnTo>
                    <a:pt x="31292" y="37833"/>
                  </a:lnTo>
                  <a:lnTo>
                    <a:pt x="31280" y="21259"/>
                  </a:lnTo>
                  <a:lnTo>
                    <a:pt x="31546" y="17132"/>
                  </a:lnTo>
                  <a:lnTo>
                    <a:pt x="29883" y="21259"/>
                  </a:lnTo>
                  <a:lnTo>
                    <a:pt x="31546" y="17018"/>
                  </a:lnTo>
                  <a:lnTo>
                    <a:pt x="33782" y="11582"/>
                  </a:lnTo>
                  <a:lnTo>
                    <a:pt x="33451" y="12192"/>
                  </a:lnTo>
                  <a:lnTo>
                    <a:pt x="34442" y="9664"/>
                  </a:lnTo>
                  <a:lnTo>
                    <a:pt x="34963" y="8864"/>
                  </a:lnTo>
                  <a:lnTo>
                    <a:pt x="35509" y="8178"/>
                  </a:lnTo>
                  <a:lnTo>
                    <a:pt x="36055" y="7721"/>
                  </a:lnTo>
                  <a:close/>
                </a:path>
              </a:pathLst>
            </a:custGeom>
            <a:solidFill>
              <a:srgbClr val="C7D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2934385" y="3233026"/>
              <a:ext cx="28575" cy="26670"/>
            </a:xfrm>
            <a:custGeom>
              <a:avLst/>
              <a:gdLst/>
              <a:ahLst/>
              <a:cxnLst/>
              <a:rect l="l" t="t" r="r" b="b"/>
              <a:pathLst>
                <a:path w="28575" h="26670">
                  <a:moveTo>
                    <a:pt x="28308" y="21221"/>
                  </a:moveTo>
                  <a:lnTo>
                    <a:pt x="24777" y="16243"/>
                  </a:lnTo>
                  <a:lnTo>
                    <a:pt x="24777" y="23609"/>
                  </a:lnTo>
                  <a:lnTo>
                    <a:pt x="24498" y="22631"/>
                  </a:lnTo>
                  <a:lnTo>
                    <a:pt x="24777" y="23609"/>
                  </a:lnTo>
                  <a:lnTo>
                    <a:pt x="24777" y="16243"/>
                  </a:lnTo>
                  <a:lnTo>
                    <a:pt x="24549" y="15913"/>
                  </a:lnTo>
                  <a:lnTo>
                    <a:pt x="27127" y="10604"/>
                  </a:lnTo>
                  <a:lnTo>
                    <a:pt x="27343" y="10604"/>
                  </a:lnTo>
                  <a:lnTo>
                    <a:pt x="27152" y="10579"/>
                  </a:lnTo>
                  <a:lnTo>
                    <a:pt x="27025" y="10439"/>
                  </a:lnTo>
                  <a:lnTo>
                    <a:pt x="26873" y="10350"/>
                  </a:lnTo>
                  <a:lnTo>
                    <a:pt x="26797" y="10528"/>
                  </a:lnTo>
                  <a:lnTo>
                    <a:pt x="26352" y="10452"/>
                  </a:lnTo>
                  <a:lnTo>
                    <a:pt x="24498" y="10147"/>
                  </a:lnTo>
                  <a:lnTo>
                    <a:pt x="24498" y="22606"/>
                  </a:lnTo>
                  <a:lnTo>
                    <a:pt x="21310" y="18923"/>
                  </a:lnTo>
                  <a:lnTo>
                    <a:pt x="24498" y="22606"/>
                  </a:lnTo>
                  <a:lnTo>
                    <a:pt x="24498" y="10147"/>
                  </a:lnTo>
                  <a:lnTo>
                    <a:pt x="19786" y="9347"/>
                  </a:lnTo>
                  <a:lnTo>
                    <a:pt x="26352" y="10439"/>
                  </a:lnTo>
                  <a:lnTo>
                    <a:pt x="26619" y="10477"/>
                  </a:lnTo>
                  <a:lnTo>
                    <a:pt x="26797" y="10528"/>
                  </a:lnTo>
                  <a:lnTo>
                    <a:pt x="26797" y="10274"/>
                  </a:lnTo>
                  <a:lnTo>
                    <a:pt x="22021" y="5156"/>
                  </a:lnTo>
                  <a:lnTo>
                    <a:pt x="15913" y="2895"/>
                  </a:lnTo>
                  <a:lnTo>
                    <a:pt x="12712" y="1320"/>
                  </a:lnTo>
                  <a:lnTo>
                    <a:pt x="12712" y="15341"/>
                  </a:lnTo>
                  <a:lnTo>
                    <a:pt x="6718" y="13398"/>
                  </a:lnTo>
                  <a:lnTo>
                    <a:pt x="12712" y="15341"/>
                  </a:lnTo>
                  <a:lnTo>
                    <a:pt x="12712" y="1320"/>
                  </a:lnTo>
                  <a:lnTo>
                    <a:pt x="10109" y="38"/>
                  </a:lnTo>
                  <a:lnTo>
                    <a:pt x="6908" y="6921"/>
                  </a:lnTo>
                  <a:lnTo>
                    <a:pt x="4495" y="8610"/>
                  </a:lnTo>
                  <a:lnTo>
                    <a:pt x="4495" y="21501"/>
                  </a:lnTo>
                  <a:lnTo>
                    <a:pt x="3594" y="20904"/>
                  </a:lnTo>
                  <a:lnTo>
                    <a:pt x="2768" y="20561"/>
                  </a:lnTo>
                  <a:lnTo>
                    <a:pt x="3594" y="20904"/>
                  </a:lnTo>
                  <a:lnTo>
                    <a:pt x="4495" y="21501"/>
                  </a:lnTo>
                  <a:lnTo>
                    <a:pt x="4495" y="8610"/>
                  </a:lnTo>
                  <a:lnTo>
                    <a:pt x="889" y="11137"/>
                  </a:lnTo>
                  <a:lnTo>
                    <a:pt x="889" y="20599"/>
                  </a:lnTo>
                  <a:lnTo>
                    <a:pt x="749" y="20675"/>
                  </a:lnTo>
                  <a:lnTo>
                    <a:pt x="889" y="20599"/>
                  </a:lnTo>
                  <a:lnTo>
                    <a:pt x="889" y="11137"/>
                  </a:lnTo>
                  <a:lnTo>
                    <a:pt x="0" y="11747"/>
                  </a:lnTo>
                  <a:lnTo>
                    <a:pt x="596" y="20726"/>
                  </a:lnTo>
                  <a:lnTo>
                    <a:pt x="622" y="20955"/>
                  </a:lnTo>
                  <a:lnTo>
                    <a:pt x="584" y="21158"/>
                  </a:lnTo>
                  <a:lnTo>
                    <a:pt x="609" y="21386"/>
                  </a:lnTo>
                  <a:lnTo>
                    <a:pt x="2120" y="22275"/>
                  </a:lnTo>
                  <a:lnTo>
                    <a:pt x="3644" y="23152"/>
                  </a:lnTo>
                  <a:lnTo>
                    <a:pt x="5156" y="24041"/>
                  </a:lnTo>
                  <a:lnTo>
                    <a:pt x="4851" y="23101"/>
                  </a:lnTo>
                  <a:lnTo>
                    <a:pt x="4660" y="22288"/>
                  </a:lnTo>
                  <a:lnTo>
                    <a:pt x="4495" y="21513"/>
                  </a:lnTo>
                  <a:lnTo>
                    <a:pt x="4660" y="22275"/>
                  </a:lnTo>
                  <a:lnTo>
                    <a:pt x="4851" y="23088"/>
                  </a:lnTo>
                  <a:lnTo>
                    <a:pt x="5156" y="24028"/>
                  </a:lnTo>
                  <a:lnTo>
                    <a:pt x="5168" y="23355"/>
                  </a:lnTo>
                  <a:lnTo>
                    <a:pt x="5194" y="22694"/>
                  </a:lnTo>
                  <a:lnTo>
                    <a:pt x="5219" y="22085"/>
                  </a:lnTo>
                  <a:lnTo>
                    <a:pt x="5486" y="17881"/>
                  </a:lnTo>
                  <a:lnTo>
                    <a:pt x="6604" y="15151"/>
                  </a:lnTo>
                  <a:lnTo>
                    <a:pt x="16370" y="21018"/>
                  </a:lnTo>
                  <a:lnTo>
                    <a:pt x="20929" y="23279"/>
                  </a:lnTo>
                  <a:lnTo>
                    <a:pt x="25438" y="25628"/>
                  </a:lnTo>
                  <a:lnTo>
                    <a:pt x="26022" y="25920"/>
                  </a:lnTo>
                  <a:lnTo>
                    <a:pt x="27178" y="26530"/>
                  </a:lnTo>
                  <a:lnTo>
                    <a:pt x="28308" y="21221"/>
                  </a:lnTo>
                  <a:close/>
                </a:path>
              </a:pathLst>
            </a:custGeom>
            <a:solidFill>
              <a:srgbClr val="C1D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033471" y="3379190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4">
                  <a:moveTo>
                    <a:pt x="5588" y="2794"/>
                  </a:moveTo>
                  <a:lnTo>
                    <a:pt x="2781" y="4483"/>
                  </a:lnTo>
                  <a:lnTo>
                    <a:pt x="2108" y="1651"/>
                  </a:lnTo>
                  <a:lnTo>
                    <a:pt x="889" y="0"/>
                  </a:lnTo>
                  <a:lnTo>
                    <a:pt x="939" y="2425"/>
                  </a:lnTo>
                  <a:lnTo>
                    <a:pt x="0" y="5638"/>
                  </a:lnTo>
                  <a:lnTo>
                    <a:pt x="5245" y="7797"/>
                  </a:lnTo>
                  <a:lnTo>
                    <a:pt x="5168" y="4711"/>
                  </a:lnTo>
                  <a:lnTo>
                    <a:pt x="5588" y="2794"/>
                  </a:lnTo>
                  <a:close/>
                </a:path>
                <a:path w="5714" h="8254">
                  <a:moveTo>
                    <a:pt x="5588" y="2781"/>
                  </a:moveTo>
                  <a:lnTo>
                    <a:pt x="889" y="0"/>
                  </a:lnTo>
                  <a:lnTo>
                    <a:pt x="2120" y="1638"/>
                  </a:lnTo>
                  <a:lnTo>
                    <a:pt x="2781" y="4483"/>
                  </a:lnTo>
                  <a:lnTo>
                    <a:pt x="5588" y="2781"/>
                  </a:lnTo>
                  <a:close/>
                </a:path>
              </a:pathLst>
            </a:custGeom>
            <a:solidFill>
              <a:srgbClr val="E7E7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083126" y="4377804"/>
              <a:ext cx="12065" cy="24130"/>
            </a:xfrm>
            <a:custGeom>
              <a:avLst/>
              <a:gdLst/>
              <a:ahLst/>
              <a:cxnLst/>
              <a:rect l="l" t="t" r="r" b="b"/>
              <a:pathLst>
                <a:path w="12064" h="24129">
                  <a:moveTo>
                    <a:pt x="11938" y="11696"/>
                  </a:moveTo>
                  <a:lnTo>
                    <a:pt x="11811" y="3860"/>
                  </a:lnTo>
                  <a:lnTo>
                    <a:pt x="10629" y="1828"/>
                  </a:lnTo>
                  <a:lnTo>
                    <a:pt x="8382" y="889"/>
                  </a:lnTo>
                  <a:lnTo>
                    <a:pt x="8382" y="10579"/>
                  </a:lnTo>
                  <a:lnTo>
                    <a:pt x="7797" y="8267"/>
                  </a:lnTo>
                  <a:lnTo>
                    <a:pt x="8382" y="10579"/>
                  </a:lnTo>
                  <a:lnTo>
                    <a:pt x="8382" y="889"/>
                  </a:lnTo>
                  <a:lnTo>
                    <a:pt x="7048" y="317"/>
                  </a:lnTo>
                  <a:lnTo>
                    <a:pt x="7048" y="21501"/>
                  </a:lnTo>
                  <a:lnTo>
                    <a:pt x="6807" y="21615"/>
                  </a:lnTo>
                  <a:lnTo>
                    <a:pt x="7035" y="21501"/>
                  </a:lnTo>
                  <a:lnTo>
                    <a:pt x="7048" y="317"/>
                  </a:lnTo>
                  <a:lnTo>
                    <a:pt x="6553" y="114"/>
                  </a:lnTo>
                  <a:lnTo>
                    <a:pt x="6553" y="21666"/>
                  </a:lnTo>
                  <a:lnTo>
                    <a:pt x="5067" y="21971"/>
                  </a:lnTo>
                  <a:lnTo>
                    <a:pt x="3683" y="22517"/>
                  </a:lnTo>
                  <a:lnTo>
                    <a:pt x="2514" y="23672"/>
                  </a:lnTo>
                  <a:lnTo>
                    <a:pt x="3670" y="22517"/>
                  </a:lnTo>
                  <a:lnTo>
                    <a:pt x="5067" y="21958"/>
                  </a:lnTo>
                  <a:lnTo>
                    <a:pt x="6540" y="21666"/>
                  </a:lnTo>
                  <a:lnTo>
                    <a:pt x="6553" y="114"/>
                  </a:lnTo>
                  <a:lnTo>
                    <a:pt x="6311" y="0"/>
                  </a:lnTo>
                  <a:lnTo>
                    <a:pt x="5219" y="2146"/>
                  </a:lnTo>
                  <a:lnTo>
                    <a:pt x="2908" y="6337"/>
                  </a:lnTo>
                  <a:lnTo>
                    <a:pt x="2273" y="9093"/>
                  </a:lnTo>
                  <a:lnTo>
                    <a:pt x="12" y="10515"/>
                  </a:lnTo>
                  <a:lnTo>
                    <a:pt x="12" y="12217"/>
                  </a:lnTo>
                  <a:lnTo>
                    <a:pt x="0" y="18656"/>
                  </a:lnTo>
                  <a:lnTo>
                    <a:pt x="1016" y="19342"/>
                  </a:lnTo>
                  <a:lnTo>
                    <a:pt x="4406" y="17322"/>
                  </a:lnTo>
                  <a:lnTo>
                    <a:pt x="2438" y="21361"/>
                  </a:lnTo>
                  <a:lnTo>
                    <a:pt x="2425" y="23863"/>
                  </a:lnTo>
                  <a:lnTo>
                    <a:pt x="2425" y="24079"/>
                  </a:lnTo>
                  <a:lnTo>
                    <a:pt x="4051" y="24091"/>
                  </a:lnTo>
                  <a:lnTo>
                    <a:pt x="5676" y="24079"/>
                  </a:lnTo>
                  <a:lnTo>
                    <a:pt x="7289" y="24079"/>
                  </a:lnTo>
                  <a:lnTo>
                    <a:pt x="7620" y="23190"/>
                  </a:lnTo>
                  <a:lnTo>
                    <a:pt x="7975" y="22301"/>
                  </a:lnTo>
                  <a:lnTo>
                    <a:pt x="8305" y="21412"/>
                  </a:lnTo>
                  <a:lnTo>
                    <a:pt x="10172" y="16573"/>
                  </a:lnTo>
                  <a:lnTo>
                    <a:pt x="11938" y="11696"/>
                  </a:lnTo>
                  <a:close/>
                </a:path>
              </a:pathLst>
            </a:custGeom>
            <a:solidFill>
              <a:srgbClr val="C3C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114609" y="4404588"/>
              <a:ext cx="13335" cy="35560"/>
            </a:xfrm>
            <a:custGeom>
              <a:avLst/>
              <a:gdLst/>
              <a:ahLst/>
              <a:cxnLst/>
              <a:rect l="l" t="t" r="r" b="b"/>
              <a:pathLst>
                <a:path w="13335" h="35560">
                  <a:moveTo>
                    <a:pt x="38" y="25"/>
                  </a:moveTo>
                  <a:close/>
                </a:path>
                <a:path w="13335" h="35560">
                  <a:moveTo>
                    <a:pt x="12065" y="16637"/>
                  </a:moveTo>
                  <a:lnTo>
                    <a:pt x="10109" y="13538"/>
                  </a:lnTo>
                  <a:lnTo>
                    <a:pt x="10109" y="16637"/>
                  </a:lnTo>
                  <a:lnTo>
                    <a:pt x="9525" y="16954"/>
                  </a:lnTo>
                  <a:lnTo>
                    <a:pt x="9410" y="16738"/>
                  </a:lnTo>
                  <a:lnTo>
                    <a:pt x="9525" y="16941"/>
                  </a:lnTo>
                  <a:lnTo>
                    <a:pt x="10058" y="16637"/>
                  </a:lnTo>
                  <a:lnTo>
                    <a:pt x="10109" y="13538"/>
                  </a:lnTo>
                  <a:lnTo>
                    <a:pt x="8343" y="10731"/>
                  </a:lnTo>
                  <a:lnTo>
                    <a:pt x="6705" y="4686"/>
                  </a:lnTo>
                  <a:lnTo>
                    <a:pt x="6350" y="3416"/>
                  </a:lnTo>
                  <a:lnTo>
                    <a:pt x="5156" y="2781"/>
                  </a:lnTo>
                  <a:lnTo>
                    <a:pt x="5156" y="8991"/>
                  </a:lnTo>
                  <a:lnTo>
                    <a:pt x="5016" y="8839"/>
                  </a:lnTo>
                  <a:lnTo>
                    <a:pt x="4800" y="8305"/>
                  </a:lnTo>
                  <a:lnTo>
                    <a:pt x="5130" y="8839"/>
                  </a:lnTo>
                  <a:lnTo>
                    <a:pt x="5156" y="8991"/>
                  </a:lnTo>
                  <a:lnTo>
                    <a:pt x="5156" y="2781"/>
                  </a:lnTo>
                  <a:lnTo>
                    <a:pt x="4775" y="2578"/>
                  </a:lnTo>
                  <a:lnTo>
                    <a:pt x="4775" y="8280"/>
                  </a:lnTo>
                  <a:lnTo>
                    <a:pt x="3314" y="4711"/>
                  </a:lnTo>
                  <a:lnTo>
                    <a:pt x="4711" y="8077"/>
                  </a:lnTo>
                  <a:lnTo>
                    <a:pt x="4775" y="8280"/>
                  </a:lnTo>
                  <a:lnTo>
                    <a:pt x="4775" y="2578"/>
                  </a:lnTo>
                  <a:lnTo>
                    <a:pt x="38" y="50"/>
                  </a:lnTo>
                  <a:lnTo>
                    <a:pt x="1803" y="8077"/>
                  </a:lnTo>
                  <a:lnTo>
                    <a:pt x="5041" y="15303"/>
                  </a:lnTo>
                  <a:lnTo>
                    <a:pt x="9563" y="21818"/>
                  </a:lnTo>
                  <a:lnTo>
                    <a:pt x="8686" y="19862"/>
                  </a:lnTo>
                  <a:lnTo>
                    <a:pt x="8216" y="18122"/>
                  </a:lnTo>
                  <a:lnTo>
                    <a:pt x="9182" y="17208"/>
                  </a:lnTo>
                  <a:lnTo>
                    <a:pt x="7289" y="13144"/>
                  </a:lnTo>
                  <a:lnTo>
                    <a:pt x="5867" y="10274"/>
                  </a:lnTo>
                  <a:lnTo>
                    <a:pt x="5943" y="10414"/>
                  </a:lnTo>
                  <a:lnTo>
                    <a:pt x="7289" y="13144"/>
                  </a:lnTo>
                  <a:lnTo>
                    <a:pt x="9105" y="17018"/>
                  </a:lnTo>
                  <a:lnTo>
                    <a:pt x="9410" y="17018"/>
                  </a:lnTo>
                  <a:lnTo>
                    <a:pt x="9283" y="17119"/>
                  </a:lnTo>
                  <a:lnTo>
                    <a:pt x="8229" y="18122"/>
                  </a:lnTo>
                  <a:lnTo>
                    <a:pt x="8724" y="19939"/>
                  </a:lnTo>
                  <a:lnTo>
                    <a:pt x="9563" y="21818"/>
                  </a:lnTo>
                  <a:lnTo>
                    <a:pt x="9677" y="20878"/>
                  </a:lnTo>
                  <a:lnTo>
                    <a:pt x="9791" y="19939"/>
                  </a:lnTo>
                  <a:lnTo>
                    <a:pt x="10045" y="19088"/>
                  </a:lnTo>
                  <a:lnTo>
                    <a:pt x="10109" y="18872"/>
                  </a:lnTo>
                  <a:lnTo>
                    <a:pt x="10210" y="18681"/>
                  </a:lnTo>
                  <a:lnTo>
                    <a:pt x="10287" y="18491"/>
                  </a:lnTo>
                  <a:lnTo>
                    <a:pt x="10629" y="17716"/>
                  </a:lnTo>
                  <a:lnTo>
                    <a:pt x="11125" y="17018"/>
                  </a:lnTo>
                  <a:lnTo>
                    <a:pt x="11785" y="16637"/>
                  </a:lnTo>
                  <a:lnTo>
                    <a:pt x="12065" y="16637"/>
                  </a:lnTo>
                  <a:close/>
                </a:path>
                <a:path w="13335" h="35560">
                  <a:moveTo>
                    <a:pt x="13246" y="31699"/>
                  </a:moveTo>
                  <a:lnTo>
                    <a:pt x="13030" y="28067"/>
                  </a:lnTo>
                  <a:lnTo>
                    <a:pt x="9766" y="24409"/>
                  </a:lnTo>
                  <a:lnTo>
                    <a:pt x="9690" y="35293"/>
                  </a:lnTo>
                  <a:lnTo>
                    <a:pt x="13246" y="31699"/>
                  </a:lnTo>
                  <a:close/>
                </a:path>
              </a:pathLst>
            </a:custGeom>
            <a:solidFill>
              <a:srgbClr val="E7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083151" y="4404601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4">
                  <a:moveTo>
                    <a:pt x="1435" y="4178"/>
                  </a:moveTo>
                  <a:lnTo>
                    <a:pt x="1384" y="2971"/>
                  </a:lnTo>
                  <a:lnTo>
                    <a:pt x="1257" y="571"/>
                  </a:lnTo>
                  <a:lnTo>
                    <a:pt x="1270" y="368"/>
                  </a:lnTo>
                  <a:lnTo>
                    <a:pt x="1346" y="190"/>
                  </a:lnTo>
                  <a:lnTo>
                    <a:pt x="1371" y="0"/>
                  </a:lnTo>
                  <a:lnTo>
                    <a:pt x="0" y="0"/>
                  </a:lnTo>
                  <a:lnTo>
                    <a:pt x="0" y="2717"/>
                  </a:lnTo>
                  <a:lnTo>
                    <a:pt x="660" y="3111"/>
                  </a:lnTo>
                  <a:lnTo>
                    <a:pt x="1092" y="3619"/>
                  </a:lnTo>
                  <a:lnTo>
                    <a:pt x="1435" y="4178"/>
                  </a:lnTo>
                  <a:close/>
                </a:path>
                <a:path w="5714" h="8254">
                  <a:moveTo>
                    <a:pt x="5232" y="1930"/>
                  </a:moveTo>
                  <a:lnTo>
                    <a:pt x="2425" y="0"/>
                  </a:lnTo>
                  <a:lnTo>
                    <a:pt x="1371" y="0"/>
                  </a:lnTo>
                  <a:lnTo>
                    <a:pt x="1435" y="4178"/>
                  </a:lnTo>
                  <a:lnTo>
                    <a:pt x="2082" y="5219"/>
                  </a:lnTo>
                  <a:lnTo>
                    <a:pt x="2324" y="6489"/>
                  </a:lnTo>
                  <a:lnTo>
                    <a:pt x="2273" y="7912"/>
                  </a:lnTo>
                  <a:lnTo>
                    <a:pt x="3162" y="7912"/>
                  </a:lnTo>
                  <a:lnTo>
                    <a:pt x="2489" y="8216"/>
                  </a:lnTo>
                  <a:lnTo>
                    <a:pt x="3263" y="8166"/>
                  </a:lnTo>
                  <a:lnTo>
                    <a:pt x="4038" y="8128"/>
                  </a:lnTo>
                  <a:lnTo>
                    <a:pt x="4813" y="8077"/>
                  </a:lnTo>
                  <a:lnTo>
                    <a:pt x="4381" y="7912"/>
                  </a:lnTo>
                  <a:lnTo>
                    <a:pt x="4813" y="7912"/>
                  </a:lnTo>
                  <a:lnTo>
                    <a:pt x="4737" y="5219"/>
                  </a:lnTo>
                  <a:lnTo>
                    <a:pt x="4876" y="4178"/>
                  </a:lnTo>
                  <a:lnTo>
                    <a:pt x="5232" y="1930"/>
                  </a:lnTo>
                  <a:close/>
                </a:path>
              </a:pathLst>
            </a:custGeom>
            <a:solidFill>
              <a:srgbClr val="C3C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112361" y="4400740"/>
              <a:ext cx="17145" cy="26034"/>
            </a:xfrm>
            <a:custGeom>
              <a:avLst/>
              <a:gdLst/>
              <a:ahLst/>
              <a:cxnLst/>
              <a:rect l="l" t="t" r="r" b="b"/>
              <a:pathLst>
                <a:path w="17145" h="26035">
                  <a:moveTo>
                    <a:pt x="2247" y="3822"/>
                  </a:moveTo>
                  <a:close/>
                </a:path>
                <a:path w="17145" h="26035">
                  <a:moveTo>
                    <a:pt x="2273" y="3848"/>
                  </a:moveTo>
                  <a:close/>
                </a:path>
                <a:path w="17145" h="26035">
                  <a:moveTo>
                    <a:pt x="3200" y="0"/>
                  </a:moveTo>
                  <a:lnTo>
                    <a:pt x="520" y="1219"/>
                  </a:lnTo>
                  <a:lnTo>
                    <a:pt x="0" y="1447"/>
                  </a:lnTo>
                  <a:lnTo>
                    <a:pt x="1181" y="3225"/>
                  </a:lnTo>
                  <a:lnTo>
                    <a:pt x="2235" y="3822"/>
                  </a:lnTo>
                  <a:lnTo>
                    <a:pt x="1701" y="2832"/>
                  </a:lnTo>
                  <a:lnTo>
                    <a:pt x="3200" y="0"/>
                  </a:lnTo>
                  <a:close/>
                </a:path>
                <a:path w="17145" h="26035">
                  <a:moveTo>
                    <a:pt x="16852" y="25527"/>
                  </a:moveTo>
                  <a:lnTo>
                    <a:pt x="16090" y="24587"/>
                  </a:lnTo>
                  <a:lnTo>
                    <a:pt x="15341" y="23634"/>
                  </a:lnTo>
                  <a:lnTo>
                    <a:pt x="14579" y="22694"/>
                  </a:lnTo>
                  <a:lnTo>
                    <a:pt x="14782" y="23876"/>
                  </a:lnTo>
                  <a:lnTo>
                    <a:pt x="14820" y="24142"/>
                  </a:lnTo>
                  <a:lnTo>
                    <a:pt x="15621" y="25057"/>
                  </a:lnTo>
                  <a:lnTo>
                    <a:pt x="16408" y="25057"/>
                  </a:lnTo>
                  <a:lnTo>
                    <a:pt x="16852" y="25527"/>
                  </a:lnTo>
                  <a:close/>
                </a:path>
              </a:pathLst>
            </a:custGeom>
            <a:solidFill>
              <a:srgbClr val="E7E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083151" y="440188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400" y="0"/>
                  </a:moveTo>
                  <a:lnTo>
                    <a:pt x="2146" y="279"/>
                  </a:lnTo>
                  <a:lnTo>
                    <a:pt x="1485" y="1041"/>
                  </a:lnTo>
                  <a:lnTo>
                    <a:pt x="1485" y="2082"/>
                  </a:lnTo>
                  <a:lnTo>
                    <a:pt x="1447" y="2260"/>
                  </a:lnTo>
                  <a:lnTo>
                    <a:pt x="1485" y="2082"/>
                  </a:lnTo>
                  <a:lnTo>
                    <a:pt x="1219" y="1968"/>
                  </a:lnTo>
                  <a:lnTo>
                    <a:pt x="927" y="1955"/>
                  </a:lnTo>
                  <a:lnTo>
                    <a:pt x="1219" y="1968"/>
                  </a:lnTo>
                  <a:lnTo>
                    <a:pt x="1485" y="2082"/>
                  </a:lnTo>
                  <a:lnTo>
                    <a:pt x="1485" y="1041"/>
                  </a:lnTo>
                  <a:lnTo>
                    <a:pt x="1143" y="1422"/>
                  </a:lnTo>
                  <a:lnTo>
                    <a:pt x="647" y="1993"/>
                  </a:lnTo>
                  <a:lnTo>
                    <a:pt x="203" y="2476"/>
                  </a:lnTo>
                  <a:lnTo>
                    <a:pt x="0" y="2717"/>
                  </a:lnTo>
                  <a:lnTo>
                    <a:pt x="1371" y="2717"/>
                  </a:lnTo>
                  <a:lnTo>
                    <a:pt x="2387" y="2705"/>
                  </a:lnTo>
                  <a:lnTo>
                    <a:pt x="2400" y="1803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BFB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020286" y="4716868"/>
              <a:ext cx="41910" cy="19050"/>
            </a:xfrm>
            <a:custGeom>
              <a:avLst/>
              <a:gdLst/>
              <a:ahLst/>
              <a:cxnLst/>
              <a:rect l="l" t="t" r="r" b="b"/>
              <a:pathLst>
                <a:path w="41910" h="19050">
                  <a:moveTo>
                    <a:pt x="41833" y="2705"/>
                  </a:moveTo>
                  <a:lnTo>
                    <a:pt x="35877" y="762"/>
                  </a:lnTo>
                  <a:lnTo>
                    <a:pt x="30149" y="762"/>
                  </a:lnTo>
                  <a:lnTo>
                    <a:pt x="30467" y="685"/>
                  </a:lnTo>
                  <a:lnTo>
                    <a:pt x="35864" y="749"/>
                  </a:lnTo>
                  <a:lnTo>
                    <a:pt x="41287" y="2514"/>
                  </a:lnTo>
                  <a:lnTo>
                    <a:pt x="39103" y="0"/>
                  </a:lnTo>
                  <a:lnTo>
                    <a:pt x="27952" y="114"/>
                  </a:lnTo>
                  <a:lnTo>
                    <a:pt x="24765" y="152"/>
                  </a:lnTo>
                  <a:lnTo>
                    <a:pt x="24765" y="2006"/>
                  </a:lnTo>
                  <a:lnTo>
                    <a:pt x="24155" y="2146"/>
                  </a:lnTo>
                  <a:lnTo>
                    <a:pt x="23545" y="2260"/>
                  </a:lnTo>
                  <a:lnTo>
                    <a:pt x="24765" y="2006"/>
                  </a:lnTo>
                  <a:lnTo>
                    <a:pt x="24765" y="152"/>
                  </a:lnTo>
                  <a:lnTo>
                    <a:pt x="2476" y="368"/>
                  </a:lnTo>
                  <a:lnTo>
                    <a:pt x="2489" y="1663"/>
                  </a:lnTo>
                  <a:lnTo>
                    <a:pt x="1244" y="1104"/>
                  </a:lnTo>
                  <a:lnTo>
                    <a:pt x="2489" y="1663"/>
                  </a:lnTo>
                  <a:lnTo>
                    <a:pt x="2489" y="393"/>
                  </a:lnTo>
                  <a:lnTo>
                    <a:pt x="0" y="393"/>
                  </a:lnTo>
                  <a:lnTo>
                    <a:pt x="5359" y="4610"/>
                  </a:lnTo>
                  <a:lnTo>
                    <a:pt x="3746" y="2171"/>
                  </a:lnTo>
                  <a:lnTo>
                    <a:pt x="5359" y="4610"/>
                  </a:lnTo>
                  <a:lnTo>
                    <a:pt x="5791" y="5245"/>
                  </a:lnTo>
                  <a:lnTo>
                    <a:pt x="7289" y="7505"/>
                  </a:lnTo>
                  <a:lnTo>
                    <a:pt x="8407" y="12865"/>
                  </a:lnTo>
                  <a:lnTo>
                    <a:pt x="7289" y="7518"/>
                  </a:lnTo>
                  <a:lnTo>
                    <a:pt x="5778" y="5257"/>
                  </a:lnTo>
                  <a:lnTo>
                    <a:pt x="3136" y="12407"/>
                  </a:lnTo>
                  <a:lnTo>
                    <a:pt x="4597" y="18453"/>
                  </a:lnTo>
                  <a:lnTo>
                    <a:pt x="4737" y="18453"/>
                  </a:lnTo>
                  <a:lnTo>
                    <a:pt x="21488" y="18834"/>
                  </a:lnTo>
                  <a:lnTo>
                    <a:pt x="21463" y="18618"/>
                  </a:lnTo>
                  <a:lnTo>
                    <a:pt x="21463" y="18745"/>
                  </a:lnTo>
                  <a:lnTo>
                    <a:pt x="15989" y="15252"/>
                  </a:lnTo>
                  <a:lnTo>
                    <a:pt x="21450" y="18745"/>
                  </a:lnTo>
                  <a:lnTo>
                    <a:pt x="21463" y="18618"/>
                  </a:lnTo>
                  <a:lnTo>
                    <a:pt x="20269" y="16992"/>
                  </a:lnTo>
                  <a:lnTo>
                    <a:pt x="20243" y="15951"/>
                  </a:lnTo>
                  <a:lnTo>
                    <a:pt x="20751" y="15176"/>
                  </a:lnTo>
                  <a:lnTo>
                    <a:pt x="21920" y="13360"/>
                  </a:lnTo>
                  <a:lnTo>
                    <a:pt x="25768" y="12750"/>
                  </a:lnTo>
                  <a:lnTo>
                    <a:pt x="23228" y="3581"/>
                  </a:lnTo>
                  <a:lnTo>
                    <a:pt x="24193" y="2705"/>
                  </a:lnTo>
                  <a:lnTo>
                    <a:pt x="41833" y="2705"/>
                  </a:lnTo>
                  <a:close/>
                </a:path>
              </a:pathLst>
            </a:custGeom>
            <a:solidFill>
              <a:srgbClr val="CAB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087825" y="4779200"/>
              <a:ext cx="12700" cy="19050"/>
            </a:xfrm>
            <a:custGeom>
              <a:avLst/>
              <a:gdLst/>
              <a:ahLst/>
              <a:cxnLst/>
              <a:rect l="l" t="t" r="r" b="b"/>
              <a:pathLst>
                <a:path w="12700" h="19050">
                  <a:moveTo>
                    <a:pt x="12204" y="165"/>
                  </a:moveTo>
                  <a:lnTo>
                    <a:pt x="11976" y="330"/>
                  </a:lnTo>
                  <a:lnTo>
                    <a:pt x="11976" y="838"/>
                  </a:lnTo>
                  <a:lnTo>
                    <a:pt x="11785" y="1181"/>
                  </a:lnTo>
                  <a:lnTo>
                    <a:pt x="11506" y="1473"/>
                  </a:lnTo>
                  <a:lnTo>
                    <a:pt x="11785" y="1181"/>
                  </a:lnTo>
                  <a:lnTo>
                    <a:pt x="11963" y="838"/>
                  </a:lnTo>
                  <a:lnTo>
                    <a:pt x="11976" y="330"/>
                  </a:lnTo>
                  <a:lnTo>
                    <a:pt x="11811" y="419"/>
                  </a:lnTo>
                  <a:lnTo>
                    <a:pt x="11658" y="558"/>
                  </a:lnTo>
                  <a:lnTo>
                    <a:pt x="11404" y="749"/>
                  </a:lnTo>
                  <a:lnTo>
                    <a:pt x="11404" y="1828"/>
                  </a:lnTo>
                  <a:lnTo>
                    <a:pt x="10985" y="2082"/>
                  </a:lnTo>
                  <a:lnTo>
                    <a:pt x="11277" y="1727"/>
                  </a:lnTo>
                  <a:lnTo>
                    <a:pt x="11404" y="1828"/>
                  </a:lnTo>
                  <a:lnTo>
                    <a:pt x="11404" y="749"/>
                  </a:lnTo>
                  <a:lnTo>
                    <a:pt x="11239" y="863"/>
                  </a:lnTo>
                  <a:lnTo>
                    <a:pt x="11239" y="1676"/>
                  </a:lnTo>
                  <a:lnTo>
                    <a:pt x="11239" y="863"/>
                  </a:lnTo>
                  <a:lnTo>
                    <a:pt x="10744" y="1193"/>
                  </a:lnTo>
                  <a:lnTo>
                    <a:pt x="10744" y="2578"/>
                  </a:lnTo>
                  <a:lnTo>
                    <a:pt x="10744" y="1193"/>
                  </a:lnTo>
                  <a:lnTo>
                    <a:pt x="6870" y="3797"/>
                  </a:lnTo>
                  <a:lnTo>
                    <a:pt x="3175" y="8293"/>
                  </a:lnTo>
                  <a:lnTo>
                    <a:pt x="2908" y="8724"/>
                  </a:lnTo>
                  <a:lnTo>
                    <a:pt x="2908" y="14122"/>
                  </a:lnTo>
                  <a:lnTo>
                    <a:pt x="2908" y="8724"/>
                  </a:lnTo>
                  <a:lnTo>
                    <a:pt x="2692" y="9067"/>
                  </a:lnTo>
                  <a:lnTo>
                    <a:pt x="2692" y="13957"/>
                  </a:lnTo>
                  <a:lnTo>
                    <a:pt x="2552" y="13893"/>
                  </a:lnTo>
                  <a:lnTo>
                    <a:pt x="2692" y="13957"/>
                  </a:lnTo>
                  <a:lnTo>
                    <a:pt x="2692" y="9067"/>
                  </a:lnTo>
                  <a:lnTo>
                    <a:pt x="0" y="13373"/>
                  </a:lnTo>
                  <a:lnTo>
                    <a:pt x="1143" y="13373"/>
                  </a:lnTo>
                  <a:lnTo>
                    <a:pt x="12" y="13385"/>
                  </a:lnTo>
                  <a:lnTo>
                    <a:pt x="749" y="13843"/>
                  </a:lnTo>
                  <a:lnTo>
                    <a:pt x="1231" y="14452"/>
                  </a:lnTo>
                  <a:lnTo>
                    <a:pt x="1600" y="15113"/>
                  </a:lnTo>
                  <a:lnTo>
                    <a:pt x="1701" y="15278"/>
                  </a:lnTo>
                  <a:lnTo>
                    <a:pt x="1816" y="15430"/>
                  </a:lnTo>
                  <a:lnTo>
                    <a:pt x="1892" y="15608"/>
                  </a:lnTo>
                  <a:lnTo>
                    <a:pt x="2324" y="16573"/>
                  </a:lnTo>
                  <a:lnTo>
                    <a:pt x="2489" y="17691"/>
                  </a:lnTo>
                  <a:lnTo>
                    <a:pt x="2489" y="18897"/>
                  </a:lnTo>
                  <a:lnTo>
                    <a:pt x="7023" y="13500"/>
                  </a:lnTo>
                  <a:lnTo>
                    <a:pt x="11226" y="7874"/>
                  </a:lnTo>
                  <a:lnTo>
                    <a:pt x="12204" y="165"/>
                  </a:lnTo>
                  <a:close/>
                </a:path>
                <a:path w="12700" h="19050">
                  <a:moveTo>
                    <a:pt x="12306" y="76"/>
                  </a:moveTo>
                  <a:close/>
                </a:path>
              </a:pathLst>
            </a:custGeom>
            <a:solidFill>
              <a:srgbClr val="E6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052544" y="4746345"/>
              <a:ext cx="20955" cy="11430"/>
            </a:xfrm>
            <a:custGeom>
              <a:avLst/>
              <a:gdLst/>
              <a:ahLst/>
              <a:cxnLst/>
              <a:rect l="l" t="t" r="r" b="b"/>
              <a:pathLst>
                <a:path w="20954" h="11429">
                  <a:moveTo>
                    <a:pt x="20942" y="482"/>
                  </a:moveTo>
                  <a:lnTo>
                    <a:pt x="18643" y="1790"/>
                  </a:lnTo>
                  <a:lnTo>
                    <a:pt x="20929" y="482"/>
                  </a:lnTo>
                  <a:lnTo>
                    <a:pt x="16027" y="469"/>
                  </a:lnTo>
                  <a:lnTo>
                    <a:pt x="12534" y="139"/>
                  </a:lnTo>
                  <a:lnTo>
                    <a:pt x="12534" y="1168"/>
                  </a:lnTo>
                  <a:lnTo>
                    <a:pt x="11658" y="1270"/>
                  </a:lnTo>
                  <a:lnTo>
                    <a:pt x="12534" y="1168"/>
                  </a:lnTo>
                  <a:lnTo>
                    <a:pt x="12534" y="139"/>
                  </a:lnTo>
                  <a:lnTo>
                    <a:pt x="11074" y="0"/>
                  </a:lnTo>
                  <a:lnTo>
                    <a:pt x="6223" y="533"/>
                  </a:lnTo>
                  <a:lnTo>
                    <a:pt x="6096" y="546"/>
                  </a:lnTo>
                  <a:lnTo>
                    <a:pt x="5943" y="546"/>
                  </a:lnTo>
                  <a:lnTo>
                    <a:pt x="5816" y="571"/>
                  </a:lnTo>
                  <a:lnTo>
                    <a:pt x="3657" y="838"/>
                  </a:lnTo>
                  <a:lnTo>
                    <a:pt x="3657" y="2374"/>
                  </a:lnTo>
                  <a:lnTo>
                    <a:pt x="2273" y="3594"/>
                  </a:lnTo>
                  <a:lnTo>
                    <a:pt x="3644" y="2374"/>
                  </a:lnTo>
                  <a:lnTo>
                    <a:pt x="3657" y="838"/>
                  </a:lnTo>
                  <a:lnTo>
                    <a:pt x="1371" y="1104"/>
                  </a:lnTo>
                  <a:lnTo>
                    <a:pt x="0" y="2565"/>
                  </a:lnTo>
                  <a:lnTo>
                    <a:pt x="609" y="6692"/>
                  </a:lnTo>
                  <a:lnTo>
                    <a:pt x="1638" y="11061"/>
                  </a:lnTo>
                  <a:lnTo>
                    <a:pt x="1943" y="5511"/>
                  </a:lnTo>
                  <a:lnTo>
                    <a:pt x="4749" y="3263"/>
                  </a:lnTo>
                  <a:lnTo>
                    <a:pt x="13385" y="2717"/>
                  </a:lnTo>
                  <a:lnTo>
                    <a:pt x="17678" y="4406"/>
                  </a:lnTo>
                  <a:lnTo>
                    <a:pt x="20942" y="482"/>
                  </a:lnTo>
                  <a:close/>
                </a:path>
              </a:pathLst>
            </a:custGeom>
            <a:solidFill>
              <a:srgbClr val="D0E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102531" y="4784674"/>
              <a:ext cx="9525" cy="19050"/>
            </a:xfrm>
            <a:custGeom>
              <a:avLst/>
              <a:gdLst/>
              <a:ahLst/>
              <a:cxnLst/>
              <a:rect l="l" t="t" r="r" b="b"/>
              <a:pathLst>
                <a:path w="9525" h="19050">
                  <a:moveTo>
                    <a:pt x="2324" y="13881"/>
                  </a:moveTo>
                  <a:lnTo>
                    <a:pt x="1778" y="13665"/>
                  </a:lnTo>
                  <a:lnTo>
                    <a:pt x="1041" y="13550"/>
                  </a:lnTo>
                  <a:lnTo>
                    <a:pt x="12" y="13614"/>
                  </a:lnTo>
                  <a:lnTo>
                    <a:pt x="723" y="14033"/>
                  </a:lnTo>
                  <a:lnTo>
                    <a:pt x="1168" y="14605"/>
                  </a:lnTo>
                  <a:lnTo>
                    <a:pt x="1524" y="15227"/>
                  </a:lnTo>
                  <a:lnTo>
                    <a:pt x="2057" y="14338"/>
                  </a:lnTo>
                  <a:lnTo>
                    <a:pt x="2324" y="13881"/>
                  </a:lnTo>
                  <a:close/>
                </a:path>
                <a:path w="9525" h="19050">
                  <a:moveTo>
                    <a:pt x="9283" y="3784"/>
                  </a:moveTo>
                  <a:lnTo>
                    <a:pt x="9271" y="2311"/>
                  </a:lnTo>
                  <a:lnTo>
                    <a:pt x="8356" y="1092"/>
                  </a:lnTo>
                  <a:lnTo>
                    <a:pt x="8064" y="698"/>
                  </a:lnTo>
                  <a:lnTo>
                    <a:pt x="7683" y="330"/>
                  </a:lnTo>
                  <a:lnTo>
                    <a:pt x="7213" y="0"/>
                  </a:lnTo>
                  <a:lnTo>
                    <a:pt x="7759" y="4699"/>
                  </a:lnTo>
                  <a:lnTo>
                    <a:pt x="7213" y="0"/>
                  </a:lnTo>
                  <a:lnTo>
                    <a:pt x="0" y="13601"/>
                  </a:lnTo>
                  <a:lnTo>
                    <a:pt x="1041" y="13538"/>
                  </a:lnTo>
                  <a:lnTo>
                    <a:pt x="1778" y="13652"/>
                  </a:lnTo>
                  <a:lnTo>
                    <a:pt x="2311" y="13868"/>
                  </a:lnTo>
                  <a:lnTo>
                    <a:pt x="4140" y="9283"/>
                  </a:lnTo>
                  <a:lnTo>
                    <a:pt x="7442" y="6019"/>
                  </a:lnTo>
                  <a:lnTo>
                    <a:pt x="4140" y="9283"/>
                  </a:lnTo>
                  <a:lnTo>
                    <a:pt x="2425" y="13639"/>
                  </a:lnTo>
                  <a:lnTo>
                    <a:pt x="4000" y="10668"/>
                  </a:lnTo>
                  <a:lnTo>
                    <a:pt x="2349" y="13817"/>
                  </a:lnTo>
                  <a:lnTo>
                    <a:pt x="2108" y="14465"/>
                  </a:lnTo>
                  <a:lnTo>
                    <a:pt x="1930" y="15062"/>
                  </a:lnTo>
                  <a:lnTo>
                    <a:pt x="1778" y="15671"/>
                  </a:lnTo>
                  <a:lnTo>
                    <a:pt x="2209" y="16675"/>
                  </a:lnTo>
                  <a:lnTo>
                    <a:pt x="2374" y="17830"/>
                  </a:lnTo>
                  <a:lnTo>
                    <a:pt x="2451" y="19024"/>
                  </a:lnTo>
                  <a:lnTo>
                    <a:pt x="5753" y="15214"/>
                  </a:lnTo>
                  <a:lnTo>
                    <a:pt x="6083" y="9766"/>
                  </a:lnTo>
                  <a:lnTo>
                    <a:pt x="9283" y="3784"/>
                  </a:lnTo>
                  <a:close/>
                </a:path>
              </a:pathLst>
            </a:custGeom>
            <a:solidFill>
              <a:srgbClr val="E4E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104970" y="4703267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60" h="19050">
                  <a:moveTo>
                    <a:pt x="9575" y="18846"/>
                  </a:moveTo>
                  <a:lnTo>
                    <a:pt x="9144" y="16205"/>
                  </a:lnTo>
                  <a:lnTo>
                    <a:pt x="9105" y="15951"/>
                  </a:lnTo>
                  <a:lnTo>
                    <a:pt x="8470" y="12077"/>
                  </a:lnTo>
                  <a:lnTo>
                    <a:pt x="8369" y="11798"/>
                  </a:lnTo>
                  <a:lnTo>
                    <a:pt x="5715" y="6223"/>
                  </a:lnTo>
                  <a:lnTo>
                    <a:pt x="5715" y="13271"/>
                  </a:lnTo>
                  <a:lnTo>
                    <a:pt x="5562" y="13068"/>
                  </a:lnTo>
                  <a:lnTo>
                    <a:pt x="4152" y="9486"/>
                  </a:lnTo>
                  <a:lnTo>
                    <a:pt x="2590" y="5143"/>
                  </a:lnTo>
                  <a:lnTo>
                    <a:pt x="2044" y="5143"/>
                  </a:lnTo>
                  <a:lnTo>
                    <a:pt x="2133" y="5346"/>
                  </a:lnTo>
                  <a:lnTo>
                    <a:pt x="1143" y="5346"/>
                  </a:lnTo>
                  <a:lnTo>
                    <a:pt x="1511" y="5295"/>
                  </a:lnTo>
                  <a:lnTo>
                    <a:pt x="2044" y="5143"/>
                  </a:lnTo>
                  <a:lnTo>
                    <a:pt x="2209" y="5092"/>
                  </a:lnTo>
                  <a:lnTo>
                    <a:pt x="2400" y="5054"/>
                  </a:lnTo>
                  <a:lnTo>
                    <a:pt x="2527" y="4978"/>
                  </a:lnTo>
                  <a:lnTo>
                    <a:pt x="2590" y="5143"/>
                  </a:lnTo>
                  <a:lnTo>
                    <a:pt x="4775" y="10744"/>
                  </a:lnTo>
                  <a:lnTo>
                    <a:pt x="5067" y="11645"/>
                  </a:lnTo>
                  <a:lnTo>
                    <a:pt x="5092" y="11772"/>
                  </a:lnTo>
                  <a:lnTo>
                    <a:pt x="5003" y="11633"/>
                  </a:lnTo>
                  <a:lnTo>
                    <a:pt x="5562" y="13068"/>
                  </a:lnTo>
                  <a:lnTo>
                    <a:pt x="5715" y="13271"/>
                  </a:lnTo>
                  <a:lnTo>
                    <a:pt x="5715" y="6223"/>
                  </a:lnTo>
                  <a:lnTo>
                    <a:pt x="5562" y="5892"/>
                  </a:lnTo>
                  <a:lnTo>
                    <a:pt x="3568" y="2222"/>
                  </a:lnTo>
                  <a:lnTo>
                    <a:pt x="4051" y="4191"/>
                  </a:lnTo>
                  <a:lnTo>
                    <a:pt x="3505" y="2260"/>
                  </a:lnTo>
                  <a:lnTo>
                    <a:pt x="2349" y="0"/>
                  </a:lnTo>
                  <a:lnTo>
                    <a:pt x="2311" y="1130"/>
                  </a:lnTo>
                  <a:lnTo>
                    <a:pt x="2184" y="2209"/>
                  </a:lnTo>
                  <a:lnTo>
                    <a:pt x="1816" y="3162"/>
                  </a:lnTo>
                  <a:lnTo>
                    <a:pt x="1714" y="3441"/>
                  </a:lnTo>
                  <a:lnTo>
                    <a:pt x="1549" y="3683"/>
                  </a:lnTo>
                  <a:lnTo>
                    <a:pt x="1397" y="3924"/>
                  </a:lnTo>
                  <a:lnTo>
                    <a:pt x="1054" y="4470"/>
                  </a:lnTo>
                  <a:lnTo>
                    <a:pt x="635" y="4965"/>
                  </a:lnTo>
                  <a:lnTo>
                    <a:pt x="0" y="5346"/>
                  </a:lnTo>
                  <a:lnTo>
                    <a:pt x="2540" y="11645"/>
                  </a:lnTo>
                  <a:lnTo>
                    <a:pt x="4127" y="15722"/>
                  </a:lnTo>
                  <a:lnTo>
                    <a:pt x="4216" y="15951"/>
                  </a:lnTo>
                  <a:lnTo>
                    <a:pt x="4318" y="16205"/>
                  </a:lnTo>
                  <a:lnTo>
                    <a:pt x="9575" y="18846"/>
                  </a:lnTo>
                  <a:close/>
                </a:path>
                <a:path w="10160" h="19050">
                  <a:moveTo>
                    <a:pt x="9690" y="18910"/>
                  </a:moveTo>
                  <a:close/>
                </a:path>
              </a:pathLst>
            </a:custGeom>
            <a:solidFill>
              <a:srgbClr val="E7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058831" y="4760404"/>
              <a:ext cx="16510" cy="5715"/>
            </a:xfrm>
            <a:custGeom>
              <a:avLst/>
              <a:gdLst/>
              <a:ahLst/>
              <a:cxnLst/>
              <a:rect l="l" t="t" r="r" b="b"/>
              <a:pathLst>
                <a:path w="16510" h="5714">
                  <a:moveTo>
                    <a:pt x="16446" y="0"/>
                  </a:moveTo>
                  <a:lnTo>
                    <a:pt x="15621" y="0"/>
                  </a:lnTo>
                  <a:lnTo>
                    <a:pt x="15621" y="203"/>
                  </a:lnTo>
                  <a:lnTo>
                    <a:pt x="15176" y="203"/>
                  </a:lnTo>
                  <a:lnTo>
                    <a:pt x="15468" y="88"/>
                  </a:lnTo>
                  <a:lnTo>
                    <a:pt x="15621" y="203"/>
                  </a:lnTo>
                  <a:lnTo>
                    <a:pt x="15621" y="0"/>
                  </a:lnTo>
                  <a:lnTo>
                    <a:pt x="0" y="0"/>
                  </a:lnTo>
                  <a:lnTo>
                    <a:pt x="1104" y="2362"/>
                  </a:lnTo>
                  <a:lnTo>
                    <a:pt x="1193" y="2514"/>
                  </a:lnTo>
                  <a:lnTo>
                    <a:pt x="2019" y="4318"/>
                  </a:lnTo>
                  <a:lnTo>
                    <a:pt x="2425" y="5168"/>
                  </a:lnTo>
                  <a:lnTo>
                    <a:pt x="2997" y="4025"/>
                  </a:lnTo>
                  <a:lnTo>
                    <a:pt x="3009" y="3213"/>
                  </a:lnTo>
                  <a:lnTo>
                    <a:pt x="2730" y="2578"/>
                  </a:lnTo>
                  <a:lnTo>
                    <a:pt x="2641" y="2400"/>
                  </a:lnTo>
                  <a:lnTo>
                    <a:pt x="2171" y="2387"/>
                  </a:lnTo>
                  <a:lnTo>
                    <a:pt x="1701" y="2425"/>
                  </a:lnTo>
                  <a:lnTo>
                    <a:pt x="1231" y="2387"/>
                  </a:lnTo>
                  <a:lnTo>
                    <a:pt x="1689" y="2413"/>
                  </a:lnTo>
                  <a:lnTo>
                    <a:pt x="2159" y="2374"/>
                  </a:lnTo>
                  <a:lnTo>
                    <a:pt x="2628" y="2387"/>
                  </a:lnTo>
                  <a:lnTo>
                    <a:pt x="7010" y="2514"/>
                  </a:lnTo>
                  <a:lnTo>
                    <a:pt x="7378" y="2451"/>
                  </a:lnTo>
                  <a:lnTo>
                    <a:pt x="7035" y="2565"/>
                  </a:lnTo>
                  <a:lnTo>
                    <a:pt x="6705" y="2565"/>
                  </a:lnTo>
                  <a:lnTo>
                    <a:pt x="2819" y="2565"/>
                  </a:lnTo>
                  <a:lnTo>
                    <a:pt x="3771" y="2641"/>
                  </a:lnTo>
                  <a:lnTo>
                    <a:pt x="2743" y="2578"/>
                  </a:lnTo>
                  <a:lnTo>
                    <a:pt x="3009" y="3213"/>
                  </a:lnTo>
                  <a:lnTo>
                    <a:pt x="3009" y="4025"/>
                  </a:lnTo>
                  <a:lnTo>
                    <a:pt x="2438" y="5168"/>
                  </a:lnTo>
                  <a:lnTo>
                    <a:pt x="6819" y="5689"/>
                  </a:lnTo>
                  <a:lnTo>
                    <a:pt x="10464" y="3556"/>
                  </a:lnTo>
                  <a:lnTo>
                    <a:pt x="14122" y="1384"/>
                  </a:lnTo>
                  <a:lnTo>
                    <a:pt x="15849" y="355"/>
                  </a:lnTo>
                  <a:lnTo>
                    <a:pt x="16446" y="0"/>
                  </a:lnTo>
                  <a:close/>
                </a:path>
              </a:pathLst>
            </a:custGeom>
            <a:solidFill>
              <a:srgbClr val="D8E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101439" y="4684217"/>
              <a:ext cx="14604" cy="40005"/>
            </a:xfrm>
            <a:custGeom>
              <a:avLst/>
              <a:gdLst/>
              <a:ahLst/>
              <a:cxnLst/>
              <a:rect l="l" t="t" r="r" b="b"/>
              <a:pathLst>
                <a:path w="14604" h="40004">
                  <a:moveTo>
                    <a:pt x="3429" y="0"/>
                  </a:moveTo>
                  <a:lnTo>
                    <a:pt x="0" y="3594"/>
                  </a:lnTo>
                  <a:lnTo>
                    <a:pt x="139" y="7226"/>
                  </a:lnTo>
                  <a:lnTo>
                    <a:pt x="3340" y="10883"/>
                  </a:lnTo>
                  <a:lnTo>
                    <a:pt x="3429" y="0"/>
                  </a:lnTo>
                  <a:close/>
                </a:path>
                <a:path w="14604" h="40004">
                  <a:moveTo>
                    <a:pt x="5918" y="16751"/>
                  </a:moveTo>
                  <a:lnTo>
                    <a:pt x="5410" y="14770"/>
                  </a:lnTo>
                  <a:lnTo>
                    <a:pt x="3556" y="13500"/>
                  </a:lnTo>
                  <a:lnTo>
                    <a:pt x="3492" y="15786"/>
                  </a:lnTo>
                  <a:lnTo>
                    <a:pt x="3949" y="17792"/>
                  </a:lnTo>
                  <a:lnTo>
                    <a:pt x="5880" y="19024"/>
                  </a:lnTo>
                  <a:lnTo>
                    <a:pt x="5918" y="16751"/>
                  </a:lnTo>
                  <a:close/>
                </a:path>
                <a:path w="14604" h="40004">
                  <a:moveTo>
                    <a:pt x="13271" y="38112"/>
                  </a:moveTo>
                  <a:lnTo>
                    <a:pt x="13220" y="37960"/>
                  </a:lnTo>
                  <a:lnTo>
                    <a:pt x="13233" y="38087"/>
                  </a:lnTo>
                  <a:close/>
                </a:path>
                <a:path w="14604" h="40004">
                  <a:moveTo>
                    <a:pt x="14122" y="38531"/>
                  </a:moveTo>
                  <a:lnTo>
                    <a:pt x="13614" y="38290"/>
                  </a:lnTo>
                  <a:lnTo>
                    <a:pt x="13271" y="38112"/>
                  </a:lnTo>
                  <a:lnTo>
                    <a:pt x="13601" y="39255"/>
                  </a:lnTo>
                  <a:lnTo>
                    <a:pt x="13919" y="39458"/>
                  </a:lnTo>
                  <a:lnTo>
                    <a:pt x="14109" y="38620"/>
                  </a:lnTo>
                  <a:close/>
                </a:path>
              </a:pathLst>
            </a:custGeom>
            <a:solidFill>
              <a:srgbClr val="E7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054182" y="475743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0" y="0"/>
                  </a:moveTo>
                  <a:lnTo>
                    <a:pt x="317" y="1435"/>
                  </a:lnTo>
                  <a:lnTo>
                    <a:pt x="1117" y="2311"/>
                  </a:lnTo>
                  <a:lnTo>
                    <a:pt x="2412" y="2616"/>
                  </a:lnTo>
                  <a:lnTo>
                    <a:pt x="1612" y="1739"/>
                  </a:lnTo>
                  <a:lnTo>
                    <a:pt x="800" y="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1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100055" y="477815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27" y="990"/>
                  </a:moveTo>
                  <a:lnTo>
                    <a:pt x="0" y="1041"/>
                  </a:lnTo>
                  <a:lnTo>
                    <a:pt x="127" y="990"/>
                  </a:lnTo>
                  <a:close/>
                </a:path>
                <a:path w="1904" h="1270">
                  <a:moveTo>
                    <a:pt x="1346" y="241"/>
                  </a:moveTo>
                  <a:lnTo>
                    <a:pt x="584" y="25"/>
                  </a:lnTo>
                  <a:lnTo>
                    <a:pt x="292" y="596"/>
                  </a:lnTo>
                  <a:lnTo>
                    <a:pt x="127" y="990"/>
                  </a:lnTo>
                  <a:lnTo>
                    <a:pt x="1168" y="609"/>
                  </a:lnTo>
                  <a:lnTo>
                    <a:pt x="1346" y="241"/>
                  </a:lnTo>
                  <a:close/>
                </a:path>
              </a:pathLst>
            </a:custGeom>
            <a:solidFill>
              <a:srgbClr val="E6E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247934" y="4076801"/>
              <a:ext cx="36195" cy="3810"/>
            </a:xfrm>
            <a:custGeom>
              <a:avLst/>
              <a:gdLst/>
              <a:ahLst/>
              <a:cxnLst/>
              <a:rect l="l" t="t" r="r" b="b"/>
              <a:pathLst>
                <a:path w="36195" h="3810">
                  <a:moveTo>
                    <a:pt x="2324" y="190"/>
                  </a:moveTo>
                  <a:lnTo>
                    <a:pt x="1562" y="38"/>
                  </a:lnTo>
                  <a:lnTo>
                    <a:pt x="774" y="0"/>
                  </a:lnTo>
                  <a:lnTo>
                    <a:pt x="0" y="50"/>
                  </a:lnTo>
                  <a:lnTo>
                    <a:pt x="685" y="1943"/>
                  </a:lnTo>
                  <a:lnTo>
                    <a:pt x="1460" y="2057"/>
                  </a:lnTo>
                  <a:lnTo>
                    <a:pt x="2324" y="190"/>
                  </a:lnTo>
                  <a:close/>
                </a:path>
                <a:path w="36195" h="3810">
                  <a:moveTo>
                    <a:pt x="19418" y="2794"/>
                  </a:moveTo>
                  <a:lnTo>
                    <a:pt x="18097" y="1371"/>
                  </a:lnTo>
                  <a:lnTo>
                    <a:pt x="16243" y="1638"/>
                  </a:lnTo>
                  <a:lnTo>
                    <a:pt x="14706" y="876"/>
                  </a:lnTo>
                  <a:lnTo>
                    <a:pt x="15913" y="2667"/>
                  </a:lnTo>
                  <a:lnTo>
                    <a:pt x="17627" y="2857"/>
                  </a:lnTo>
                  <a:lnTo>
                    <a:pt x="19418" y="2794"/>
                  </a:lnTo>
                  <a:close/>
                </a:path>
                <a:path w="36195" h="3810">
                  <a:moveTo>
                    <a:pt x="19418" y="2781"/>
                  </a:moveTo>
                  <a:lnTo>
                    <a:pt x="18249" y="914"/>
                  </a:lnTo>
                  <a:lnTo>
                    <a:pt x="16649" y="368"/>
                  </a:lnTo>
                  <a:lnTo>
                    <a:pt x="14706" y="876"/>
                  </a:lnTo>
                  <a:lnTo>
                    <a:pt x="16230" y="1625"/>
                  </a:lnTo>
                  <a:lnTo>
                    <a:pt x="18097" y="1371"/>
                  </a:lnTo>
                  <a:lnTo>
                    <a:pt x="19418" y="2781"/>
                  </a:lnTo>
                  <a:close/>
                </a:path>
                <a:path w="36195" h="3810">
                  <a:moveTo>
                    <a:pt x="36004" y="812"/>
                  </a:moveTo>
                  <a:lnTo>
                    <a:pt x="34899" y="584"/>
                  </a:lnTo>
                  <a:lnTo>
                    <a:pt x="33350" y="266"/>
                  </a:lnTo>
                  <a:lnTo>
                    <a:pt x="30657" y="266"/>
                  </a:lnTo>
                  <a:lnTo>
                    <a:pt x="28854" y="2794"/>
                  </a:lnTo>
                  <a:lnTo>
                    <a:pt x="31381" y="2794"/>
                  </a:lnTo>
                  <a:lnTo>
                    <a:pt x="34048" y="3429"/>
                  </a:lnTo>
                  <a:lnTo>
                    <a:pt x="36004" y="812"/>
                  </a:lnTo>
                  <a:close/>
                </a:path>
              </a:pathLst>
            </a:custGeom>
            <a:solidFill>
              <a:srgbClr val="E3B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2108390" y="3465931"/>
              <a:ext cx="50800" cy="139065"/>
            </a:xfrm>
            <a:custGeom>
              <a:avLst/>
              <a:gdLst/>
              <a:ahLst/>
              <a:cxnLst/>
              <a:rect l="l" t="t" r="r" b="b"/>
              <a:pathLst>
                <a:path w="50800" h="139064">
                  <a:moveTo>
                    <a:pt x="50342" y="64503"/>
                  </a:moveTo>
                  <a:lnTo>
                    <a:pt x="47269" y="62763"/>
                  </a:lnTo>
                  <a:lnTo>
                    <a:pt x="45859" y="64795"/>
                  </a:lnTo>
                  <a:lnTo>
                    <a:pt x="45631" y="64960"/>
                  </a:lnTo>
                  <a:lnTo>
                    <a:pt x="44869" y="65100"/>
                  </a:lnTo>
                  <a:lnTo>
                    <a:pt x="44869" y="75628"/>
                  </a:lnTo>
                  <a:lnTo>
                    <a:pt x="44526" y="76339"/>
                  </a:lnTo>
                  <a:lnTo>
                    <a:pt x="44094" y="77152"/>
                  </a:lnTo>
                  <a:lnTo>
                    <a:pt x="44869" y="75628"/>
                  </a:lnTo>
                  <a:lnTo>
                    <a:pt x="44869" y="65100"/>
                  </a:lnTo>
                  <a:lnTo>
                    <a:pt x="43954" y="65265"/>
                  </a:lnTo>
                  <a:lnTo>
                    <a:pt x="41605" y="68021"/>
                  </a:lnTo>
                  <a:lnTo>
                    <a:pt x="41567" y="69164"/>
                  </a:lnTo>
                  <a:lnTo>
                    <a:pt x="41478" y="73583"/>
                  </a:lnTo>
                  <a:lnTo>
                    <a:pt x="38481" y="76542"/>
                  </a:lnTo>
                  <a:lnTo>
                    <a:pt x="38481" y="87452"/>
                  </a:lnTo>
                  <a:lnTo>
                    <a:pt x="38188" y="87884"/>
                  </a:lnTo>
                  <a:lnTo>
                    <a:pt x="37922" y="88353"/>
                  </a:lnTo>
                  <a:lnTo>
                    <a:pt x="38188" y="87884"/>
                  </a:lnTo>
                  <a:lnTo>
                    <a:pt x="38481" y="87452"/>
                  </a:lnTo>
                  <a:lnTo>
                    <a:pt x="38481" y="76542"/>
                  </a:lnTo>
                  <a:lnTo>
                    <a:pt x="36220" y="77774"/>
                  </a:lnTo>
                  <a:lnTo>
                    <a:pt x="36220" y="90944"/>
                  </a:lnTo>
                  <a:lnTo>
                    <a:pt x="36042" y="91224"/>
                  </a:lnTo>
                  <a:lnTo>
                    <a:pt x="36220" y="90944"/>
                  </a:lnTo>
                  <a:lnTo>
                    <a:pt x="36220" y="77774"/>
                  </a:lnTo>
                  <a:lnTo>
                    <a:pt x="35128" y="78359"/>
                  </a:lnTo>
                  <a:lnTo>
                    <a:pt x="35128" y="92646"/>
                  </a:lnTo>
                  <a:lnTo>
                    <a:pt x="34963" y="92951"/>
                  </a:lnTo>
                  <a:lnTo>
                    <a:pt x="35128" y="92646"/>
                  </a:lnTo>
                  <a:lnTo>
                    <a:pt x="35128" y="78359"/>
                  </a:lnTo>
                  <a:lnTo>
                    <a:pt x="34302" y="78790"/>
                  </a:lnTo>
                  <a:lnTo>
                    <a:pt x="33616" y="79857"/>
                  </a:lnTo>
                  <a:lnTo>
                    <a:pt x="32778" y="80759"/>
                  </a:lnTo>
                  <a:lnTo>
                    <a:pt x="31889" y="81584"/>
                  </a:lnTo>
                  <a:lnTo>
                    <a:pt x="31178" y="82562"/>
                  </a:lnTo>
                  <a:lnTo>
                    <a:pt x="30353" y="83464"/>
                  </a:lnTo>
                  <a:lnTo>
                    <a:pt x="30073" y="83642"/>
                  </a:lnTo>
                  <a:lnTo>
                    <a:pt x="29489" y="84315"/>
                  </a:lnTo>
                  <a:lnTo>
                    <a:pt x="29514" y="87884"/>
                  </a:lnTo>
                  <a:lnTo>
                    <a:pt x="28105" y="90347"/>
                  </a:lnTo>
                  <a:lnTo>
                    <a:pt x="23926" y="94373"/>
                  </a:lnTo>
                  <a:lnTo>
                    <a:pt x="23329" y="95796"/>
                  </a:lnTo>
                  <a:lnTo>
                    <a:pt x="23329" y="109943"/>
                  </a:lnTo>
                  <a:lnTo>
                    <a:pt x="22034" y="111417"/>
                  </a:lnTo>
                  <a:lnTo>
                    <a:pt x="23329" y="109943"/>
                  </a:lnTo>
                  <a:lnTo>
                    <a:pt x="23329" y="95796"/>
                  </a:lnTo>
                  <a:lnTo>
                    <a:pt x="22339" y="98132"/>
                  </a:lnTo>
                  <a:lnTo>
                    <a:pt x="16649" y="94729"/>
                  </a:lnTo>
                  <a:lnTo>
                    <a:pt x="16713" y="94183"/>
                  </a:lnTo>
                  <a:lnTo>
                    <a:pt x="17310" y="91325"/>
                  </a:lnTo>
                  <a:lnTo>
                    <a:pt x="17741" y="85864"/>
                  </a:lnTo>
                  <a:lnTo>
                    <a:pt x="17856" y="83464"/>
                  </a:lnTo>
                  <a:lnTo>
                    <a:pt x="15671" y="77901"/>
                  </a:lnTo>
                  <a:lnTo>
                    <a:pt x="19812" y="73583"/>
                  </a:lnTo>
                  <a:lnTo>
                    <a:pt x="20066" y="72491"/>
                  </a:lnTo>
                  <a:lnTo>
                    <a:pt x="20586" y="69532"/>
                  </a:lnTo>
                  <a:lnTo>
                    <a:pt x="20662" y="69164"/>
                  </a:lnTo>
                  <a:lnTo>
                    <a:pt x="22059" y="65265"/>
                  </a:lnTo>
                  <a:lnTo>
                    <a:pt x="22034" y="60528"/>
                  </a:lnTo>
                  <a:lnTo>
                    <a:pt x="22352" y="53124"/>
                  </a:lnTo>
                  <a:lnTo>
                    <a:pt x="23888" y="46228"/>
                  </a:lnTo>
                  <a:lnTo>
                    <a:pt x="26377" y="39687"/>
                  </a:lnTo>
                  <a:lnTo>
                    <a:pt x="29502" y="33451"/>
                  </a:lnTo>
                  <a:lnTo>
                    <a:pt x="24269" y="28549"/>
                  </a:lnTo>
                  <a:lnTo>
                    <a:pt x="29527" y="33388"/>
                  </a:lnTo>
                  <a:lnTo>
                    <a:pt x="29654" y="33147"/>
                  </a:lnTo>
                  <a:lnTo>
                    <a:pt x="28168" y="26352"/>
                  </a:lnTo>
                  <a:lnTo>
                    <a:pt x="26174" y="19710"/>
                  </a:lnTo>
                  <a:lnTo>
                    <a:pt x="24295" y="13004"/>
                  </a:lnTo>
                  <a:lnTo>
                    <a:pt x="23164" y="6032"/>
                  </a:lnTo>
                  <a:lnTo>
                    <a:pt x="22758" y="482"/>
                  </a:lnTo>
                  <a:lnTo>
                    <a:pt x="19227" y="0"/>
                  </a:lnTo>
                  <a:lnTo>
                    <a:pt x="15354" y="2946"/>
                  </a:lnTo>
                  <a:lnTo>
                    <a:pt x="15290" y="3467"/>
                  </a:lnTo>
                  <a:lnTo>
                    <a:pt x="13309" y="18465"/>
                  </a:lnTo>
                  <a:lnTo>
                    <a:pt x="11239" y="33451"/>
                  </a:lnTo>
                  <a:lnTo>
                    <a:pt x="9359" y="48463"/>
                  </a:lnTo>
                  <a:lnTo>
                    <a:pt x="8280" y="59728"/>
                  </a:lnTo>
                  <a:lnTo>
                    <a:pt x="8280" y="64960"/>
                  </a:lnTo>
                  <a:lnTo>
                    <a:pt x="8229" y="64731"/>
                  </a:lnTo>
                  <a:lnTo>
                    <a:pt x="8280" y="64960"/>
                  </a:lnTo>
                  <a:lnTo>
                    <a:pt x="8280" y="59728"/>
                  </a:lnTo>
                  <a:lnTo>
                    <a:pt x="7988" y="62763"/>
                  </a:lnTo>
                  <a:lnTo>
                    <a:pt x="7924" y="63525"/>
                  </a:lnTo>
                  <a:lnTo>
                    <a:pt x="7823" y="64973"/>
                  </a:lnTo>
                  <a:lnTo>
                    <a:pt x="7734" y="65671"/>
                  </a:lnTo>
                  <a:lnTo>
                    <a:pt x="7645" y="66344"/>
                  </a:lnTo>
                  <a:lnTo>
                    <a:pt x="7556" y="67754"/>
                  </a:lnTo>
                  <a:lnTo>
                    <a:pt x="6756" y="77355"/>
                  </a:lnTo>
                  <a:lnTo>
                    <a:pt x="7378" y="86588"/>
                  </a:lnTo>
                  <a:lnTo>
                    <a:pt x="9944" y="95313"/>
                  </a:lnTo>
                  <a:lnTo>
                    <a:pt x="15011" y="103378"/>
                  </a:lnTo>
                  <a:lnTo>
                    <a:pt x="15201" y="102958"/>
                  </a:lnTo>
                  <a:lnTo>
                    <a:pt x="15532" y="102552"/>
                  </a:lnTo>
                  <a:lnTo>
                    <a:pt x="15887" y="102184"/>
                  </a:lnTo>
                  <a:lnTo>
                    <a:pt x="12484" y="93256"/>
                  </a:lnTo>
                  <a:lnTo>
                    <a:pt x="15913" y="102069"/>
                  </a:lnTo>
                  <a:lnTo>
                    <a:pt x="16535" y="101511"/>
                  </a:lnTo>
                  <a:lnTo>
                    <a:pt x="17259" y="101041"/>
                  </a:lnTo>
                  <a:lnTo>
                    <a:pt x="18097" y="103339"/>
                  </a:lnTo>
                  <a:lnTo>
                    <a:pt x="18148" y="103505"/>
                  </a:lnTo>
                  <a:lnTo>
                    <a:pt x="17183" y="103339"/>
                  </a:lnTo>
                  <a:lnTo>
                    <a:pt x="16903" y="103339"/>
                  </a:lnTo>
                  <a:lnTo>
                    <a:pt x="16903" y="114528"/>
                  </a:lnTo>
                  <a:lnTo>
                    <a:pt x="16802" y="109474"/>
                  </a:lnTo>
                  <a:lnTo>
                    <a:pt x="16852" y="111302"/>
                  </a:lnTo>
                  <a:lnTo>
                    <a:pt x="16903" y="114528"/>
                  </a:lnTo>
                  <a:lnTo>
                    <a:pt x="16903" y="103339"/>
                  </a:lnTo>
                  <a:lnTo>
                    <a:pt x="16751" y="103339"/>
                  </a:lnTo>
                  <a:lnTo>
                    <a:pt x="16751" y="107213"/>
                  </a:lnTo>
                  <a:lnTo>
                    <a:pt x="16751" y="107442"/>
                  </a:lnTo>
                  <a:lnTo>
                    <a:pt x="16687" y="105803"/>
                  </a:lnTo>
                  <a:lnTo>
                    <a:pt x="16573" y="105143"/>
                  </a:lnTo>
                  <a:lnTo>
                    <a:pt x="16497" y="104482"/>
                  </a:lnTo>
                  <a:lnTo>
                    <a:pt x="16586" y="105130"/>
                  </a:lnTo>
                  <a:lnTo>
                    <a:pt x="16687" y="105803"/>
                  </a:lnTo>
                  <a:lnTo>
                    <a:pt x="16751" y="107213"/>
                  </a:lnTo>
                  <a:lnTo>
                    <a:pt x="16751" y="103339"/>
                  </a:lnTo>
                  <a:lnTo>
                    <a:pt x="16332" y="103339"/>
                  </a:lnTo>
                  <a:lnTo>
                    <a:pt x="16332" y="103619"/>
                  </a:lnTo>
                  <a:lnTo>
                    <a:pt x="16256" y="103416"/>
                  </a:lnTo>
                  <a:lnTo>
                    <a:pt x="16332" y="103619"/>
                  </a:lnTo>
                  <a:lnTo>
                    <a:pt x="16332" y="103339"/>
                  </a:lnTo>
                  <a:lnTo>
                    <a:pt x="15189" y="103251"/>
                  </a:lnTo>
                  <a:lnTo>
                    <a:pt x="15062" y="106108"/>
                  </a:lnTo>
                  <a:lnTo>
                    <a:pt x="15354" y="106299"/>
                  </a:lnTo>
                  <a:lnTo>
                    <a:pt x="16002" y="106591"/>
                  </a:lnTo>
                  <a:lnTo>
                    <a:pt x="15875" y="107200"/>
                  </a:lnTo>
                  <a:lnTo>
                    <a:pt x="15798" y="107607"/>
                  </a:lnTo>
                  <a:lnTo>
                    <a:pt x="15417" y="107391"/>
                  </a:lnTo>
                  <a:lnTo>
                    <a:pt x="15163" y="106591"/>
                  </a:lnTo>
                  <a:lnTo>
                    <a:pt x="15074" y="106299"/>
                  </a:lnTo>
                  <a:lnTo>
                    <a:pt x="15011" y="106108"/>
                  </a:lnTo>
                  <a:lnTo>
                    <a:pt x="14414" y="107200"/>
                  </a:lnTo>
                  <a:lnTo>
                    <a:pt x="13106" y="108585"/>
                  </a:lnTo>
                  <a:lnTo>
                    <a:pt x="15557" y="115887"/>
                  </a:lnTo>
                  <a:lnTo>
                    <a:pt x="12674" y="117335"/>
                  </a:lnTo>
                  <a:lnTo>
                    <a:pt x="12217" y="117309"/>
                  </a:lnTo>
                  <a:lnTo>
                    <a:pt x="12217" y="121881"/>
                  </a:lnTo>
                  <a:lnTo>
                    <a:pt x="12166" y="121729"/>
                  </a:lnTo>
                  <a:lnTo>
                    <a:pt x="12217" y="121881"/>
                  </a:lnTo>
                  <a:lnTo>
                    <a:pt x="12217" y="117309"/>
                  </a:lnTo>
                  <a:lnTo>
                    <a:pt x="7645" y="116967"/>
                  </a:lnTo>
                  <a:lnTo>
                    <a:pt x="4800" y="116967"/>
                  </a:lnTo>
                  <a:lnTo>
                    <a:pt x="4800" y="124066"/>
                  </a:lnTo>
                  <a:lnTo>
                    <a:pt x="4495" y="127482"/>
                  </a:lnTo>
                  <a:lnTo>
                    <a:pt x="4787" y="124066"/>
                  </a:lnTo>
                  <a:lnTo>
                    <a:pt x="3365" y="118948"/>
                  </a:lnTo>
                  <a:lnTo>
                    <a:pt x="3365" y="132003"/>
                  </a:lnTo>
                  <a:lnTo>
                    <a:pt x="2057" y="135178"/>
                  </a:lnTo>
                  <a:lnTo>
                    <a:pt x="3365" y="132003"/>
                  </a:lnTo>
                  <a:lnTo>
                    <a:pt x="3365" y="118948"/>
                  </a:lnTo>
                  <a:lnTo>
                    <a:pt x="3124" y="118071"/>
                  </a:lnTo>
                  <a:lnTo>
                    <a:pt x="4787" y="124066"/>
                  </a:lnTo>
                  <a:lnTo>
                    <a:pt x="4800" y="116967"/>
                  </a:lnTo>
                  <a:lnTo>
                    <a:pt x="3111" y="116967"/>
                  </a:lnTo>
                  <a:lnTo>
                    <a:pt x="3111" y="118071"/>
                  </a:lnTo>
                  <a:lnTo>
                    <a:pt x="2819" y="117957"/>
                  </a:lnTo>
                  <a:lnTo>
                    <a:pt x="2946" y="117995"/>
                  </a:lnTo>
                  <a:lnTo>
                    <a:pt x="3111" y="118071"/>
                  </a:lnTo>
                  <a:lnTo>
                    <a:pt x="3111" y="116967"/>
                  </a:lnTo>
                  <a:lnTo>
                    <a:pt x="2844" y="116967"/>
                  </a:lnTo>
                  <a:lnTo>
                    <a:pt x="2730" y="117182"/>
                  </a:lnTo>
                  <a:lnTo>
                    <a:pt x="2667" y="117411"/>
                  </a:lnTo>
                  <a:lnTo>
                    <a:pt x="2565" y="117627"/>
                  </a:lnTo>
                  <a:lnTo>
                    <a:pt x="2603" y="117868"/>
                  </a:lnTo>
                  <a:lnTo>
                    <a:pt x="2743" y="117932"/>
                  </a:lnTo>
                  <a:lnTo>
                    <a:pt x="2603" y="117868"/>
                  </a:lnTo>
                  <a:lnTo>
                    <a:pt x="2565" y="117627"/>
                  </a:lnTo>
                  <a:lnTo>
                    <a:pt x="0" y="123482"/>
                  </a:lnTo>
                  <a:lnTo>
                    <a:pt x="482" y="129781"/>
                  </a:lnTo>
                  <a:lnTo>
                    <a:pt x="444" y="135991"/>
                  </a:lnTo>
                  <a:lnTo>
                    <a:pt x="444" y="136880"/>
                  </a:lnTo>
                  <a:lnTo>
                    <a:pt x="419" y="137769"/>
                  </a:lnTo>
                  <a:lnTo>
                    <a:pt x="381" y="138645"/>
                  </a:lnTo>
                  <a:lnTo>
                    <a:pt x="787" y="137922"/>
                  </a:lnTo>
                  <a:lnTo>
                    <a:pt x="393" y="138645"/>
                  </a:lnTo>
                  <a:lnTo>
                    <a:pt x="6134" y="137998"/>
                  </a:lnTo>
                  <a:lnTo>
                    <a:pt x="11252" y="135966"/>
                  </a:lnTo>
                  <a:lnTo>
                    <a:pt x="14833" y="130479"/>
                  </a:lnTo>
                  <a:lnTo>
                    <a:pt x="14719" y="130200"/>
                  </a:lnTo>
                  <a:lnTo>
                    <a:pt x="14706" y="129959"/>
                  </a:lnTo>
                  <a:lnTo>
                    <a:pt x="14630" y="129743"/>
                  </a:lnTo>
                  <a:lnTo>
                    <a:pt x="14833" y="129819"/>
                  </a:lnTo>
                  <a:lnTo>
                    <a:pt x="15811" y="122186"/>
                  </a:lnTo>
                  <a:lnTo>
                    <a:pt x="21551" y="117652"/>
                  </a:lnTo>
                  <a:lnTo>
                    <a:pt x="24688" y="111417"/>
                  </a:lnTo>
                  <a:lnTo>
                    <a:pt x="24752" y="108254"/>
                  </a:lnTo>
                  <a:lnTo>
                    <a:pt x="25615" y="107213"/>
                  </a:lnTo>
                  <a:lnTo>
                    <a:pt x="27000" y="104825"/>
                  </a:lnTo>
                  <a:lnTo>
                    <a:pt x="27127" y="104584"/>
                  </a:lnTo>
                  <a:lnTo>
                    <a:pt x="29679" y="103543"/>
                  </a:lnTo>
                  <a:lnTo>
                    <a:pt x="30289" y="102400"/>
                  </a:lnTo>
                  <a:lnTo>
                    <a:pt x="31127" y="101523"/>
                  </a:lnTo>
                  <a:lnTo>
                    <a:pt x="32054" y="100736"/>
                  </a:lnTo>
                  <a:lnTo>
                    <a:pt x="32016" y="98958"/>
                  </a:lnTo>
                  <a:lnTo>
                    <a:pt x="32258" y="97764"/>
                  </a:lnTo>
                  <a:lnTo>
                    <a:pt x="32359" y="97320"/>
                  </a:lnTo>
                  <a:lnTo>
                    <a:pt x="32016" y="97764"/>
                  </a:lnTo>
                  <a:lnTo>
                    <a:pt x="32512" y="96875"/>
                  </a:lnTo>
                  <a:lnTo>
                    <a:pt x="33197" y="95783"/>
                  </a:lnTo>
                  <a:lnTo>
                    <a:pt x="33528" y="95326"/>
                  </a:lnTo>
                  <a:lnTo>
                    <a:pt x="33883" y="94729"/>
                  </a:lnTo>
                  <a:lnTo>
                    <a:pt x="34315" y="94183"/>
                  </a:lnTo>
                  <a:lnTo>
                    <a:pt x="35420" y="93256"/>
                  </a:lnTo>
                  <a:lnTo>
                    <a:pt x="36893" y="92659"/>
                  </a:lnTo>
                  <a:lnTo>
                    <a:pt x="37515" y="91795"/>
                  </a:lnTo>
                  <a:lnTo>
                    <a:pt x="38354" y="90728"/>
                  </a:lnTo>
                  <a:lnTo>
                    <a:pt x="39128" y="89839"/>
                  </a:lnTo>
                  <a:lnTo>
                    <a:pt x="39204" y="87045"/>
                  </a:lnTo>
                  <a:lnTo>
                    <a:pt x="39382" y="85864"/>
                  </a:lnTo>
                  <a:lnTo>
                    <a:pt x="39611" y="84315"/>
                  </a:lnTo>
                  <a:lnTo>
                    <a:pt x="39712" y="83642"/>
                  </a:lnTo>
                  <a:lnTo>
                    <a:pt x="39738" y="83464"/>
                  </a:lnTo>
                  <a:lnTo>
                    <a:pt x="39852" y="82791"/>
                  </a:lnTo>
                  <a:lnTo>
                    <a:pt x="41236" y="80365"/>
                  </a:lnTo>
                  <a:lnTo>
                    <a:pt x="43408" y="78486"/>
                  </a:lnTo>
                  <a:lnTo>
                    <a:pt x="44335" y="77673"/>
                  </a:lnTo>
                  <a:lnTo>
                    <a:pt x="45402" y="76949"/>
                  </a:lnTo>
                  <a:lnTo>
                    <a:pt x="46609" y="76327"/>
                  </a:lnTo>
                  <a:lnTo>
                    <a:pt x="46431" y="74993"/>
                  </a:lnTo>
                  <a:lnTo>
                    <a:pt x="46482" y="73723"/>
                  </a:lnTo>
                  <a:lnTo>
                    <a:pt x="46647" y="72491"/>
                  </a:lnTo>
                  <a:lnTo>
                    <a:pt x="47053" y="69532"/>
                  </a:lnTo>
                  <a:lnTo>
                    <a:pt x="48336" y="66852"/>
                  </a:lnTo>
                  <a:lnTo>
                    <a:pt x="50342" y="64503"/>
                  </a:lnTo>
                  <a:close/>
                </a:path>
              </a:pathLst>
            </a:custGeom>
            <a:solidFill>
              <a:srgbClr val="8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862578" y="4795532"/>
              <a:ext cx="15240" cy="57785"/>
            </a:xfrm>
            <a:custGeom>
              <a:avLst/>
              <a:gdLst/>
              <a:ahLst/>
              <a:cxnLst/>
              <a:rect l="l" t="t" r="r" b="b"/>
              <a:pathLst>
                <a:path w="15239" h="57785">
                  <a:moveTo>
                    <a:pt x="14643" y="50914"/>
                  </a:moveTo>
                  <a:lnTo>
                    <a:pt x="14617" y="50228"/>
                  </a:lnTo>
                  <a:lnTo>
                    <a:pt x="14630" y="49542"/>
                  </a:lnTo>
                  <a:lnTo>
                    <a:pt x="14185" y="38823"/>
                  </a:lnTo>
                  <a:lnTo>
                    <a:pt x="13042" y="28155"/>
                  </a:lnTo>
                  <a:lnTo>
                    <a:pt x="12052" y="17475"/>
                  </a:lnTo>
                  <a:lnTo>
                    <a:pt x="12026" y="6731"/>
                  </a:lnTo>
                  <a:lnTo>
                    <a:pt x="12052" y="6362"/>
                  </a:lnTo>
                  <a:lnTo>
                    <a:pt x="12039" y="6007"/>
                  </a:lnTo>
                  <a:lnTo>
                    <a:pt x="12077" y="5638"/>
                  </a:lnTo>
                  <a:lnTo>
                    <a:pt x="11290" y="5511"/>
                  </a:lnTo>
                  <a:lnTo>
                    <a:pt x="10896" y="5473"/>
                  </a:lnTo>
                  <a:lnTo>
                    <a:pt x="9753" y="5461"/>
                  </a:lnTo>
                  <a:lnTo>
                    <a:pt x="7962" y="8445"/>
                  </a:lnTo>
                  <a:lnTo>
                    <a:pt x="7912" y="10071"/>
                  </a:lnTo>
                  <a:lnTo>
                    <a:pt x="7823" y="13055"/>
                  </a:lnTo>
                  <a:lnTo>
                    <a:pt x="6616" y="13500"/>
                  </a:lnTo>
                  <a:lnTo>
                    <a:pt x="6616" y="16548"/>
                  </a:lnTo>
                  <a:lnTo>
                    <a:pt x="4064" y="16319"/>
                  </a:lnTo>
                  <a:lnTo>
                    <a:pt x="6616" y="16548"/>
                  </a:lnTo>
                  <a:lnTo>
                    <a:pt x="6616" y="13500"/>
                  </a:lnTo>
                  <a:lnTo>
                    <a:pt x="3390" y="14655"/>
                  </a:lnTo>
                  <a:lnTo>
                    <a:pt x="1701" y="10426"/>
                  </a:lnTo>
                  <a:lnTo>
                    <a:pt x="1866" y="12052"/>
                  </a:lnTo>
                  <a:lnTo>
                    <a:pt x="2413" y="15697"/>
                  </a:lnTo>
                  <a:lnTo>
                    <a:pt x="3606" y="24091"/>
                  </a:lnTo>
                  <a:lnTo>
                    <a:pt x="2413" y="15697"/>
                  </a:lnTo>
                  <a:lnTo>
                    <a:pt x="1625" y="10464"/>
                  </a:lnTo>
                  <a:lnTo>
                    <a:pt x="1524" y="9906"/>
                  </a:lnTo>
                  <a:lnTo>
                    <a:pt x="7734" y="2743"/>
                  </a:lnTo>
                  <a:lnTo>
                    <a:pt x="88" y="0"/>
                  </a:lnTo>
                  <a:lnTo>
                    <a:pt x="101" y="1968"/>
                  </a:lnTo>
                  <a:lnTo>
                    <a:pt x="63" y="5905"/>
                  </a:lnTo>
                  <a:lnTo>
                    <a:pt x="292" y="6908"/>
                  </a:lnTo>
                  <a:lnTo>
                    <a:pt x="444" y="7937"/>
                  </a:lnTo>
                  <a:lnTo>
                    <a:pt x="63" y="5905"/>
                  </a:lnTo>
                  <a:lnTo>
                    <a:pt x="0" y="15494"/>
                  </a:lnTo>
                  <a:lnTo>
                    <a:pt x="4051" y="53809"/>
                  </a:lnTo>
                  <a:lnTo>
                    <a:pt x="4381" y="55511"/>
                  </a:lnTo>
                  <a:lnTo>
                    <a:pt x="4851" y="57200"/>
                  </a:lnTo>
                  <a:lnTo>
                    <a:pt x="7302" y="48958"/>
                  </a:lnTo>
                  <a:lnTo>
                    <a:pt x="7378" y="48704"/>
                  </a:lnTo>
                  <a:lnTo>
                    <a:pt x="14605" y="51600"/>
                  </a:lnTo>
                  <a:lnTo>
                    <a:pt x="14643" y="50914"/>
                  </a:lnTo>
                  <a:close/>
                </a:path>
              </a:pathLst>
            </a:custGeom>
            <a:solidFill>
              <a:srgbClr val="B2D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872166" y="4674882"/>
              <a:ext cx="6350" cy="126364"/>
            </a:xfrm>
            <a:custGeom>
              <a:avLst/>
              <a:gdLst/>
              <a:ahLst/>
              <a:cxnLst/>
              <a:rect l="l" t="t" r="r" b="b"/>
              <a:pathLst>
                <a:path w="6350" h="126364">
                  <a:moveTo>
                    <a:pt x="5816" y="2628"/>
                  </a:moveTo>
                  <a:lnTo>
                    <a:pt x="2946" y="1270"/>
                  </a:lnTo>
                  <a:lnTo>
                    <a:pt x="2946" y="69837"/>
                  </a:lnTo>
                  <a:lnTo>
                    <a:pt x="2870" y="67691"/>
                  </a:lnTo>
                  <a:lnTo>
                    <a:pt x="2908" y="68414"/>
                  </a:lnTo>
                  <a:lnTo>
                    <a:pt x="2946" y="69837"/>
                  </a:lnTo>
                  <a:lnTo>
                    <a:pt x="2946" y="1270"/>
                  </a:lnTo>
                  <a:lnTo>
                    <a:pt x="2794" y="1206"/>
                  </a:lnTo>
                  <a:lnTo>
                    <a:pt x="2794" y="65252"/>
                  </a:lnTo>
                  <a:lnTo>
                    <a:pt x="2654" y="60858"/>
                  </a:lnTo>
                  <a:lnTo>
                    <a:pt x="2476" y="53644"/>
                  </a:lnTo>
                  <a:lnTo>
                    <a:pt x="2476" y="49974"/>
                  </a:lnTo>
                  <a:lnTo>
                    <a:pt x="2590" y="43446"/>
                  </a:lnTo>
                  <a:lnTo>
                    <a:pt x="2755" y="36995"/>
                  </a:lnTo>
                  <a:lnTo>
                    <a:pt x="2794" y="65252"/>
                  </a:lnTo>
                  <a:lnTo>
                    <a:pt x="2794" y="1206"/>
                  </a:lnTo>
                  <a:lnTo>
                    <a:pt x="266" y="0"/>
                  </a:lnTo>
                  <a:lnTo>
                    <a:pt x="266" y="71450"/>
                  </a:lnTo>
                  <a:lnTo>
                    <a:pt x="0" y="71602"/>
                  </a:lnTo>
                  <a:lnTo>
                    <a:pt x="266" y="72275"/>
                  </a:lnTo>
                  <a:lnTo>
                    <a:pt x="1638" y="75679"/>
                  </a:lnTo>
                  <a:lnTo>
                    <a:pt x="266" y="72275"/>
                  </a:lnTo>
                  <a:lnTo>
                    <a:pt x="266" y="125196"/>
                  </a:lnTo>
                  <a:lnTo>
                    <a:pt x="1041" y="125196"/>
                  </a:lnTo>
                  <a:lnTo>
                    <a:pt x="698" y="125412"/>
                  </a:lnTo>
                  <a:lnTo>
                    <a:pt x="266" y="125425"/>
                  </a:lnTo>
                  <a:lnTo>
                    <a:pt x="266" y="125945"/>
                  </a:lnTo>
                  <a:lnTo>
                    <a:pt x="622" y="125996"/>
                  </a:lnTo>
                  <a:lnTo>
                    <a:pt x="965" y="126060"/>
                  </a:lnTo>
                  <a:lnTo>
                    <a:pt x="1320" y="126111"/>
                  </a:lnTo>
                  <a:lnTo>
                    <a:pt x="1714" y="126174"/>
                  </a:lnTo>
                  <a:lnTo>
                    <a:pt x="2108" y="126225"/>
                  </a:lnTo>
                  <a:lnTo>
                    <a:pt x="2501" y="126301"/>
                  </a:lnTo>
                  <a:lnTo>
                    <a:pt x="2717" y="78625"/>
                  </a:lnTo>
                  <a:lnTo>
                    <a:pt x="2184" y="76009"/>
                  </a:lnTo>
                  <a:lnTo>
                    <a:pt x="2184" y="125552"/>
                  </a:lnTo>
                  <a:lnTo>
                    <a:pt x="1841" y="125222"/>
                  </a:lnTo>
                  <a:lnTo>
                    <a:pt x="1447" y="125196"/>
                  </a:lnTo>
                  <a:lnTo>
                    <a:pt x="1447" y="125450"/>
                  </a:lnTo>
                  <a:lnTo>
                    <a:pt x="1397" y="125666"/>
                  </a:lnTo>
                  <a:lnTo>
                    <a:pt x="1371" y="125895"/>
                  </a:lnTo>
                  <a:lnTo>
                    <a:pt x="1397" y="125666"/>
                  </a:lnTo>
                  <a:lnTo>
                    <a:pt x="1447" y="125450"/>
                  </a:lnTo>
                  <a:lnTo>
                    <a:pt x="1447" y="125196"/>
                  </a:lnTo>
                  <a:lnTo>
                    <a:pt x="1828" y="125209"/>
                  </a:lnTo>
                  <a:lnTo>
                    <a:pt x="2184" y="125552"/>
                  </a:lnTo>
                  <a:lnTo>
                    <a:pt x="2184" y="76009"/>
                  </a:lnTo>
                  <a:lnTo>
                    <a:pt x="2032" y="75260"/>
                  </a:lnTo>
                  <a:lnTo>
                    <a:pt x="3022" y="72313"/>
                  </a:lnTo>
                  <a:lnTo>
                    <a:pt x="3365" y="71259"/>
                  </a:lnTo>
                  <a:lnTo>
                    <a:pt x="3937" y="70256"/>
                  </a:lnTo>
                  <a:lnTo>
                    <a:pt x="4826" y="69342"/>
                  </a:lnTo>
                  <a:lnTo>
                    <a:pt x="4927" y="69202"/>
                  </a:lnTo>
                  <a:lnTo>
                    <a:pt x="5105" y="67437"/>
                  </a:lnTo>
                  <a:lnTo>
                    <a:pt x="5168" y="65608"/>
                  </a:lnTo>
                  <a:lnTo>
                    <a:pt x="3022" y="62395"/>
                  </a:lnTo>
                  <a:lnTo>
                    <a:pt x="3695" y="58534"/>
                  </a:lnTo>
                  <a:lnTo>
                    <a:pt x="5054" y="46443"/>
                  </a:lnTo>
                  <a:lnTo>
                    <a:pt x="5295" y="35737"/>
                  </a:lnTo>
                  <a:lnTo>
                    <a:pt x="5257" y="29171"/>
                  </a:lnTo>
                  <a:lnTo>
                    <a:pt x="5143" y="21996"/>
                  </a:lnTo>
                  <a:lnTo>
                    <a:pt x="5130" y="6667"/>
                  </a:lnTo>
                  <a:lnTo>
                    <a:pt x="5816" y="2628"/>
                  </a:lnTo>
                  <a:close/>
                </a:path>
              </a:pathLst>
            </a:custGeom>
            <a:solidFill>
              <a:srgbClr val="E4F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195995" y="4662398"/>
              <a:ext cx="60960" cy="43815"/>
            </a:xfrm>
            <a:custGeom>
              <a:avLst/>
              <a:gdLst/>
              <a:ahLst/>
              <a:cxnLst/>
              <a:rect l="l" t="t" r="r" b="b"/>
              <a:pathLst>
                <a:path w="60960" h="43814">
                  <a:moveTo>
                    <a:pt x="60579" y="10896"/>
                  </a:moveTo>
                  <a:lnTo>
                    <a:pt x="59105" y="11379"/>
                  </a:lnTo>
                  <a:lnTo>
                    <a:pt x="60566" y="10896"/>
                  </a:lnTo>
                  <a:lnTo>
                    <a:pt x="56515" y="8915"/>
                  </a:lnTo>
                  <a:lnTo>
                    <a:pt x="50228" y="10185"/>
                  </a:lnTo>
                  <a:lnTo>
                    <a:pt x="50012" y="8915"/>
                  </a:lnTo>
                  <a:lnTo>
                    <a:pt x="49961" y="8597"/>
                  </a:lnTo>
                  <a:lnTo>
                    <a:pt x="51358" y="1244"/>
                  </a:lnTo>
                  <a:lnTo>
                    <a:pt x="51384" y="1092"/>
                  </a:lnTo>
                  <a:lnTo>
                    <a:pt x="49453" y="457"/>
                  </a:lnTo>
                  <a:lnTo>
                    <a:pt x="48361" y="50"/>
                  </a:lnTo>
                  <a:lnTo>
                    <a:pt x="33121" y="7277"/>
                  </a:lnTo>
                  <a:lnTo>
                    <a:pt x="33121" y="11290"/>
                  </a:lnTo>
                  <a:lnTo>
                    <a:pt x="18135" y="18376"/>
                  </a:lnTo>
                  <a:lnTo>
                    <a:pt x="24726" y="15214"/>
                  </a:lnTo>
                  <a:lnTo>
                    <a:pt x="33121" y="11290"/>
                  </a:lnTo>
                  <a:lnTo>
                    <a:pt x="33121" y="7277"/>
                  </a:lnTo>
                  <a:lnTo>
                    <a:pt x="24739" y="11290"/>
                  </a:lnTo>
                  <a:lnTo>
                    <a:pt x="14478" y="16725"/>
                  </a:lnTo>
                  <a:lnTo>
                    <a:pt x="14478" y="20231"/>
                  </a:lnTo>
                  <a:lnTo>
                    <a:pt x="12585" y="21234"/>
                  </a:lnTo>
                  <a:lnTo>
                    <a:pt x="11861" y="21653"/>
                  </a:lnTo>
                  <a:lnTo>
                    <a:pt x="11861" y="35648"/>
                  </a:lnTo>
                  <a:lnTo>
                    <a:pt x="1993" y="40271"/>
                  </a:lnTo>
                  <a:lnTo>
                    <a:pt x="2273" y="40106"/>
                  </a:lnTo>
                  <a:lnTo>
                    <a:pt x="11861" y="35648"/>
                  </a:lnTo>
                  <a:lnTo>
                    <a:pt x="11861" y="21653"/>
                  </a:lnTo>
                  <a:lnTo>
                    <a:pt x="8864" y="23368"/>
                  </a:lnTo>
                  <a:lnTo>
                    <a:pt x="12585" y="21221"/>
                  </a:lnTo>
                  <a:lnTo>
                    <a:pt x="14478" y="20231"/>
                  </a:lnTo>
                  <a:lnTo>
                    <a:pt x="14478" y="16725"/>
                  </a:lnTo>
                  <a:lnTo>
                    <a:pt x="13296" y="17348"/>
                  </a:lnTo>
                  <a:lnTo>
                    <a:pt x="2146" y="24333"/>
                  </a:lnTo>
                  <a:lnTo>
                    <a:pt x="2959" y="24739"/>
                  </a:lnTo>
                  <a:lnTo>
                    <a:pt x="4533" y="24739"/>
                  </a:lnTo>
                  <a:lnTo>
                    <a:pt x="5067" y="25336"/>
                  </a:lnTo>
                  <a:lnTo>
                    <a:pt x="5435" y="25755"/>
                  </a:lnTo>
                  <a:lnTo>
                    <a:pt x="5372" y="26454"/>
                  </a:lnTo>
                  <a:lnTo>
                    <a:pt x="901" y="31800"/>
                  </a:lnTo>
                  <a:lnTo>
                    <a:pt x="0" y="36398"/>
                  </a:lnTo>
                  <a:lnTo>
                    <a:pt x="101" y="41363"/>
                  </a:lnTo>
                  <a:lnTo>
                    <a:pt x="177" y="43649"/>
                  </a:lnTo>
                  <a:lnTo>
                    <a:pt x="15278" y="37388"/>
                  </a:lnTo>
                  <a:lnTo>
                    <a:pt x="29870" y="29959"/>
                  </a:lnTo>
                  <a:lnTo>
                    <a:pt x="44081" y="21615"/>
                  </a:lnTo>
                  <a:lnTo>
                    <a:pt x="58000" y="12611"/>
                  </a:lnTo>
                  <a:lnTo>
                    <a:pt x="56743" y="12636"/>
                  </a:lnTo>
                  <a:lnTo>
                    <a:pt x="57391" y="12598"/>
                  </a:lnTo>
                  <a:lnTo>
                    <a:pt x="58000" y="12611"/>
                  </a:lnTo>
                  <a:lnTo>
                    <a:pt x="58851" y="12039"/>
                  </a:lnTo>
                  <a:lnTo>
                    <a:pt x="59728" y="11468"/>
                  </a:lnTo>
                  <a:lnTo>
                    <a:pt x="60579" y="10896"/>
                  </a:lnTo>
                  <a:close/>
                </a:path>
              </a:pathLst>
            </a:custGeom>
            <a:solidFill>
              <a:srgbClr val="C1B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040801" y="4746726"/>
              <a:ext cx="41910" cy="27305"/>
            </a:xfrm>
            <a:custGeom>
              <a:avLst/>
              <a:gdLst/>
              <a:ahLst/>
              <a:cxnLst/>
              <a:rect l="l" t="t" r="r" b="b"/>
              <a:pathLst>
                <a:path w="41910" h="27304">
                  <a:moveTo>
                    <a:pt x="41668" y="8255"/>
                  </a:moveTo>
                  <a:lnTo>
                    <a:pt x="26416" y="1701"/>
                  </a:lnTo>
                  <a:lnTo>
                    <a:pt x="23736" y="2781"/>
                  </a:lnTo>
                  <a:lnTo>
                    <a:pt x="25069" y="2222"/>
                  </a:lnTo>
                  <a:lnTo>
                    <a:pt x="26416" y="1701"/>
                  </a:lnTo>
                  <a:lnTo>
                    <a:pt x="25831" y="1244"/>
                  </a:lnTo>
                  <a:lnTo>
                    <a:pt x="25222" y="850"/>
                  </a:lnTo>
                  <a:lnTo>
                    <a:pt x="24638" y="355"/>
                  </a:lnTo>
                  <a:lnTo>
                    <a:pt x="3200" y="50"/>
                  </a:lnTo>
                  <a:lnTo>
                    <a:pt x="3200" y="1701"/>
                  </a:lnTo>
                  <a:lnTo>
                    <a:pt x="2997" y="1638"/>
                  </a:lnTo>
                  <a:lnTo>
                    <a:pt x="2336" y="1257"/>
                  </a:lnTo>
                  <a:lnTo>
                    <a:pt x="3200" y="1701"/>
                  </a:lnTo>
                  <a:lnTo>
                    <a:pt x="3200" y="50"/>
                  </a:lnTo>
                  <a:lnTo>
                    <a:pt x="254" y="0"/>
                  </a:lnTo>
                  <a:lnTo>
                    <a:pt x="254" y="406"/>
                  </a:lnTo>
                  <a:lnTo>
                    <a:pt x="1447" y="5638"/>
                  </a:lnTo>
                  <a:lnTo>
                    <a:pt x="5130" y="3162"/>
                  </a:lnTo>
                  <a:lnTo>
                    <a:pt x="5600" y="2844"/>
                  </a:lnTo>
                  <a:lnTo>
                    <a:pt x="8712" y="2870"/>
                  </a:lnTo>
                  <a:lnTo>
                    <a:pt x="8978" y="2908"/>
                  </a:lnTo>
                  <a:lnTo>
                    <a:pt x="9182" y="2933"/>
                  </a:lnTo>
                  <a:lnTo>
                    <a:pt x="9550" y="2971"/>
                  </a:lnTo>
                  <a:lnTo>
                    <a:pt x="10185" y="3162"/>
                  </a:lnTo>
                  <a:lnTo>
                    <a:pt x="5130" y="3162"/>
                  </a:lnTo>
                  <a:lnTo>
                    <a:pt x="1447" y="5651"/>
                  </a:lnTo>
                  <a:lnTo>
                    <a:pt x="254" y="406"/>
                  </a:lnTo>
                  <a:lnTo>
                    <a:pt x="139" y="5651"/>
                  </a:lnTo>
                  <a:lnTo>
                    <a:pt x="0" y="7531"/>
                  </a:lnTo>
                  <a:lnTo>
                    <a:pt x="5562" y="5651"/>
                  </a:lnTo>
                  <a:lnTo>
                    <a:pt x="7429" y="5016"/>
                  </a:lnTo>
                  <a:lnTo>
                    <a:pt x="9944" y="5461"/>
                  </a:lnTo>
                  <a:lnTo>
                    <a:pt x="12319" y="5461"/>
                  </a:lnTo>
                  <a:lnTo>
                    <a:pt x="12357" y="5016"/>
                  </a:lnTo>
                  <a:lnTo>
                    <a:pt x="11938" y="4381"/>
                  </a:lnTo>
                  <a:lnTo>
                    <a:pt x="12484" y="5080"/>
                  </a:lnTo>
                  <a:lnTo>
                    <a:pt x="12814" y="4279"/>
                  </a:lnTo>
                  <a:lnTo>
                    <a:pt x="13614" y="4483"/>
                  </a:lnTo>
                  <a:lnTo>
                    <a:pt x="13487" y="4838"/>
                  </a:lnTo>
                  <a:lnTo>
                    <a:pt x="12611" y="5232"/>
                  </a:lnTo>
                  <a:lnTo>
                    <a:pt x="12941" y="5600"/>
                  </a:lnTo>
                  <a:lnTo>
                    <a:pt x="13068" y="5829"/>
                  </a:lnTo>
                  <a:lnTo>
                    <a:pt x="12776" y="5765"/>
                  </a:lnTo>
                  <a:lnTo>
                    <a:pt x="12776" y="22656"/>
                  </a:lnTo>
                  <a:lnTo>
                    <a:pt x="12738" y="23114"/>
                  </a:lnTo>
                  <a:lnTo>
                    <a:pt x="12763" y="22656"/>
                  </a:lnTo>
                  <a:lnTo>
                    <a:pt x="12776" y="5765"/>
                  </a:lnTo>
                  <a:lnTo>
                    <a:pt x="12179" y="5613"/>
                  </a:lnTo>
                  <a:lnTo>
                    <a:pt x="12026" y="5829"/>
                  </a:lnTo>
                  <a:lnTo>
                    <a:pt x="7696" y="12128"/>
                  </a:lnTo>
                  <a:lnTo>
                    <a:pt x="10947" y="19964"/>
                  </a:lnTo>
                  <a:lnTo>
                    <a:pt x="9982" y="27152"/>
                  </a:lnTo>
                  <a:lnTo>
                    <a:pt x="10845" y="26250"/>
                  </a:lnTo>
                  <a:lnTo>
                    <a:pt x="12636" y="24472"/>
                  </a:lnTo>
                  <a:lnTo>
                    <a:pt x="12674" y="24041"/>
                  </a:lnTo>
                  <a:lnTo>
                    <a:pt x="12649" y="24472"/>
                  </a:lnTo>
                  <a:lnTo>
                    <a:pt x="18707" y="19227"/>
                  </a:lnTo>
                  <a:lnTo>
                    <a:pt x="25222" y="14986"/>
                  </a:lnTo>
                  <a:lnTo>
                    <a:pt x="32245" y="11823"/>
                  </a:lnTo>
                  <a:lnTo>
                    <a:pt x="39814" y="9829"/>
                  </a:lnTo>
                  <a:lnTo>
                    <a:pt x="40487" y="9702"/>
                  </a:lnTo>
                  <a:lnTo>
                    <a:pt x="41059" y="8788"/>
                  </a:lnTo>
                  <a:lnTo>
                    <a:pt x="41668" y="8255"/>
                  </a:lnTo>
                  <a:close/>
                </a:path>
              </a:pathLst>
            </a:custGeom>
            <a:solidFill>
              <a:srgbClr val="86CF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129176" y="4621542"/>
              <a:ext cx="71120" cy="108585"/>
            </a:xfrm>
            <a:custGeom>
              <a:avLst/>
              <a:gdLst/>
              <a:ahLst/>
              <a:cxnLst/>
              <a:rect l="l" t="t" r="r" b="b"/>
              <a:pathLst>
                <a:path w="71120" h="108585">
                  <a:moveTo>
                    <a:pt x="71094" y="52387"/>
                  </a:moveTo>
                  <a:lnTo>
                    <a:pt x="71031" y="52108"/>
                  </a:lnTo>
                  <a:lnTo>
                    <a:pt x="70408" y="51079"/>
                  </a:lnTo>
                  <a:lnTo>
                    <a:pt x="65506" y="43091"/>
                  </a:lnTo>
                  <a:lnTo>
                    <a:pt x="62166" y="50279"/>
                  </a:lnTo>
                  <a:lnTo>
                    <a:pt x="57899" y="51079"/>
                  </a:lnTo>
                  <a:lnTo>
                    <a:pt x="57391" y="50888"/>
                  </a:lnTo>
                  <a:lnTo>
                    <a:pt x="56781" y="50444"/>
                  </a:lnTo>
                  <a:lnTo>
                    <a:pt x="56311" y="50888"/>
                  </a:lnTo>
                  <a:lnTo>
                    <a:pt x="55905" y="51396"/>
                  </a:lnTo>
                  <a:lnTo>
                    <a:pt x="55384" y="51777"/>
                  </a:lnTo>
                  <a:lnTo>
                    <a:pt x="54813" y="52108"/>
                  </a:lnTo>
                  <a:lnTo>
                    <a:pt x="54254" y="52387"/>
                  </a:lnTo>
                  <a:lnTo>
                    <a:pt x="53682" y="52705"/>
                  </a:lnTo>
                  <a:lnTo>
                    <a:pt x="46418" y="54279"/>
                  </a:lnTo>
                  <a:lnTo>
                    <a:pt x="53670" y="52692"/>
                  </a:lnTo>
                  <a:lnTo>
                    <a:pt x="55372" y="51765"/>
                  </a:lnTo>
                  <a:lnTo>
                    <a:pt x="55892" y="51384"/>
                  </a:lnTo>
                  <a:lnTo>
                    <a:pt x="56299" y="50876"/>
                  </a:lnTo>
                  <a:lnTo>
                    <a:pt x="56769" y="50431"/>
                  </a:lnTo>
                  <a:lnTo>
                    <a:pt x="56362" y="50101"/>
                  </a:lnTo>
                  <a:lnTo>
                    <a:pt x="56007" y="49669"/>
                  </a:lnTo>
                  <a:lnTo>
                    <a:pt x="55714" y="49136"/>
                  </a:lnTo>
                  <a:lnTo>
                    <a:pt x="52946" y="50050"/>
                  </a:lnTo>
                  <a:lnTo>
                    <a:pt x="48933" y="53340"/>
                  </a:lnTo>
                  <a:lnTo>
                    <a:pt x="48717" y="46990"/>
                  </a:lnTo>
                  <a:lnTo>
                    <a:pt x="48323" y="40538"/>
                  </a:lnTo>
                  <a:lnTo>
                    <a:pt x="48247" y="34086"/>
                  </a:lnTo>
                  <a:lnTo>
                    <a:pt x="49479" y="27901"/>
                  </a:lnTo>
                  <a:lnTo>
                    <a:pt x="53009" y="22263"/>
                  </a:lnTo>
                  <a:lnTo>
                    <a:pt x="52743" y="22059"/>
                  </a:lnTo>
                  <a:lnTo>
                    <a:pt x="53352" y="22059"/>
                  </a:lnTo>
                  <a:lnTo>
                    <a:pt x="52984" y="21247"/>
                  </a:lnTo>
                  <a:lnTo>
                    <a:pt x="53301" y="21882"/>
                  </a:lnTo>
                  <a:lnTo>
                    <a:pt x="56845" y="15151"/>
                  </a:lnTo>
                  <a:lnTo>
                    <a:pt x="59131" y="8026"/>
                  </a:lnTo>
                  <a:lnTo>
                    <a:pt x="58013" y="38"/>
                  </a:lnTo>
                  <a:lnTo>
                    <a:pt x="56908" y="1625"/>
                  </a:lnTo>
                  <a:lnTo>
                    <a:pt x="55930" y="3314"/>
                  </a:lnTo>
                  <a:lnTo>
                    <a:pt x="55003" y="5029"/>
                  </a:lnTo>
                  <a:lnTo>
                    <a:pt x="54698" y="7747"/>
                  </a:lnTo>
                  <a:lnTo>
                    <a:pt x="54254" y="10452"/>
                  </a:lnTo>
                  <a:lnTo>
                    <a:pt x="53746" y="12979"/>
                  </a:lnTo>
                  <a:lnTo>
                    <a:pt x="53708" y="13106"/>
                  </a:lnTo>
                  <a:lnTo>
                    <a:pt x="54241" y="10452"/>
                  </a:lnTo>
                  <a:lnTo>
                    <a:pt x="54686" y="7747"/>
                  </a:lnTo>
                  <a:lnTo>
                    <a:pt x="54991" y="5016"/>
                  </a:lnTo>
                  <a:lnTo>
                    <a:pt x="53695" y="7759"/>
                  </a:lnTo>
                  <a:lnTo>
                    <a:pt x="53695" y="13157"/>
                  </a:lnTo>
                  <a:lnTo>
                    <a:pt x="52743" y="16078"/>
                  </a:lnTo>
                  <a:lnTo>
                    <a:pt x="51854" y="19062"/>
                  </a:lnTo>
                  <a:lnTo>
                    <a:pt x="50914" y="21704"/>
                  </a:lnTo>
                  <a:lnTo>
                    <a:pt x="50812" y="21958"/>
                  </a:lnTo>
                  <a:lnTo>
                    <a:pt x="51752" y="19278"/>
                  </a:lnTo>
                  <a:lnTo>
                    <a:pt x="51841" y="19050"/>
                  </a:lnTo>
                  <a:lnTo>
                    <a:pt x="52730" y="16065"/>
                  </a:lnTo>
                  <a:lnTo>
                    <a:pt x="53695" y="13157"/>
                  </a:lnTo>
                  <a:lnTo>
                    <a:pt x="53695" y="7759"/>
                  </a:lnTo>
                  <a:lnTo>
                    <a:pt x="51689" y="12001"/>
                  </a:lnTo>
                  <a:lnTo>
                    <a:pt x="49009" y="19050"/>
                  </a:lnTo>
                  <a:lnTo>
                    <a:pt x="46863" y="25311"/>
                  </a:lnTo>
                  <a:lnTo>
                    <a:pt x="46075" y="26009"/>
                  </a:lnTo>
                  <a:lnTo>
                    <a:pt x="45605" y="28854"/>
                  </a:lnTo>
                  <a:lnTo>
                    <a:pt x="45237" y="29921"/>
                  </a:lnTo>
                  <a:lnTo>
                    <a:pt x="45237" y="36703"/>
                  </a:lnTo>
                  <a:lnTo>
                    <a:pt x="41440" y="46113"/>
                  </a:lnTo>
                  <a:lnTo>
                    <a:pt x="45237" y="36703"/>
                  </a:lnTo>
                  <a:lnTo>
                    <a:pt x="45237" y="29921"/>
                  </a:lnTo>
                  <a:lnTo>
                    <a:pt x="43789" y="34010"/>
                  </a:lnTo>
                  <a:lnTo>
                    <a:pt x="39763" y="43434"/>
                  </a:lnTo>
                  <a:lnTo>
                    <a:pt x="39763" y="50279"/>
                  </a:lnTo>
                  <a:lnTo>
                    <a:pt x="34417" y="62674"/>
                  </a:lnTo>
                  <a:lnTo>
                    <a:pt x="34328" y="62865"/>
                  </a:lnTo>
                  <a:lnTo>
                    <a:pt x="39763" y="50279"/>
                  </a:lnTo>
                  <a:lnTo>
                    <a:pt x="39763" y="43434"/>
                  </a:lnTo>
                  <a:lnTo>
                    <a:pt x="37338" y="49110"/>
                  </a:lnTo>
                  <a:lnTo>
                    <a:pt x="30073" y="63728"/>
                  </a:lnTo>
                  <a:lnTo>
                    <a:pt x="28397" y="67030"/>
                  </a:lnTo>
                  <a:lnTo>
                    <a:pt x="28397" y="75692"/>
                  </a:lnTo>
                  <a:lnTo>
                    <a:pt x="22225" y="88163"/>
                  </a:lnTo>
                  <a:lnTo>
                    <a:pt x="22123" y="88353"/>
                  </a:lnTo>
                  <a:lnTo>
                    <a:pt x="20586" y="91389"/>
                  </a:lnTo>
                  <a:lnTo>
                    <a:pt x="19875" y="93230"/>
                  </a:lnTo>
                  <a:lnTo>
                    <a:pt x="20574" y="91376"/>
                  </a:lnTo>
                  <a:lnTo>
                    <a:pt x="22123" y="88353"/>
                  </a:lnTo>
                  <a:lnTo>
                    <a:pt x="28397" y="75692"/>
                  </a:lnTo>
                  <a:lnTo>
                    <a:pt x="28397" y="67030"/>
                  </a:lnTo>
                  <a:lnTo>
                    <a:pt x="22644" y="78320"/>
                  </a:lnTo>
                  <a:lnTo>
                    <a:pt x="15760" y="93167"/>
                  </a:lnTo>
                  <a:lnTo>
                    <a:pt x="15316" y="85217"/>
                  </a:lnTo>
                  <a:lnTo>
                    <a:pt x="19342" y="78320"/>
                  </a:lnTo>
                  <a:lnTo>
                    <a:pt x="19380" y="70688"/>
                  </a:lnTo>
                  <a:lnTo>
                    <a:pt x="19392" y="68986"/>
                  </a:lnTo>
                  <a:lnTo>
                    <a:pt x="19278" y="68122"/>
                  </a:lnTo>
                  <a:lnTo>
                    <a:pt x="17513" y="70218"/>
                  </a:lnTo>
                  <a:lnTo>
                    <a:pt x="16535" y="72682"/>
                  </a:lnTo>
                  <a:lnTo>
                    <a:pt x="17500" y="70218"/>
                  </a:lnTo>
                  <a:lnTo>
                    <a:pt x="19278" y="68122"/>
                  </a:lnTo>
                  <a:lnTo>
                    <a:pt x="11925" y="67881"/>
                  </a:lnTo>
                  <a:lnTo>
                    <a:pt x="12954" y="75895"/>
                  </a:lnTo>
                  <a:lnTo>
                    <a:pt x="11391" y="78892"/>
                  </a:lnTo>
                  <a:lnTo>
                    <a:pt x="11391" y="93395"/>
                  </a:lnTo>
                  <a:lnTo>
                    <a:pt x="10934" y="93395"/>
                  </a:lnTo>
                  <a:lnTo>
                    <a:pt x="10972" y="93243"/>
                  </a:lnTo>
                  <a:lnTo>
                    <a:pt x="11391" y="93395"/>
                  </a:lnTo>
                  <a:lnTo>
                    <a:pt x="11391" y="78892"/>
                  </a:lnTo>
                  <a:lnTo>
                    <a:pt x="11188" y="79286"/>
                  </a:lnTo>
                  <a:lnTo>
                    <a:pt x="11188" y="88353"/>
                  </a:lnTo>
                  <a:lnTo>
                    <a:pt x="10680" y="90081"/>
                  </a:lnTo>
                  <a:lnTo>
                    <a:pt x="10287" y="92405"/>
                  </a:lnTo>
                  <a:lnTo>
                    <a:pt x="10160" y="92798"/>
                  </a:lnTo>
                  <a:lnTo>
                    <a:pt x="7416" y="93395"/>
                  </a:lnTo>
                  <a:lnTo>
                    <a:pt x="7112" y="93205"/>
                  </a:lnTo>
                  <a:lnTo>
                    <a:pt x="7112" y="101663"/>
                  </a:lnTo>
                  <a:lnTo>
                    <a:pt x="4457" y="104368"/>
                  </a:lnTo>
                  <a:lnTo>
                    <a:pt x="4140" y="104457"/>
                  </a:lnTo>
                  <a:lnTo>
                    <a:pt x="3873" y="104584"/>
                  </a:lnTo>
                  <a:lnTo>
                    <a:pt x="4140" y="104444"/>
                  </a:lnTo>
                  <a:lnTo>
                    <a:pt x="4432" y="104368"/>
                  </a:lnTo>
                  <a:lnTo>
                    <a:pt x="7112" y="101663"/>
                  </a:lnTo>
                  <a:lnTo>
                    <a:pt x="6934" y="97828"/>
                  </a:lnTo>
                  <a:lnTo>
                    <a:pt x="7035" y="99923"/>
                  </a:lnTo>
                  <a:lnTo>
                    <a:pt x="7112" y="101663"/>
                  </a:lnTo>
                  <a:lnTo>
                    <a:pt x="7112" y="93205"/>
                  </a:lnTo>
                  <a:lnTo>
                    <a:pt x="6819" y="93002"/>
                  </a:lnTo>
                  <a:lnTo>
                    <a:pt x="6527" y="92633"/>
                  </a:lnTo>
                  <a:lnTo>
                    <a:pt x="6527" y="93548"/>
                  </a:lnTo>
                  <a:lnTo>
                    <a:pt x="6502" y="93383"/>
                  </a:lnTo>
                  <a:lnTo>
                    <a:pt x="6527" y="93548"/>
                  </a:lnTo>
                  <a:lnTo>
                    <a:pt x="6527" y="92633"/>
                  </a:lnTo>
                  <a:lnTo>
                    <a:pt x="6350" y="92405"/>
                  </a:lnTo>
                  <a:lnTo>
                    <a:pt x="6362" y="92583"/>
                  </a:lnTo>
                  <a:lnTo>
                    <a:pt x="6337" y="92405"/>
                  </a:lnTo>
                  <a:lnTo>
                    <a:pt x="5765" y="91681"/>
                  </a:lnTo>
                  <a:lnTo>
                    <a:pt x="5372" y="90627"/>
                  </a:lnTo>
                  <a:lnTo>
                    <a:pt x="5105" y="88684"/>
                  </a:lnTo>
                  <a:lnTo>
                    <a:pt x="5207" y="87896"/>
                  </a:lnTo>
                  <a:lnTo>
                    <a:pt x="5435" y="87185"/>
                  </a:lnTo>
                  <a:lnTo>
                    <a:pt x="4737" y="84239"/>
                  </a:lnTo>
                  <a:lnTo>
                    <a:pt x="2806" y="78574"/>
                  </a:lnTo>
                  <a:lnTo>
                    <a:pt x="3810" y="81419"/>
                  </a:lnTo>
                  <a:lnTo>
                    <a:pt x="4737" y="84239"/>
                  </a:lnTo>
                  <a:lnTo>
                    <a:pt x="5435" y="87185"/>
                  </a:lnTo>
                  <a:lnTo>
                    <a:pt x="5829" y="85928"/>
                  </a:lnTo>
                  <a:lnTo>
                    <a:pt x="6718" y="85039"/>
                  </a:lnTo>
                  <a:lnTo>
                    <a:pt x="9779" y="84683"/>
                  </a:lnTo>
                  <a:lnTo>
                    <a:pt x="10033" y="84683"/>
                  </a:lnTo>
                  <a:lnTo>
                    <a:pt x="10388" y="85039"/>
                  </a:lnTo>
                  <a:lnTo>
                    <a:pt x="11176" y="85928"/>
                  </a:lnTo>
                  <a:lnTo>
                    <a:pt x="11188" y="88353"/>
                  </a:lnTo>
                  <a:lnTo>
                    <a:pt x="11188" y="79286"/>
                  </a:lnTo>
                  <a:lnTo>
                    <a:pt x="10642" y="80327"/>
                  </a:lnTo>
                  <a:lnTo>
                    <a:pt x="9626" y="80022"/>
                  </a:lnTo>
                  <a:lnTo>
                    <a:pt x="9626" y="83464"/>
                  </a:lnTo>
                  <a:lnTo>
                    <a:pt x="7416" y="84683"/>
                  </a:lnTo>
                  <a:lnTo>
                    <a:pt x="9626" y="83464"/>
                  </a:lnTo>
                  <a:lnTo>
                    <a:pt x="9626" y="80022"/>
                  </a:lnTo>
                  <a:lnTo>
                    <a:pt x="5410" y="78727"/>
                  </a:lnTo>
                  <a:lnTo>
                    <a:pt x="3479" y="73837"/>
                  </a:lnTo>
                  <a:lnTo>
                    <a:pt x="114" y="70891"/>
                  </a:lnTo>
                  <a:lnTo>
                    <a:pt x="0" y="72237"/>
                  </a:lnTo>
                  <a:lnTo>
                    <a:pt x="101" y="73571"/>
                  </a:lnTo>
                  <a:lnTo>
                    <a:pt x="279" y="74904"/>
                  </a:lnTo>
                  <a:lnTo>
                    <a:pt x="1206" y="76327"/>
                  </a:lnTo>
                  <a:lnTo>
                    <a:pt x="279" y="74904"/>
                  </a:lnTo>
                  <a:lnTo>
                    <a:pt x="685" y="78028"/>
                  </a:lnTo>
                  <a:lnTo>
                    <a:pt x="1562" y="81064"/>
                  </a:lnTo>
                  <a:lnTo>
                    <a:pt x="1663" y="91059"/>
                  </a:lnTo>
                  <a:lnTo>
                    <a:pt x="6870" y="97929"/>
                  </a:lnTo>
                  <a:lnTo>
                    <a:pt x="2794" y="105041"/>
                  </a:lnTo>
                  <a:lnTo>
                    <a:pt x="2641" y="105295"/>
                  </a:lnTo>
                  <a:lnTo>
                    <a:pt x="2565" y="105549"/>
                  </a:lnTo>
                  <a:lnTo>
                    <a:pt x="2501" y="105892"/>
                  </a:lnTo>
                  <a:lnTo>
                    <a:pt x="2501" y="105651"/>
                  </a:lnTo>
                  <a:lnTo>
                    <a:pt x="2400" y="105803"/>
                  </a:lnTo>
                  <a:lnTo>
                    <a:pt x="2336" y="105930"/>
                  </a:lnTo>
                  <a:lnTo>
                    <a:pt x="2679" y="106057"/>
                  </a:lnTo>
                  <a:lnTo>
                    <a:pt x="8699" y="106895"/>
                  </a:lnTo>
                  <a:lnTo>
                    <a:pt x="14808" y="108585"/>
                  </a:lnTo>
                  <a:lnTo>
                    <a:pt x="18783" y="96151"/>
                  </a:lnTo>
                  <a:lnTo>
                    <a:pt x="21971" y="94488"/>
                  </a:lnTo>
                  <a:lnTo>
                    <a:pt x="25666" y="94615"/>
                  </a:lnTo>
                  <a:lnTo>
                    <a:pt x="27076" y="97383"/>
                  </a:lnTo>
                  <a:lnTo>
                    <a:pt x="26479" y="100507"/>
                  </a:lnTo>
                  <a:lnTo>
                    <a:pt x="26670" y="103505"/>
                  </a:lnTo>
                  <a:lnTo>
                    <a:pt x="29108" y="102044"/>
                  </a:lnTo>
                  <a:lnTo>
                    <a:pt x="29108" y="101371"/>
                  </a:lnTo>
                  <a:lnTo>
                    <a:pt x="26695" y="90627"/>
                  </a:lnTo>
                  <a:lnTo>
                    <a:pt x="23964" y="89001"/>
                  </a:lnTo>
                  <a:lnTo>
                    <a:pt x="26695" y="90627"/>
                  </a:lnTo>
                  <a:lnTo>
                    <a:pt x="29108" y="101371"/>
                  </a:lnTo>
                  <a:lnTo>
                    <a:pt x="29121" y="102044"/>
                  </a:lnTo>
                  <a:lnTo>
                    <a:pt x="31445" y="100660"/>
                  </a:lnTo>
                  <a:lnTo>
                    <a:pt x="32410" y="99898"/>
                  </a:lnTo>
                  <a:lnTo>
                    <a:pt x="33045" y="98806"/>
                  </a:lnTo>
                  <a:lnTo>
                    <a:pt x="33832" y="97891"/>
                  </a:lnTo>
                  <a:lnTo>
                    <a:pt x="40754" y="88988"/>
                  </a:lnTo>
                  <a:lnTo>
                    <a:pt x="59537" y="64922"/>
                  </a:lnTo>
                  <a:lnTo>
                    <a:pt x="62268" y="62674"/>
                  </a:lnTo>
                  <a:lnTo>
                    <a:pt x="65684" y="55918"/>
                  </a:lnTo>
                  <a:lnTo>
                    <a:pt x="68199" y="54279"/>
                  </a:lnTo>
                  <a:lnTo>
                    <a:pt x="71094" y="52387"/>
                  </a:lnTo>
                  <a:close/>
                </a:path>
              </a:pathLst>
            </a:custGeom>
            <a:solidFill>
              <a:srgbClr val="ABC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124403" y="4599259"/>
              <a:ext cx="11430" cy="27305"/>
            </a:xfrm>
            <a:custGeom>
              <a:avLst/>
              <a:gdLst/>
              <a:ahLst/>
              <a:cxnLst/>
              <a:rect l="l" t="t" r="r" b="b"/>
              <a:pathLst>
                <a:path w="11429" h="27304">
                  <a:moveTo>
                    <a:pt x="0" y="0"/>
                  </a:moveTo>
                  <a:lnTo>
                    <a:pt x="832" y="7027"/>
                  </a:lnTo>
                  <a:lnTo>
                    <a:pt x="2038" y="13785"/>
                  </a:lnTo>
                  <a:lnTo>
                    <a:pt x="3768" y="20391"/>
                  </a:lnTo>
                  <a:lnTo>
                    <a:pt x="6172" y="26962"/>
                  </a:lnTo>
                  <a:lnTo>
                    <a:pt x="10913" y="18963"/>
                  </a:lnTo>
                  <a:lnTo>
                    <a:pt x="11253" y="13214"/>
                  </a:lnTo>
                  <a:lnTo>
                    <a:pt x="7509" y="7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7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965756" y="4224870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7429" y="3352"/>
                  </a:moveTo>
                  <a:lnTo>
                    <a:pt x="5651" y="0"/>
                  </a:lnTo>
                  <a:lnTo>
                    <a:pt x="2743" y="622"/>
                  </a:lnTo>
                  <a:lnTo>
                    <a:pt x="0" y="698"/>
                  </a:lnTo>
                  <a:lnTo>
                    <a:pt x="1955" y="3454"/>
                  </a:lnTo>
                  <a:lnTo>
                    <a:pt x="4711" y="3327"/>
                  </a:lnTo>
                  <a:lnTo>
                    <a:pt x="7429" y="3352"/>
                  </a:lnTo>
                  <a:close/>
                </a:path>
              </a:pathLst>
            </a:custGeom>
            <a:solidFill>
              <a:srgbClr val="9DD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2802293" y="5106250"/>
              <a:ext cx="41910" cy="41275"/>
            </a:xfrm>
            <a:custGeom>
              <a:avLst/>
              <a:gdLst/>
              <a:ahLst/>
              <a:cxnLst/>
              <a:rect l="l" t="t" r="r" b="b"/>
              <a:pathLst>
                <a:path w="41910" h="41275">
                  <a:moveTo>
                    <a:pt x="101" y="2908"/>
                  </a:moveTo>
                  <a:close/>
                </a:path>
                <a:path w="41910" h="41275">
                  <a:moveTo>
                    <a:pt x="41668" y="35153"/>
                  </a:moveTo>
                  <a:lnTo>
                    <a:pt x="40792" y="32829"/>
                  </a:lnTo>
                  <a:lnTo>
                    <a:pt x="39827" y="30581"/>
                  </a:lnTo>
                  <a:lnTo>
                    <a:pt x="38874" y="28321"/>
                  </a:lnTo>
                  <a:lnTo>
                    <a:pt x="38468" y="28168"/>
                  </a:lnTo>
                  <a:lnTo>
                    <a:pt x="38874" y="28308"/>
                  </a:lnTo>
                  <a:lnTo>
                    <a:pt x="35598" y="21031"/>
                  </a:lnTo>
                  <a:lnTo>
                    <a:pt x="33248" y="16268"/>
                  </a:lnTo>
                  <a:lnTo>
                    <a:pt x="33248" y="21894"/>
                  </a:lnTo>
                  <a:lnTo>
                    <a:pt x="31496" y="18872"/>
                  </a:lnTo>
                  <a:lnTo>
                    <a:pt x="31496" y="25615"/>
                  </a:lnTo>
                  <a:lnTo>
                    <a:pt x="29349" y="26365"/>
                  </a:lnTo>
                  <a:lnTo>
                    <a:pt x="31496" y="25615"/>
                  </a:lnTo>
                  <a:lnTo>
                    <a:pt x="31496" y="18872"/>
                  </a:lnTo>
                  <a:lnTo>
                    <a:pt x="29946" y="16179"/>
                  </a:lnTo>
                  <a:lnTo>
                    <a:pt x="33248" y="21894"/>
                  </a:lnTo>
                  <a:lnTo>
                    <a:pt x="33248" y="16268"/>
                  </a:lnTo>
                  <a:lnTo>
                    <a:pt x="32080" y="13893"/>
                  </a:lnTo>
                  <a:lnTo>
                    <a:pt x="28829" y="7823"/>
                  </a:lnTo>
                  <a:lnTo>
                    <a:pt x="28829" y="32410"/>
                  </a:lnTo>
                  <a:lnTo>
                    <a:pt x="28803" y="32791"/>
                  </a:lnTo>
                  <a:lnTo>
                    <a:pt x="28829" y="33743"/>
                  </a:lnTo>
                  <a:lnTo>
                    <a:pt x="28790" y="32804"/>
                  </a:lnTo>
                  <a:lnTo>
                    <a:pt x="28816" y="32385"/>
                  </a:lnTo>
                  <a:lnTo>
                    <a:pt x="28829" y="7823"/>
                  </a:lnTo>
                  <a:lnTo>
                    <a:pt x="28333" y="6896"/>
                  </a:lnTo>
                  <a:lnTo>
                    <a:pt x="24422" y="0"/>
                  </a:lnTo>
                  <a:lnTo>
                    <a:pt x="24345" y="1308"/>
                  </a:lnTo>
                  <a:lnTo>
                    <a:pt x="24384" y="2743"/>
                  </a:lnTo>
                  <a:lnTo>
                    <a:pt x="24307" y="4076"/>
                  </a:lnTo>
                  <a:lnTo>
                    <a:pt x="26936" y="10261"/>
                  </a:lnTo>
                  <a:lnTo>
                    <a:pt x="24295" y="4076"/>
                  </a:lnTo>
                  <a:lnTo>
                    <a:pt x="24130" y="6680"/>
                  </a:lnTo>
                  <a:lnTo>
                    <a:pt x="23418" y="8953"/>
                  </a:lnTo>
                  <a:lnTo>
                    <a:pt x="16548" y="9702"/>
                  </a:lnTo>
                  <a:lnTo>
                    <a:pt x="14211" y="11264"/>
                  </a:lnTo>
                  <a:lnTo>
                    <a:pt x="11658" y="8953"/>
                  </a:lnTo>
                  <a:lnTo>
                    <a:pt x="10972" y="6680"/>
                  </a:lnTo>
                  <a:lnTo>
                    <a:pt x="9486" y="1130"/>
                  </a:lnTo>
                  <a:lnTo>
                    <a:pt x="6121" y="2247"/>
                  </a:lnTo>
                  <a:lnTo>
                    <a:pt x="3581" y="2692"/>
                  </a:lnTo>
                  <a:lnTo>
                    <a:pt x="3581" y="3175"/>
                  </a:lnTo>
                  <a:lnTo>
                    <a:pt x="3035" y="2857"/>
                  </a:lnTo>
                  <a:lnTo>
                    <a:pt x="3263" y="3009"/>
                  </a:lnTo>
                  <a:lnTo>
                    <a:pt x="3581" y="3175"/>
                  </a:lnTo>
                  <a:lnTo>
                    <a:pt x="3581" y="2692"/>
                  </a:lnTo>
                  <a:lnTo>
                    <a:pt x="2971" y="2794"/>
                  </a:lnTo>
                  <a:lnTo>
                    <a:pt x="901" y="3111"/>
                  </a:lnTo>
                  <a:lnTo>
                    <a:pt x="0" y="2959"/>
                  </a:lnTo>
                  <a:lnTo>
                    <a:pt x="101" y="3187"/>
                  </a:lnTo>
                  <a:lnTo>
                    <a:pt x="1651" y="6896"/>
                  </a:lnTo>
                  <a:lnTo>
                    <a:pt x="5194" y="8305"/>
                  </a:lnTo>
                  <a:lnTo>
                    <a:pt x="8178" y="10274"/>
                  </a:lnTo>
                  <a:lnTo>
                    <a:pt x="28067" y="35471"/>
                  </a:lnTo>
                  <a:lnTo>
                    <a:pt x="28511" y="36664"/>
                  </a:lnTo>
                  <a:lnTo>
                    <a:pt x="29108" y="37744"/>
                  </a:lnTo>
                  <a:lnTo>
                    <a:pt x="29743" y="38900"/>
                  </a:lnTo>
                  <a:lnTo>
                    <a:pt x="30543" y="39941"/>
                  </a:lnTo>
                  <a:lnTo>
                    <a:pt x="31699" y="40665"/>
                  </a:lnTo>
                  <a:lnTo>
                    <a:pt x="33108" y="36703"/>
                  </a:lnTo>
                  <a:lnTo>
                    <a:pt x="29845" y="33426"/>
                  </a:lnTo>
                  <a:lnTo>
                    <a:pt x="29057" y="31419"/>
                  </a:lnTo>
                  <a:lnTo>
                    <a:pt x="28968" y="30810"/>
                  </a:lnTo>
                  <a:lnTo>
                    <a:pt x="35521" y="27063"/>
                  </a:lnTo>
                  <a:lnTo>
                    <a:pt x="36741" y="27482"/>
                  </a:lnTo>
                  <a:lnTo>
                    <a:pt x="37045" y="27965"/>
                  </a:lnTo>
                  <a:lnTo>
                    <a:pt x="36957" y="34124"/>
                  </a:lnTo>
                  <a:lnTo>
                    <a:pt x="40944" y="34772"/>
                  </a:lnTo>
                  <a:lnTo>
                    <a:pt x="41300" y="35001"/>
                  </a:lnTo>
                  <a:lnTo>
                    <a:pt x="41668" y="35153"/>
                  </a:lnTo>
                  <a:close/>
                </a:path>
              </a:pathLst>
            </a:custGeom>
            <a:solidFill>
              <a:srgbClr val="B0D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4167898" y="4768380"/>
              <a:ext cx="27305" cy="13970"/>
            </a:xfrm>
            <a:custGeom>
              <a:avLst/>
              <a:gdLst/>
              <a:ahLst/>
              <a:cxnLst/>
              <a:rect l="l" t="t" r="r" b="b"/>
              <a:pathLst>
                <a:path w="27304" h="13970">
                  <a:moveTo>
                    <a:pt x="26898" y="10680"/>
                  </a:moveTo>
                  <a:lnTo>
                    <a:pt x="22834" y="8026"/>
                  </a:lnTo>
                  <a:lnTo>
                    <a:pt x="22834" y="11264"/>
                  </a:lnTo>
                  <a:lnTo>
                    <a:pt x="22275" y="11010"/>
                  </a:lnTo>
                  <a:lnTo>
                    <a:pt x="22834" y="11264"/>
                  </a:lnTo>
                  <a:lnTo>
                    <a:pt x="22834" y="8026"/>
                  </a:lnTo>
                  <a:lnTo>
                    <a:pt x="22059" y="7518"/>
                  </a:lnTo>
                  <a:lnTo>
                    <a:pt x="22059" y="10820"/>
                  </a:lnTo>
                  <a:lnTo>
                    <a:pt x="21247" y="10566"/>
                  </a:lnTo>
                  <a:lnTo>
                    <a:pt x="22047" y="10807"/>
                  </a:lnTo>
                  <a:lnTo>
                    <a:pt x="22059" y="7518"/>
                  </a:lnTo>
                  <a:lnTo>
                    <a:pt x="21437" y="7099"/>
                  </a:lnTo>
                  <a:lnTo>
                    <a:pt x="21183" y="6985"/>
                  </a:lnTo>
                  <a:lnTo>
                    <a:pt x="21183" y="10528"/>
                  </a:lnTo>
                  <a:lnTo>
                    <a:pt x="17246" y="8890"/>
                  </a:lnTo>
                  <a:lnTo>
                    <a:pt x="13538" y="7137"/>
                  </a:lnTo>
                  <a:lnTo>
                    <a:pt x="9321" y="4533"/>
                  </a:lnTo>
                  <a:lnTo>
                    <a:pt x="13538" y="7124"/>
                  </a:lnTo>
                  <a:lnTo>
                    <a:pt x="17246" y="8877"/>
                  </a:lnTo>
                  <a:lnTo>
                    <a:pt x="21018" y="10464"/>
                  </a:lnTo>
                  <a:lnTo>
                    <a:pt x="16751" y="8064"/>
                  </a:lnTo>
                  <a:lnTo>
                    <a:pt x="21183" y="10528"/>
                  </a:lnTo>
                  <a:lnTo>
                    <a:pt x="21183" y="6985"/>
                  </a:lnTo>
                  <a:lnTo>
                    <a:pt x="15633" y="4406"/>
                  </a:lnTo>
                  <a:lnTo>
                    <a:pt x="9601" y="2298"/>
                  </a:lnTo>
                  <a:lnTo>
                    <a:pt x="8064" y="990"/>
                  </a:lnTo>
                  <a:lnTo>
                    <a:pt x="8064" y="3568"/>
                  </a:lnTo>
                  <a:lnTo>
                    <a:pt x="8064" y="990"/>
                  </a:lnTo>
                  <a:lnTo>
                    <a:pt x="7620" y="558"/>
                  </a:lnTo>
                  <a:lnTo>
                    <a:pt x="7620" y="3327"/>
                  </a:lnTo>
                  <a:lnTo>
                    <a:pt x="6146" y="2717"/>
                  </a:lnTo>
                  <a:lnTo>
                    <a:pt x="4724" y="2006"/>
                  </a:lnTo>
                  <a:lnTo>
                    <a:pt x="2247" y="1524"/>
                  </a:lnTo>
                  <a:lnTo>
                    <a:pt x="3175" y="1676"/>
                  </a:lnTo>
                  <a:lnTo>
                    <a:pt x="4724" y="1993"/>
                  </a:lnTo>
                  <a:lnTo>
                    <a:pt x="6146" y="2705"/>
                  </a:lnTo>
                  <a:lnTo>
                    <a:pt x="7620" y="3327"/>
                  </a:lnTo>
                  <a:lnTo>
                    <a:pt x="7620" y="558"/>
                  </a:lnTo>
                  <a:lnTo>
                    <a:pt x="7213" y="152"/>
                  </a:lnTo>
                  <a:lnTo>
                    <a:pt x="2997" y="38"/>
                  </a:lnTo>
                  <a:lnTo>
                    <a:pt x="4013" y="774"/>
                  </a:lnTo>
                  <a:lnTo>
                    <a:pt x="5080" y="1435"/>
                  </a:lnTo>
                  <a:lnTo>
                    <a:pt x="6121" y="2146"/>
                  </a:lnTo>
                  <a:lnTo>
                    <a:pt x="5092" y="1447"/>
                  </a:lnTo>
                  <a:lnTo>
                    <a:pt x="4025" y="787"/>
                  </a:lnTo>
                  <a:lnTo>
                    <a:pt x="2997" y="38"/>
                  </a:lnTo>
                  <a:lnTo>
                    <a:pt x="1511" y="25"/>
                  </a:lnTo>
                  <a:lnTo>
                    <a:pt x="1016" y="12"/>
                  </a:lnTo>
                  <a:lnTo>
                    <a:pt x="635" y="12"/>
                  </a:lnTo>
                  <a:lnTo>
                    <a:pt x="635" y="2311"/>
                  </a:lnTo>
                  <a:lnTo>
                    <a:pt x="457" y="2387"/>
                  </a:lnTo>
                  <a:lnTo>
                    <a:pt x="635" y="2311"/>
                  </a:lnTo>
                  <a:lnTo>
                    <a:pt x="635" y="12"/>
                  </a:lnTo>
                  <a:lnTo>
                    <a:pt x="508" y="12"/>
                  </a:lnTo>
                  <a:lnTo>
                    <a:pt x="0" y="0"/>
                  </a:lnTo>
                  <a:lnTo>
                    <a:pt x="101" y="825"/>
                  </a:lnTo>
                  <a:lnTo>
                    <a:pt x="228" y="1638"/>
                  </a:lnTo>
                  <a:lnTo>
                    <a:pt x="368" y="2463"/>
                  </a:lnTo>
                  <a:lnTo>
                    <a:pt x="520" y="2489"/>
                  </a:lnTo>
                  <a:lnTo>
                    <a:pt x="1828" y="2628"/>
                  </a:lnTo>
                  <a:lnTo>
                    <a:pt x="2476" y="2768"/>
                  </a:lnTo>
                  <a:lnTo>
                    <a:pt x="3289" y="3683"/>
                  </a:lnTo>
                  <a:lnTo>
                    <a:pt x="4152" y="4546"/>
                  </a:lnTo>
                  <a:lnTo>
                    <a:pt x="5105" y="5295"/>
                  </a:lnTo>
                  <a:lnTo>
                    <a:pt x="11341" y="6362"/>
                  </a:lnTo>
                  <a:lnTo>
                    <a:pt x="16065" y="11404"/>
                  </a:lnTo>
                  <a:lnTo>
                    <a:pt x="21958" y="13347"/>
                  </a:lnTo>
                  <a:lnTo>
                    <a:pt x="22402" y="12484"/>
                  </a:lnTo>
                  <a:lnTo>
                    <a:pt x="23012" y="11976"/>
                  </a:lnTo>
                  <a:lnTo>
                    <a:pt x="23672" y="11595"/>
                  </a:lnTo>
                  <a:lnTo>
                    <a:pt x="23304" y="11353"/>
                  </a:lnTo>
                  <a:lnTo>
                    <a:pt x="23749" y="11531"/>
                  </a:lnTo>
                  <a:lnTo>
                    <a:pt x="24701" y="11023"/>
                  </a:lnTo>
                  <a:lnTo>
                    <a:pt x="25793" y="10820"/>
                  </a:lnTo>
                  <a:lnTo>
                    <a:pt x="26898" y="10680"/>
                  </a:lnTo>
                  <a:close/>
                </a:path>
              </a:pathLst>
            </a:custGeom>
            <a:solidFill>
              <a:srgbClr val="E3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4170007" y="4738547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79" h="8254">
                  <a:moveTo>
                    <a:pt x="17373" y="2768"/>
                  </a:moveTo>
                  <a:lnTo>
                    <a:pt x="16141" y="2590"/>
                  </a:lnTo>
                  <a:lnTo>
                    <a:pt x="14909" y="2387"/>
                  </a:lnTo>
                  <a:lnTo>
                    <a:pt x="13906" y="1689"/>
                  </a:lnTo>
                  <a:lnTo>
                    <a:pt x="12395" y="1676"/>
                  </a:lnTo>
                  <a:lnTo>
                    <a:pt x="11303" y="1117"/>
                  </a:lnTo>
                  <a:lnTo>
                    <a:pt x="12230" y="1587"/>
                  </a:lnTo>
                  <a:lnTo>
                    <a:pt x="13309" y="1651"/>
                  </a:lnTo>
                  <a:lnTo>
                    <a:pt x="13449" y="1625"/>
                  </a:lnTo>
                  <a:lnTo>
                    <a:pt x="13576" y="1574"/>
                  </a:lnTo>
                  <a:lnTo>
                    <a:pt x="13703" y="1536"/>
                  </a:lnTo>
                  <a:lnTo>
                    <a:pt x="13284" y="1193"/>
                  </a:lnTo>
                  <a:lnTo>
                    <a:pt x="12903" y="762"/>
                  </a:lnTo>
                  <a:lnTo>
                    <a:pt x="12598" y="127"/>
                  </a:lnTo>
                  <a:lnTo>
                    <a:pt x="11899" y="101"/>
                  </a:lnTo>
                  <a:lnTo>
                    <a:pt x="11201" y="63"/>
                  </a:lnTo>
                  <a:lnTo>
                    <a:pt x="10490" y="38"/>
                  </a:lnTo>
                  <a:lnTo>
                    <a:pt x="10477" y="292"/>
                  </a:lnTo>
                  <a:lnTo>
                    <a:pt x="10477" y="419"/>
                  </a:lnTo>
                  <a:lnTo>
                    <a:pt x="10375" y="3187"/>
                  </a:lnTo>
                  <a:lnTo>
                    <a:pt x="10452" y="419"/>
                  </a:lnTo>
                  <a:lnTo>
                    <a:pt x="10477" y="292"/>
                  </a:lnTo>
                  <a:lnTo>
                    <a:pt x="10477" y="38"/>
                  </a:lnTo>
                  <a:lnTo>
                    <a:pt x="10299" y="25"/>
                  </a:lnTo>
                  <a:lnTo>
                    <a:pt x="10109" y="25"/>
                  </a:lnTo>
                  <a:lnTo>
                    <a:pt x="9918" y="25"/>
                  </a:lnTo>
                  <a:lnTo>
                    <a:pt x="8750" y="2108"/>
                  </a:lnTo>
                  <a:lnTo>
                    <a:pt x="7404" y="2184"/>
                  </a:lnTo>
                  <a:lnTo>
                    <a:pt x="7404" y="4394"/>
                  </a:lnTo>
                  <a:lnTo>
                    <a:pt x="6616" y="5765"/>
                  </a:lnTo>
                  <a:lnTo>
                    <a:pt x="7404" y="4394"/>
                  </a:lnTo>
                  <a:lnTo>
                    <a:pt x="6819" y="4394"/>
                  </a:lnTo>
                  <a:lnTo>
                    <a:pt x="7404" y="4394"/>
                  </a:lnTo>
                  <a:lnTo>
                    <a:pt x="7404" y="2184"/>
                  </a:lnTo>
                  <a:lnTo>
                    <a:pt x="6654" y="2222"/>
                  </a:lnTo>
                  <a:lnTo>
                    <a:pt x="6527" y="2298"/>
                  </a:lnTo>
                  <a:lnTo>
                    <a:pt x="6527" y="4572"/>
                  </a:lnTo>
                  <a:lnTo>
                    <a:pt x="5422" y="5219"/>
                  </a:lnTo>
                  <a:lnTo>
                    <a:pt x="5422" y="7861"/>
                  </a:lnTo>
                  <a:lnTo>
                    <a:pt x="5295" y="8013"/>
                  </a:lnTo>
                  <a:lnTo>
                    <a:pt x="5422" y="7861"/>
                  </a:lnTo>
                  <a:lnTo>
                    <a:pt x="5422" y="5219"/>
                  </a:lnTo>
                  <a:lnTo>
                    <a:pt x="2336" y="7023"/>
                  </a:lnTo>
                  <a:lnTo>
                    <a:pt x="4406" y="5803"/>
                  </a:lnTo>
                  <a:lnTo>
                    <a:pt x="6527" y="4572"/>
                  </a:lnTo>
                  <a:lnTo>
                    <a:pt x="6527" y="2298"/>
                  </a:lnTo>
                  <a:lnTo>
                    <a:pt x="3149" y="4064"/>
                  </a:lnTo>
                  <a:lnTo>
                    <a:pt x="444" y="4165"/>
                  </a:lnTo>
                  <a:lnTo>
                    <a:pt x="0" y="7772"/>
                  </a:lnTo>
                  <a:lnTo>
                    <a:pt x="5194" y="8216"/>
                  </a:lnTo>
                  <a:lnTo>
                    <a:pt x="5308" y="8089"/>
                  </a:lnTo>
                  <a:lnTo>
                    <a:pt x="5461" y="8026"/>
                  </a:lnTo>
                  <a:lnTo>
                    <a:pt x="5588" y="7912"/>
                  </a:lnTo>
                  <a:lnTo>
                    <a:pt x="9080" y="4940"/>
                  </a:lnTo>
                  <a:lnTo>
                    <a:pt x="14287" y="6845"/>
                  </a:lnTo>
                  <a:lnTo>
                    <a:pt x="17373" y="2768"/>
                  </a:lnTo>
                  <a:close/>
                </a:path>
              </a:pathLst>
            </a:custGeom>
            <a:solidFill>
              <a:srgbClr val="CEEA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4152468" y="4722202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10795" y="3060"/>
                  </a:moveTo>
                  <a:lnTo>
                    <a:pt x="9537" y="3403"/>
                  </a:lnTo>
                  <a:lnTo>
                    <a:pt x="8750" y="3225"/>
                  </a:lnTo>
                  <a:lnTo>
                    <a:pt x="8343" y="2641"/>
                  </a:lnTo>
                  <a:lnTo>
                    <a:pt x="8255" y="2514"/>
                  </a:lnTo>
                  <a:lnTo>
                    <a:pt x="10439" y="2628"/>
                  </a:lnTo>
                  <a:lnTo>
                    <a:pt x="9613" y="1676"/>
                  </a:lnTo>
                  <a:lnTo>
                    <a:pt x="9486" y="1549"/>
                  </a:lnTo>
                  <a:lnTo>
                    <a:pt x="9474" y="1778"/>
                  </a:lnTo>
                  <a:lnTo>
                    <a:pt x="9194" y="1981"/>
                  </a:lnTo>
                  <a:lnTo>
                    <a:pt x="9321" y="1866"/>
                  </a:lnTo>
                  <a:lnTo>
                    <a:pt x="9474" y="1778"/>
                  </a:lnTo>
                  <a:lnTo>
                    <a:pt x="9474" y="1536"/>
                  </a:lnTo>
                  <a:lnTo>
                    <a:pt x="9245" y="1257"/>
                  </a:lnTo>
                  <a:lnTo>
                    <a:pt x="8864" y="838"/>
                  </a:lnTo>
                  <a:lnTo>
                    <a:pt x="8509" y="419"/>
                  </a:lnTo>
                  <a:lnTo>
                    <a:pt x="8140" y="0"/>
                  </a:lnTo>
                  <a:lnTo>
                    <a:pt x="7556" y="355"/>
                  </a:lnTo>
                  <a:lnTo>
                    <a:pt x="7556" y="2654"/>
                  </a:lnTo>
                  <a:lnTo>
                    <a:pt x="6883" y="2997"/>
                  </a:lnTo>
                  <a:lnTo>
                    <a:pt x="6184" y="3187"/>
                  </a:lnTo>
                  <a:lnTo>
                    <a:pt x="5321" y="3429"/>
                  </a:lnTo>
                  <a:lnTo>
                    <a:pt x="4406" y="3416"/>
                  </a:lnTo>
                  <a:lnTo>
                    <a:pt x="3721" y="3035"/>
                  </a:lnTo>
                  <a:lnTo>
                    <a:pt x="3441" y="2882"/>
                  </a:lnTo>
                  <a:lnTo>
                    <a:pt x="5956" y="2882"/>
                  </a:lnTo>
                  <a:lnTo>
                    <a:pt x="6184" y="3187"/>
                  </a:lnTo>
                  <a:lnTo>
                    <a:pt x="6883" y="2984"/>
                  </a:lnTo>
                  <a:lnTo>
                    <a:pt x="7543" y="2654"/>
                  </a:lnTo>
                  <a:lnTo>
                    <a:pt x="7556" y="355"/>
                  </a:lnTo>
                  <a:lnTo>
                    <a:pt x="7366" y="457"/>
                  </a:lnTo>
                  <a:lnTo>
                    <a:pt x="6604" y="914"/>
                  </a:lnTo>
                  <a:lnTo>
                    <a:pt x="5829" y="1371"/>
                  </a:lnTo>
                  <a:lnTo>
                    <a:pt x="3378" y="2844"/>
                  </a:lnTo>
                  <a:lnTo>
                    <a:pt x="2971" y="5156"/>
                  </a:lnTo>
                  <a:lnTo>
                    <a:pt x="0" y="7658"/>
                  </a:lnTo>
                  <a:lnTo>
                    <a:pt x="4737" y="10947"/>
                  </a:lnTo>
                  <a:lnTo>
                    <a:pt x="6502" y="8648"/>
                  </a:lnTo>
                  <a:lnTo>
                    <a:pt x="8953" y="5892"/>
                  </a:lnTo>
                  <a:lnTo>
                    <a:pt x="9829" y="4419"/>
                  </a:lnTo>
                  <a:lnTo>
                    <a:pt x="10795" y="3060"/>
                  </a:lnTo>
                  <a:close/>
                </a:path>
              </a:pathLst>
            </a:custGeom>
            <a:solidFill>
              <a:srgbClr val="DFE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4167898" y="4765636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20" h="3175">
                  <a:moveTo>
                    <a:pt x="7251" y="2857"/>
                  </a:moveTo>
                  <a:lnTo>
                    <a:pt x="5803" y="0"/>
                  </a:lnTo>
                  <a:lnTo>
                    <a:pt x="3467" y="25"/>
                  </a:lnTo>
                  <a:lnTo>
                    <a:pt x="1143" y="63"/>
                  </a:lnTo>
                  <a:lnTo>
                    <a:pt x="25" y="63"/>
                  </a:lnTo>
                  <a:lnTo>
                    <a:pt x="457" y="596"/>
                  </a:lnTo>
                  <a:lnTo>
                    <a:pt x="927" y="1079"/>
                  </a:lnTo>
                  <a:lnTo>
                    <a:pt x="1397" y="1511"/>
                  </a:lnTo>
                  <a:lnTo>
                    <a:pt x="965" y="1130"/>
                  </a:lnTo>
                  <a:lnTo>
                    <a:pt x="965" y="2146"/>
                  </a:lnTo>
                  <a:lnTo>
                    <a:pt x="482" y="2387"/>
                  </a:lnTo>
                  <a:lnTo>
                    <a:pt x="965" y="2146"/>
                  </a:lnTo>
                  <a:lnTo>
                    <a:pt x="965" y="1130"/>
                  </a:lnTo>
                  <a:lnTo>
                    <a:pt x="457" y="609"/>
                  </a:lnTo>
                  <a:lnTo>
                    <a:pt x="25" y="76"/>
                  </a:lnTo>
                  <a:lnTo>
                    <a:pt x="38" y="965"/>
                  </a:lnTo>
                  <a:lnTo>
                    <a:pt x="25" y="1854"/>
                  </a:lnTo>
                  <a:lnTo>
                    <a:pt x="0" y="2755"/>
                  </a:lnTo>
                  <a:lnTo>
                    <a:pt x="495" y="2755"/>
                  </a:lnTo>
                  <a:lnTo>
                    <a:pt x="1003" y="2768"/>
                  </a:lnTo>
                  <a:lnTo>
                    <a:pt x="1511" y="2768"/>
                  </a:lnTo>
                  <a:lnTo>
                    <a:pt x="2006" y="2781"/>
                  </a:lnTo>
                  <a:lnTo>
                    <a:pt x="2501" y="2781"/>
                  </a:lnTo>
                  <a:lnTo>
                    <a:pt x="2997" y="2794"/>
                  </a:lnTo>
                  <a:lnTo>
                    <a:pt x="4419" y="2819"/>
                  </a:lnTo>
                  <a:lnTo>
                    <a:pt x="5829" y="2832"/>
                  </a:lnTo>
                  <a:lnTo>
                    <a:pt x="7251" y="2857"/>
                  </a:lnTo>
                  <a:close/>
                </a:path>
              </a:pathLst>
            </a:custGeom>
            <a:solidFill>
              <a:srgbClr val="78D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4102531" y="4803698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451" y="0"/>
                  </a:moveTo>
                  <a:lnTo>
                    <a:pt x="431" y="1206"/>
                  </a:lnTo>
                  <a:lnTo>
                    <a:pt x="0" y="3238"/>
                  </a:lnTo>
                  <a:lnTo>
                    <a:pt x="101" y="5549"/>
                  </a:lnTo>
                  <a:lnTo>
                    <a:pt x="1930" y="4254"/>
                  </a:lnTo>
                  <a:lnTo>
                    <a:pt x="2451" y="2273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E4E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4196994" y="4779429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4864" y="2476"/>
                  </a:moveTo>
                  <a:lnTo>
                    <a:pt x="4025" y="977"/>
                  </a:lnTo>
                  <a:lnTo>
                    <a:pt x="3733" y="431"/>
                  </a:lnTo>
                  <a:lnTo>
                    <a:pt x="2501" y="0"/>
                  </a:lnTo>
                  <a:lnTo>
                    <a:pt x="0" y="0"/>
                  </a:lnTo>
                  <a:lnTo>
                    <a:pt x="1117" y="2082"/>
                  </a:lnTo>
                  <a:lnTo>
                    <a:pt x="2882" y="2552"/>
                  </a:lnTo>
                  <a:lnTo>
                    <a:pt x="4864" y="2489"/>
                  </a:lnTo>
                  <a:lnTo>
                    <a:pt x="3517" y="977"/>
                  </a:lnTo>
                  <a:lnTo>
                    <a:pt x="4864" y="2476"/>
                  </a:lnTo>
                  <a:close/>
                </a:path>
                <a:path w="10160" h="5714">
                  <a:moveTo>
                    <a:pt x="9918" y="5054"/>
                  </a:moveTo>
                  <a:lnTo>
                    <a:pt x="8699" y="3048"/>
                  </a:lnTo>
                  <a:lnTo>
                    <a:pt x="8432" y="2959"/>
                  </a:lnTo>
                  <a:lnTo>
                    <a:pt x="8432" y="3708"/>
                  </a:lnTo>
                  <a:lnTo>
                    <a:pt x="6184" y="4241"/>
                  </a:lnTo>
                  <a:lnTo>
                    <a:pt x="8432" y="3708"/>
                  </a:lnTo>
                  <a:lnTo>
                    <a:pt x="8432" y="2959"/>
                  </a:lnTo>
                  <a:lnTo>
                    <a:pt x="6908" y="2451"/>
                  </a:lnTo>
                  <a:lnTo>
                    <a:pt x="4864" y="2489"/>
                  </a:lnTo>
                  <a:lnTo>
                    <a:pt x="5969" y="4775"/>
                  </a:lnTo>
                  <a:lnTo>
                    <a:pt x="7823" y="5232"/>
                  </a:lnTo>
                  <a:lnTo>
                    <a:pt x="9918" y="5054"/>
                  </a:lnTo>
                  <a:close/>
                </a:path>
              </a:pathLst>
            </a:custGeom>
            <a:solidFill>
              <a:srgbClr val="E3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2203208" y="4415497"/>
              <a:ext cx="19685" cy="36195"/>
            </a:xfrm>
            <a:custGeom>
              <a:avLst/>
              <a:gdLst/>
              <a:ahLst/>
              <a:cxnLst/>
              <a:rect l="l" t="t" r="r" b="b"/>
              <a:pathLst>
                <a:path w="19685" h="36195">
                  <a:moveTo>
                    <a:pt x="19519" y="10858"/>
                  </a:moveTo>
                  <a:lnTo>
                    <a:pt x="19456" y="5435"/>
                  </a:lnTo>
                  <a:lnTo>
                    <a:pt x="19443" y="25"/>
                  </a:lnTo>
                  <a:lnTo>
                    <a:pt x="19215" y="228"/>
                  </a:lnTo>
                  <a:lnTo>
                    <a:pt x="19215" y="17627"/>
                  </a:lnTo>
                  <a:lnTo>
                    <a:pt x="19024" y="18859"/>
                  </a:lnTo>
                  <a:lnTo>
                    <a:pt x="18465" y="20840"/>
                  </a:lnTo>
                  <a:lnTo>
                    <a:pt x="19011" y="18859"/>
                  </a:lnTo>
                  <a:lnTo>
                    <a:pt x="19215" y="17627"/>
                  </a:lnTo>
                  <a:lnTo>
                    <a:pt x="19215" y="228"/>
                  </a:lnTo>
                  <a:lnTo>
                    <a:pt x="18211" y="1219"/>
                  </a:lnTo>
                  <a:lnTo>
                    <a:pt x="17487" y="2679"/>
                  </a:lnTo>
                  <a:lnTo>
                    <a:pt x="17246" y="4267"/>
                  </a:lnTo>
                  <a:lnTo>
                    <a:pt x="16573" y="8737"/>
                  </a:lnTo>
                  <a:lnTo>
                    <a:pt x="16357" y="10223"/>
                  </a:lnTo>
                  <a:lnTo>
                    <a:pt x="18313" y="14782"/>
                  </a:lnTo>
                  <a:lnTo>
                    <a:pt x="18402" y="12611"/>
                  </a:lnTo>
                  <a:lnTo>
                    <a:pt x="18389" y="13119"/>
                  </a:lnTo>
                  <a:lnTo>
                    <a:pt x="18313" y="14782"/>
                  </a:lnTo>
                  <a:lnTo>
                    <a:pt x="18313" y="14998"/>
                  </a:lnTo>
                  <a:lnTo>
                    <a:pt x="18262" y="16243"/>
                  </a:lnTo>
                  <a:lnTo>
                    <a:pt x="18313" y="18376"/>
                  </a:lnTo>
                  <a:lnTo>
                    <a:pt x="18338" y="19443"/>
                  </a:lnTo>
                  <a:lnTo>
                    <a:pt x="18313" y="18415"/>
                  </a:lnTo>
                  <a:lnTo>
                    <a:pt x="18173" y="18542"/>
                  </a:lnTo>
                  <a:lnTo>
                    <a:pt x="18173" y="20129"/>
                  </a:lnTo>
                  <a:lnTo>
                    <a:pt x="17665" y="22275"/>
                  </a:lnTo>
                  <a:lnTo>
                    <a:pt x="18173" y="20129"/>
                  </a:lnTo>
                  <a:lnTo>
                    <a:pt x="18173" y="18542"/>
                  </a:lnTo>
                  <a:lnTo>
                    <a:pt x="16268" y="20205"/>
                  </a:lnTo>
                  <a:lnTo>
                    <a:pt x="16268" y="24790"/>
                  </a:lnTo>
                  <a:lnTo>
                    <a:pt x="15379" y="26416"/>
                  </a:lnTo>
                  <a:lnTo>
                    <a:pt x="16268" y="24790"/>
                  </a:lnTo>
                  <a:lnTo>
                    <a:pt x="16268" y="20205"/>
                  </a:lnTo>
                  <a:lnTo>
                    <a:pt x="13233" y="22860"/>
                  </a:lnTo>
                  <a:lnTo>
                    <a:pt x="13233" y="26327"/>
                  </a:lnTo>
                  <a:lnTo>
                    <a:pt x="11087" y="26238"/>
                  </a:lnTo>
                  <a:lnTo>
                    <a:pt x="13233" y="26327"/>
                  </a:lnTo>
                  <a:lnTo>
                    <a:pt x="13233" y="22860"/>
                  </a:lnTo>
                  <a:lnTo>
                    <a:pt x="11010" y="24790"/>
                  </a:lnTo>
                  <a:lnTo>
                    <a:pt x="5080" y="20624"/>
                  </a:lnTo>
                  <a:lnTo>
                    <a:pt x="12" y="21704"/>
                  </a:lnTo>
                  <a:lnTo>
                    <a:pt x="88" y="22288"/>
                  </a:lnTo>
                  <a:lnTo>
                    <a:pt x="190" y="22758"/>
                  </a:lnTo>
                  <a:lnTo>
                    <a:pt x="292" y="23304"/>
                  </a:lnTo>
                  <a:lnTo>
                    <a:pt x="431" y="23444"/>
                  </a:lnTo>
                  <a:lnTo>
                    <a:pt x="292" y="23304"/>
                  </a:lnTo>
                  <a:lnTo>
                    <a:pt x="2082" y="33464"/>
                  </a:lnTo>
                  <a:lnTo>
                    <a:pt x="3911" y="35750"/>
                  </a:lnTo>
                  <a:lnTo>
                    <a:pt x="9588" y="35445"/>
                  </a:lnTo>
                  <a:lnTo>
                    <a:pt x="16027" y="35090"/>
                  </a:lnTo>
                  <a:lnTo>
                    <a:pt x="19177" y="30353"/>
                  </a:lnTo>
                  <a:lnTo>
                    <a:pt x="19469" y="18808"/>
                  </a:lnTo>
                  <a:lnTo>
                    <a:pt x="19469" y="16281"/>
                  </a:lnTo>
                  <a:lnTo>
                    <a:pt x="19316" y="17132"/>
                  </a:lnTo>
                  <a:lnTo>
                    <a:pt x="19456" y="16294"/>
                  </a:lnTo>
                  <a:lnTo>
                    <a:pt x="19519" y="10858"/>
                  </a:lnTo>
                  <a:close/>
                </a:path>
              </a:pathLst>
            </a:custGeom>
            <a:solidFill>
              <a:srgbClr val="7DE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2605341" y="3305987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4">
                  <a:moveTo>
                    <a:pt x="7531" y="3048"/>
                  </a:moveTo>
                  <a:lnTo>
                    <a:pt x="7366" y="0"/>
                  </a:lnTo>
                  <a:lnTo>
                    <a:pt x="5257" y="812"/>
                  </a:lnTo>
                  <a:lnTo>
                    <a:pt x="4203" y="1231"/>
                  </a:lnTo>
                  <a:lnTo>
                    <a:pt x="4165" y="1409"/>
                  </a:lnTo>
                  <a:lnTo>
                    <a:pt x="4203" y="1219"/>
                  </a:lnTo>
                  <a:lnTo>
                    <a:pt x="3937" y="1333"/>
                  </a:lnTo>
                  <a:lnTo>
                    <a:pt x="3937" y="2514"/>
                  </a:lnTo>
                  <a:lnTo>
                    <a:pt x="3848" y="3060"/>
                  </a:lnTo>
                  <a:lnTo>
                    <a:pt x="3708" y="3962"/>
                  </a:lnTo>
                  <a:lnTo>
                    <a:pt x="3835" y="3048"/>
                  </a:lnTo>
                  <a:lnTo>
                    <a:pt x="3937" y="2514"/>
                  </a:lnTo>
                  <a:lnTo>
                    <a:pt x="3937" y="1333"/>
                  </a:lnTo>
                  <a:lnTo>
                    <a:pt x="3098" y="1651"/>
                  </a:lnTo>
                  <a:lnTo>
                    <a:pt x="3098" y="5232"/>
                  </a:lnTo>
                  <a:lnTo>
                    <a:pt x="2590" y="4749"/>
                  </a:lnTo>
                  <a:lnTo>
                    <a:pt x="3098" y="5232"/>
                  </a:lnTo>
                  <a:lnTo>
                    <a:pt x="3098" y="1651"/>
                  </a:lnTo>
                  <a:lnTo>
                    <a:pt x="1676" y="2209"/>
                  </a:lnTo>
                  <a:lnTo>
                    <a:pt x="1676" y="4305"/>
                  </a:lnTo>
                  <a:lnTo>
                    <a:pt x="1257" y="4254"/>
                  </a:lnTo>
                  <a:lnTo>
                    <a:pt x="1676" y="4305"/>
                  </a:lnTo>
                  <a:lnTo>
                    <a:pt x="1676" y="2209"/>
                  </a:lnTo>
                  <a:lnTo>
                    <a:pt x="0" y="2857"/>
                  </a:lnTo>
                  <a:lnTo>
                    <a:pt x="190" y="3365"/>
                  </a:lnTo>
                  <a:lnTo>
                    <a:pt x="520" y="3683"/>
                  </a:lnTo>
                  <a:lnTo>
                    <a:pt x="762" y="4102"/>
                  </a:lnTo>
                  <a:lnTo>
                    <a:pt x="1460" y="5359"/>
                  </a:lnTo>
                  <a:lnTo>
                    <a:pt x="2400" y="6362"/>
                  </a:lnTo>
                  <a:lnTo>
                    <a:pt x="3530" y="7099"/>
                  </a:lnTo>
                  <a:lnTo>
                    <a:pt x="3517" y="6654"/>
                  </a:lnTo>
                  <a:lnTo>
                    <a:pt x="3517" y="6210"/>
                  </a:lnTo>
                  <a:lnTo>
                    <a:pt x="3556" y="5765"/>
                  </a:lnTo>
                  <a:lnTo>
                    <a:pt x="3530" y="6642"/>
                  </a:lnTo>
                  <a:lnTo>
                    <a:pt x="3543" y="7086"/>
                  </a:lnTo>
                  <a:lnTo>
                    <a:pt x="4038" y="7404"/>
                  </a:lnTo>
                  <a:lnTo>
                    <a:pt x="4445" y="7835"/>
                  </a:lnTo>
                  <a:lnTo>
                    <a:pt x="4991" y="8064"/>
                  </a:lnTo>
                  <a:lnTo>
                    <a:pt x="5994" y="5448"/>
                  </a:lnTo>
                  <a:lnTo>
                    <a:pt x="7531" y="3048"/>
                  </a:lnTo>
                  <a:close/>
                </a:path>
              </a:pathLst>
            </a:custGeom>
            <a:solidFill>
              <a:srgbClr val="D8B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2256447" y="3737711"/>
              <a:ext cx="29209" cy="76835"/>
            </a:xfrm>
            <a:custGeom>
              <a:avLst/>
              <a:gdLst/>
              <a:ahLst/>
              <a:cxnLst/>
              <a:rect l="l" t="t" r="r" b="b"/>
              <a:pathLst>
                <a:path w="29210" h="76835">
                  <a:moveTo>
                    <a:pt x="26708" y="13462"/>
                  </a:moveTo>
                  <a:lnTo>
                    <a:pt x="26619" y="13677"/>
                  </a:lnTo>
                  <a:lnTo>
                    <a:pt x="26543" y="13893"/>
                  </a:lnTo>
                  <a:lnTo>
                    <a:pt x="26454" y="14109"/>
                  </a:lnTo>
                  <a:lnTo>
                    <a:pt x="26682" y="13462"/>
                  </a:lnTo>
                  <a:lnTo>
                    <a:pt x="25704" y="12979"/>
                  </a:lnTo>
                  <a:lnTo>
                    <a:pt x="23863" y="12458"/>
                  </a:lnTo>
                  <a:lnTo>
                    <a:pt x="24244" y="3746"/>
                  </a:lnTo>
                  <a:lnTo>
                    <a:pt x="22275" y="4419"/>
                  </a:lnTo>
                  <a:lnTo>
                    <a:pt x="22275" y="25501"/>
                  </a:lnTo>
                  <a:lnTo>
                    <a:pt x="18872" y="37084"/>
                  </a:lnTo>
                  <a:lnTo>
                    <a:pt x="16814" y="49022"/>
                  </a:lnTo>
                  <a:lnTo>
                    <a:pt x="16751" y="55245"/>
                  </a:lnTo>
                  <a:lnTo>
                    <a:pt x="16802" y="49022"/>
                  </a:lnTo>
                  <a:lnTo>
                    <a:pt x="18859" y="37096"/>
                  </a:lnTo>
                  <a:lnTo>
                    <a:pt x="22275" y="25501"/>
                  </a:lnTo>
                  <a:lnTo>
                    <a:pt x="22275" y="4419"/>
                  </a:lnTo>
                  <a:lnTo>
                    <a:pt x="18897" y="5549"/>
                  </a:lnTo>
                  <a:lnTo>
                    <a:pt x="16560" y="5435"/>
                  </a:lnTo>
                  <a:lnTo>
                    <a:pt x="16560" y="61480"/>
                  </a:lnTo>
                  <a:lnTo>
                    <a:pt x="10033" y="62445"/>
                  </a:lnTo>
                  <a:lnTo>
                    <a:pt x="6642" y="69989"/>
                  </a:lnTo>
                  <a:lnTo>
                    <a:pt x="10033" y="62433"/>
                  </a:lnTo>
                  <a:lnTo>
                    <a:pt x="16560" y="61480"/>
                  </a:lnTo>
                  <a:lnTo>
                    <a:pt x="16560" y="5435"/>
                  </a:lnTo>
                  <a:lnTo>
                    <a:pt x="14693" y="5334"/>
                  </a:lnTo>
                  <a:lnTo>
                    <a:pt x="14351" y="5384"/>
                  </a:lnTo>
                  <a:lnTo>
                    <a:pt x="14058" y="5372"/>
                  </a:lnTo>
                  <a:lnTo>
                    <a:pt x="13779" y="5359"/>
                  </a:lnTo>
                  <a:lnTo>
                    <a:pt x="10731" y="5156"/>
                  </a:lnTo>
                  <a:lnTo>
                    <a:pt x="9740" y="1485"/>
                  </a:lnTo>
                  <a:lnTo>
                    <a:pt x="7467" y="0"/>
                  </a:lnTo>
                  <a:lnTo>
                    <a:pt x="7721" y="1638"/>
                  </a:lnTo>
                  <a:lnTo>
                    <a:pt x="7670" y="2781"/>
                  </a:lnTo>
                  <a:lnTo>
                    <a:pt x="7493" y="3683"/>
                  </a:lnTo>
                  <a:lnTo>
                    <a:pt x="6794" y="7188"/>
                  </a:lnTo>
                  <a:lnTo>
                    <a:pt x="3327" y="5969"/>
                  </a:lnTo>
                  <a:lnTo>
                    <a:pt x="266" y="5397"/>
                  </a:lnTo>
                  <a:lnTo>
                    <a:pt x="863" y="7061"/>
                  </a:lnTo>
                  <a:lnTo>
                    <a:pt x="1295" y="8928"/>
                  </a:lnTo>
                  <a:lnTo>
                    <a:pt x="2362" y="10058"/>
                  </a:lnTo>
                  <a:lnTo>
                    <a:pt x="7137" y="16967"/>
                  </a:lnTo>
                  <a:lnTo>
                    <a:pt x="9093" y="24295"/>
                  </a:lnTo>
                  <a:lnTo>
                    <a:pt x="8763" y="32105"/>
                  </a:lnTo>
                  <a:lnTo>
                    <a:pt x="6680" y="40487"/>
                  </a:lnTo>
                  <a:lnTo>
                    <a:pt x="4445" y="47828"/>
                  </a:lnTo>
                  <a:lnTo>
                    <a:pt x="2527" y="55321"/>
                  </a:lnTo>
                  <a:lnTo>
                    <a:pt x="1066" y="62953"/>
                  </a:lnTo>
                  <a:lnTo>
                    <a:pt x="203" y="70739"/>
                  </a:lnTo>
                  <a:lnTo>
                    <a:pt x="152" y="71450"/>
                  </a:lnTo>
                  <a:lnTo>
                    <a:pt x="25" y="72148"/>
                  </a:lnTo>
                  <a:lnTo>
                    <a:pt x="0" y="72859"/>
                  </a:lnTo>
                  <a:lnTo>
                    <a:pt x="1244" y="74891"/>
                  </a:lnTo>
                  <a:lnTo>
                    <a:pt x="3441" y="76365"/>
                  </a:lnTo>
                  <a:lnTo>
                    <a:pt x="7683" y="68783"/>
                  </a:lnTo>
                  <a:lnTo>
                    <a:pt x="13716" y="67665"/>
                  </a:lnTo>
                  <a:lnTo>
                    <a:pt x="16738" y="62522"/>
                  </a:lnTo>
                  <a:lnTo>
                    <a:pt x="16700" y="62166"/>
                  </a:lnTo>
                  <a:lnTo>
                    <a:pt x="16713" y="61823"/>
                  </a:lnTo>
                  <a:lnTo>
                    <a:pt x="16687" y="61468"/>
                  </a:lnTo>
                  <a:lnTo>
                    <a:pt x="17005" y="61379"/>
                  </a:lnTo>
                  <a:lnTo>
                    <a:pt x="22771" y="37973"/>
                  </a:lnTo>
                  <a:lnTo>
                    <a:pt x="25196" y="26149"/>
                  </a:lnTo>
                  <a:lnTo>
                    <a:pt x="26619" y="14097"/>
                  </a:lnTo>
                  <a:lnTo>
                    <a:pt x="26657" y="13868"/>
                  </a:lnTo>
                  <a:lnTo>
                    <a:pt x="26682" y="13677"/>
                  </a:lnTo>
                  <a:lnTo>
                    <a:pt x="26708" y="13462"/>
                  </a:lnTo>
                  <a:close/>
                </a:path>
                <a:path w="29210" h="76835">
                  <a:moveTo>
                    <a:pt x="29095" y="5067"/>
                  </a:moveTo>
                  <a:lnTo>
                    <a:pt x="28714" y="2882"/>
                  </a:lnTo>
                  <a:lnTo>
                    <a:pt x="27051" y="4241"/>
                  </a:lnTo>
                  <a:lnTo>
                    <a:pt x="26885" y="6248"/>
                  </a:lnTo>
                  <a:lnTo>
                    <a:pt x="26987" y="8343"/>
                  </a:lnTo>
                  <a:lnTo>
                    <a:pt x="28600" y="6921"/>
                  </a:lnTo>
                  <a:lnTo>
                    <a:pt x="29095" y="5067"/>
                  </a:lnTo>
                  <a:close/>
                </a:path>
              </a:pathLst>
            </a:custGeom>
            <a:solidFill>
              <a:srgbClr val="94D9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2273020" y="363175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32" y="2425"/>
                  </a:moveTo>
                  <a:lnTo>
                    <a:pt x="1701" y="736"/>
                  </a:lnTo>
                  <a:lnTo>
                    <a:pt x="1574" y="660"/>
                  </a:lnTo>
                  <a:lnTo>
                    <a:pt x="1574" y="2082"/>
                  </a:lnTo>
                  <a:lnTo>
                    <a:pt x="1397" y="1346"/>
                  </a:lnTo>
                  <a:lnTo>
                    <a:pt x="1054" y="698"/>
                  </a:lnTo>
                  <a:lnTo>
                    <a:pt x="1397" y="1333"/>
                  </a:lnTo>
                  <a:lnTo>
                    <a:pt x="1574" y="2082"/>
                  </a:lnTo>
                  <a:lnTo>
                    <a:pt x="1574" y="660"/>
                  </a:lnTo>
                  <a:lnTo>
                    <a:pt x="685" y="76"/>
                  </a:lnTo>
                  <a:lnTo>
                    <a:pt x="711" y="355"/>
                  </a:lnTo>
                  <a:lnTo>
                    <a:pt x="723" y="571"/>
                  </a:lnTo>
                  <a:lnTo>
                    <a:pt x="800" y="1765"/>
                  </a:lnTo>
                  <a:lnTo>
                    <a:pt x="0" y="3721"/>
                  </a:lnTo>
                  <a:lnTo>
                    <a:pt x="2832" y="2425"/>
                  </a:lnTo>
                  <a:close/>
                </a:path>
              </a:pathLst>
            </a:custGeom>
            <a:solidFill>
              <a:srgbClr val="69E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865651" y="5002034"/>
              <a:ext cx="33655" cy="16510"/>
            </a:xfrm>
            <a:custGeom>
              <a:avLst/>
              <a:gdLst/>
              <a:ahLst/>
              <a:cxnLst/>
              <a:rect l="l" t="t" r="r" b="b"/>
              <a:pathLst>
                <a:path w="33654" h="16510">
                  <a:moveTo>
                    <a:pt x="33477" y="7835"/>
                  </a:moveTo>
                  <a:lnTo>
                    <a:pt x="30289" y="3987"/>
                  </a:lnTo>
                  <a:lnTo>
                    <a:pt x="29895" y="4140"/>
                  </a:lnTo>
                  <a:lnTo>
                    <a:pt x="29895" y="9753"/>
                  </a:lnTo>
                  <a:lnTo>
                    <a:pt x="28740" y="9423"/>
                  </a:lnTo>
                  <a:lnTo>
                    <a:pt x="29895" y="9753"/>
                  </a:lnTo>
                  <a:lnTo>
                    <a:pt x="29895" y="4140"/>
                  </a:lnTo>
                  <a:lnTo>
                    <a:pt x="26047" y="5613"/>
                  </a:lnTo>
                  <a:lnTo>
                    <a:pt x="20421" y="5067"/>
                  </a:lnTo>
                  <a:lnTo>
                    <a:pt x="18834" y="4737"/>
                  </a:lnTo>
                  <a:lnTo>
                    <a:pt x="17856" y="3644"/>
                  </a:lnTo>
                  <a:lnTo>
                    <a:pt x="16471" y="4025"/>
                  </a:lnTo>
                  <a:lnTo>
                    <a:pt x="17843" y="3644"/>
                  </a:lnTo>
                  <a:lnTo>
                    <a:pt x="17157" y="2882"/>
                  </a:lnTo>
                  <a:lnTo>
                    <a:pt x="16751" y="1752"/>
                  </a:lnTo>
                  <a:lnTo>
                    <a:pt x="16789" y="0"/>
                  </a:lnTo>
                  <a:lnTo>
                    <a:pt x="16192" y="317"/>
                  </a:lnTo>
                  <a:lnTo>
                    <a:pt x="16192" y="5969"/>
                  </a:lnTo>
                  <a:lnTo>
                    <a:pt x="15798" y="4254"/>
                  </a:lnTo>
                  <a:lnTo>
                    <a:pt x="16192" y="5969"/>
                  </a:lnTo>
                  <a:lnTo>
                    <a:pt x="16192" y="317"/>
                  </a:lnTo>
                  <a:lnTo>
                    <a:pt x="12979" y="1993"/>
                  </a:lnTo>
                  <a:lnTo>
                    <a:pt x="9017" y="3721"/>
                  </a:lnTo>
                  <a:lnTo>
                    <a:pt x="4902" y="6477"/>
                  </a:lnTo>
                  <a:lnTo>
                    <a:pt x="4902" y="9664"/>
                  </a:lnTo>
                  <a:lnTo>
                    <a:pt x="4089" y="10160"/>
                  </a:lnTo>
                  <a:lnTo>
                    <a:pt x="4546" y="9867"/>
                  </a:lnTo>
                  <a:lnTo>
                    <a:pt x="4902" y="9664"/>
                  </a:lnTo>
                  <a:lnTo>
                    <a:pt x="4902" y="6477"/>
                  </a:lnTo>
                  <a:lnTo>
                    <a:pt x="4064" y="7035"/>
                  </a:lnTo>
                  <a:lnTo>
                    <a:pt x="0" y="6350"/>
                  </a:lnTo>
                  <a:lnTo>
                    <a:pt x="1968" y="10706"/>
                  </a:lnTo>
                  <a:lnTo>
                    <a:pt x="2755" y="10756"/>
                  </a:lnTo>
                  <a:lnTo>
                    <a:pt x="3543" y="10883"/>
                  </a:lnTo>
                  <a:lnTo>
                    <a:pt x="4318" y="10985"/>
                  </a:lnTo>
                  <a:lnTo>
                    <a:pt x="10922" y="12446"/>
                  </a:lnTo>
                  <a:lnTo>
                    <a:pt x="17462" y="14401"/>
                  </a:lnTo>
                  <a:lnTo>
                    <a:pt x="24053" y="15976"/>
                  </a:lnTo>
                  <a:lnTo>
                    <a:pt x="30835" y="16294"/>
                  </a:lnTo>
                  <a:lnTo>
                    <a:pt x="31711" y="13500"/>
                  </a:lnTo>
                  <a:lnTo>
                    <a:pt x="31330" y="13423"/>
                  </a:lnTo>
                  <a:lnTo>
                    <a:pt x="31699" y="13487"/>
                  </a:lnTo>
                  <a:lnTo>
                    <a:pt x="32600" y="10566"/>
                  </a:lnTo>
                  <a:lnTo>
                    <a:pt x="33477" y="7835"/>
                  </a:lnTo>
                  <a:close/>
                </a:path>
              </a:pathLst>
            </a:custGeom>
            <a:solidFill>
              <a:srgbClr val="EDB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252277" y="4610823"/>
              <a:ext cx="17780" cy="29845"/>
            </a:xfrm>
            <a:custGeom>
              <a:avLst/>
              <a:gdLst/>
              <a:ahLst/>
              <a:cxnLst/>
              <a:rect l="l" t="t" r="r" b="b"/>
              <a:pathLst>
                <a:path w="17779" h="29845">
                  <a:moveTo>
                    <a:pt x="7607" y="19011"/>
                  </a:moveTo>
                  <a:lnTo>
                    <a:pt x="6261" y="19875"/>
                  </a:lnTo>
                  <a:lnTo>
                    <a:pt x="5372" y="20688"/>
                  </a:lnTo>
                  <a:lnTo>
                    <a:pt x="5372" y="22923"/>
                  </a:lnTo>
                  <a:lnTo>
                    <a:pt x="2743" y="26428"/>
                  </a:lnTo>
                  <a:lnTo>
                    <a:pt x="5372" y="22923"/>
                  </a:lnTo>
                  <a:lnTo>
                    <a:pt x="5372" y="20688"/>
                  </a:lnTo>
                  <a:lnTo>
                    <a:pt x="2324" y="24282"/>
                  </a:lnTo>
                  <a:lnTo>
                    <a:pt x="1270" y="25920"/>
                  </a:lnTo>
                  <a:lnTo>
                    <a:pt x="444" y="27711"/>
                  </a:lnTo>
                  <a:lnTo>
                    <a:pt x="0" y="29832"/>
                  </a:lnTo>
                  <a:lnTo>
                    <a:pt x="4381" y="27851"/>
                  </a:lnTo>
                  <a:lnTo>
                    <a:pt x="7454" y="24726"/>
                  </a:lnTo>
                  <a:lnTo>
                    <a:pt x="7607" y="19011"/>
                  </a:lnTo>
                  <a:close/>
                </a:path>
                <a:path w="17779" h="29845">
                  <a:moveTo>
                    <a:pt x="7607" y="18973"/>
                  </a:moveTo>
                  <a:close/>
                </a:path>
                <a:path w="17779" h="29845">
                  <a:moveTo>
                    <a:pt x="17386" y="8458"/>
                  </a:moveTo>
                  <a:lnTo>
                    <a:pt x="17322" y="0"/>
                  </a:lnTo>
                  <a:lnTo>
                    <a:pt x="15240" y="7073"/>
                  </a:lnTo>
                  <a:lnTo>
                    <a:pt x="17310" y="0"/>
                  </a:lnTo>
                  <a:lnTo>
                    <a:pt x="16192" y="1739"/>
                  </a:lnTo>
                  <a:lnTo>
                    <a:pt x="14020" y="5257"/>
                  </a:lnTo>
                  <a:lnTo>
                    <a:pt x="12839" y="8509"/>
                  </a:lnTo>
                  <a:lnTo>
                    <a:pt x="11290" y="11531"/>
                  </a:lnTo>
                  <a:lnTo>
                    <a:pt x="12827" y="8509"/>
                  </a:lnTo>
                  <a:lnTo>
                    <a:pt x="14020" y="5257"/>
                  </a:lnTo>
                  <a:lnTo>
                    <a:pt x="12268" y="8153"/>
                  </a:lnTo>
                  <a:lnTo>
                    <a:pt x="10642" y="11112"/>
                  </a:lnTo>
                  <a:lnTo>
                    <a:pt x="9309" y="14262"/>
                  </a:lnTo>
                  <a:lnTo>
                    <a:pt x="8661" y="15798"/>
                  </a:lnTo>
                  <a:lnTo>
                    <a:pt x="8064" y="17373"/>
                  </a:lnTo>
                  <a:lnTo>
                    <a:pt x="7569" y="18986"/>
                  </a:lnTo>
                  <a:lnTo>
                    <a:pt x="10972" y="14592"/>
                  </a:lnTo>
                  <a:lnTo>
                    <a:pt x="7594" y="19011"/>
                  </a:lnTo>
                  <a:lnTo>
                    <a:pt x="14363" y="14947"/>
                  </a:lnTo>
                  <a:lnTo>
                    <a:pt x="17386" y="8458"/>
                  </a:lnTo>
                  <a:close/>
                </a:path>
              </a:pathLst>
            </a:custGeom>
            <a:solidFill>
              <a:srgbClr val="85CE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770680" y="3514509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89">
                  <a:moveTo>
                    <a:pt x="4508" y="8559"/>
                  </a:moveTo>
                  <a:lnTo>
                    <a:pt x="4356" y="7213"/>
                  </a:lnTo>
                  <a:lnTo>
                    <a:pt x="3683" y="6324"/>
                  </a:lnTo>
                  <a:lnTo>
                    <a:pt x="2578" y="5829"/>
                  </a:lnTo>
                  <a:lnTo>
                    <a:pt x="2501" y="3492"/>
                  </a:lnTo>
                  <a:lnTo>
                    <a:pt x="1917" y="1447"/>
                  </a:lnTo>
                  <a:lnTo>
                    <a:pt x="165" y="12"/>
                  </a:lnTo>
                  <a:lnTo>
                    <a:pt x="50" y="1765"/>
                  </a:lnTo>
                  <a:lnTo>
                    <a:pt x="0" y="2438"/>
                  </a:lnTo>
                  <a:lnTo>
                    <a:pt x="228" y="4267"/>
                  </a:lnTo>
                  <a:lnTo>
                    <a:pt x="266" y="4648"/>
                  </a:lnTo>
                  <a:lnTo>
                    <a:pt x="2527" y="5829"/>
                  </a:lnTo>
                  <a:lnTo>
                    <a:pt x="927" y="4267"/>
                  </a:lnTo>
                  <a:lnTo>
                    <a:pt x="2489" y="5765"/>
                  </a:lnTo>
                  <a:lnTo>
                    <a:pt x="3848" y="7658"/>
                  </a:lnTo>
                  <a:lnTo>
                    <a:pt x="4508" y="8559"/>
                  </a:lnTo>
                  <a:close/>
                </a:path>
              </a:pathLst>
            </a:custGeom>
            <a:solidFill>
              <a:srgbClr val="76E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2582126" y="5040845"/>
              <a:ext cx="38735" cy="55880"/>
            </a:xfrm>
            <a:custGeom>
              <a:avLst/>
              <a:gdLst/>
              <a:ahLst/>
              <a:cxnLst/>
              <a:rect l="l" t="t" r="r" b="b"/>
              <a:pathLst>
                <a:path w="38735" h="55879">
                  <a:moveTo>
                    <a:pt x="38544" y="8356"/>
                  </a:moveTo>
                  <a:lnTo>
                    <a:pt x="37985" y="9004"/>
                  </a:lnTo>
                  <a:lnTo>
                    <a:pt x="38531" y="8356"/>
                  </a:lnTo>
                  <a:lnTo>
                    <a:pt x="37084" y="7721"/>
                  </a:lnTo>
                  <a:lnTo>
                    <a:pt x="37084" y="9969"/>
                  </a:lnTo>
                  <a:lnTo>
                    <a:pt x="36690" y="10007"/>
                  </a:lnTo>
                  <a:lnTo>
                    <a:pt x="36245" y="10363"/>
                  </a:lnTo>
                  <a:lnTo>
                    <a:pt x="36677" y="10007"/>
                  </a:lnTo>
                  <a:lnTo>
                    <a:pt x="37071" y="9969"/>
                  </a:lnTo>
                  <a:lnTo>
                    <a:pt x="37084" y="7721"/>
                  </a:lnTo>
                  <a:lnTo>
                    <a:pt x="36766" y="7569"/>
                  </a:lnTo>
                  <a:lnTo>
                    <a:pt x="34061" y="6362"/>
                  </a:lnTo>
                  <a:lnTo>
                    <a:pt x="27825" y="7569"/>
                  </a:lnTo>
                  <a:lnTo>
                    <a:pt x="26403" y="0"/>
                  </a:lnTo>
                  <a:lnTo>
                    <a:pt x="26111" y="292"/>
                  </a:lnTo>
                  <a:lnTo>
                    <a:pt x="26111" y="1485"/>
                  </a:lnTo>
                  <a:lnTo>
                    <a:pt x="25412" y="4394"/>
                  </a:lnTo>
                  <a:lnTo>
                    <a:pt x="21628" y="17957"/>
                  </a:lnTo>
                  <a:lnTo>
                    <a:pt x="21564" y="18161"/>
                  </a:lnTo>
                  <a:lnTo>
                    <a:pt x="19519" y="23431"/>
                  </a:lnTo>
                  <a:lnTo>
                    <a:pt x="21564" y="18161"/>
                  </a:lnTo>
                  <a:lnTo>
                    <a:pt x="25412" y="4394"/>
                  </a:lnTo>
                  <a:lnTo>
                    <a:pt x="25742" y="2933"/>
                  </a:lnTo>
                  <a:lnTo>
                    <a:pt x="26111" y="1485"/>
                  </a:lnTo>
                  <a:lnTo>
                    <a:pt x="26111" y="292"/>
                  </a:lnTo>
                  <a:lnTo>
                    <a:pt x="25641" y="736"/>
                  </a:lnTo>
                  <a:lnTo>
                    <a:pt x="25069" y="1587"/>
                  </a:lnTo>
                  <a:lnTo>
                    <a:pt x="24561" y="2476"/>
                  </a:lnTo>
                  <a:lnTo>
                    <a:pt x="23202" y="4914"/>
                  </a:lnTo>
                  <a:lnTo>
                    <a:pt x="6642" y="44310"/>
                  </a:lnTo>
                  <a:lnTo>
                    <a:pt x="0" y="54571"/>
                  </a:lnTo>
                  <a:lnTo>
                    <a:pt x="1435" y="55181"/>
                  </a:lnTo>
                  <a:lnTo>
                    <a:pt x="2133" y="55346"/>
                  </a:lnTo>
                  <a:lnTo>
                    <a:pt x="10033" y="43662"/>
                  </a:lnTo>
                  <a:lnTo>
                    <a:pt x="2298" y="55194"/>
                  </a:lnTo>
                  <a:lnTo>
                    <a:pt x="2019" y="55473"/>
                  </a:lnTo>
                  <a:lnTo>
                    <a:pt x="2590" y="55473"/>
                  </a:lnTo>
                  <a:lnTo>
                    <a:pt x="3200" y="55626"/>
                  </a:lnTo>
                  <a:lnTo>
                    <a:pt x="4229" y="55473"/>
                  </a:lnTo>
                  <a:lnTo>
                    <a:pt x="6781" y="50787"/>
                  </a:lnTo>
                  <a:lnTo>
                    <a:pt x="10350" y="44907"/>
                  </a:lnTo>
                  <a:lnTo>
                    <a:pt x="15011" y="38061"/>
                  </a:lnTo>
                  <a:lnTo>
                    <a:pt x="18618" y="35979"/>
                  </a:lnTo>
                  <a:lnTo>
                    <a:pt x="22161" y="38773"/>
                  </a:lnTo>
                  <a:lnTo>
                    <a:pt x="26657" y="46532"/>
                  </a:lnTo>
                  <a:lnTo>
                    <a:pt x="28905" y="45529"/>
                  </a:lnTo>
                  <a:lnTo>
                    <a:pt x="30492" y="43713"/>
                  </a:lnTo>
                  <a:lnTo>
                    <a:pt x="31623" y="41351"/>
                  </a:lnTo>
                  <a:lnTo>
                    <a:pt x="31978" y="40093"/>
                  </a:lnTo>
                  <a:lnTo>
                    <a:pt x="32435" y="38925"/>
                  </a:lnTo>
                  <a:lnTo>
                    <a:pt x="32816" y="38061"/>
                  </a:lnTo>
                  <a:lnTo>
                    <a:pt x="32943" y="37769"/>
                  </a:lnTo>
                  <a:lnTo>
                    <a:pt x="33629" y="36182"/>
                  </a:lnTo>
                  <a:lnTo>
                    <a:pt x="34442" y="34683"/>
                  </a:lnTo>
                  <a:lnTo>
                    <a:pt x="38100" y="30327"/>
                  </a:lnTo>
                  <a:lnTo>
                    <a:pt x="37363" y="28282"/>
                  </a:lnTo>
                  <a:lnTo>
                    <a:pt x="31026" y="24472"/>
                  </a:lnTo>
                  <a:lnTo>
                    <a:pt x="33616" y="19354"/>
                  </a:lnTo>
                  <a:lnTo>
                    <a:pt x="33223" y="18935"/>
                  </a:lnTo>
                  <a:lnTo>
                    <a:pt x="33616" y="19354"/>
                  </a:lnTo>
                  <a:lnTo>
                    <a:pt x="33794" y="18694"/>
                  </a:lnTo>
                  <a:lnTo>
                    <a:pt x="33832" y="18034"/>
                  </a:lnTo>
                  <a:lnTo>
                    <a:pt x="33883" y="17360"/>
                  </a:lnTo>
                  <a:lnTo>
                    <a:pt x="33896" y="17119"/>
                  </a:lnTo>
                  <a:lnTo>
                    <a:pt x="33972" y="16903"/>
                  </a:lnTo>
                  <a:lnTo>
                    <a:pt x="33972" y="16675"/>
                  </a:lnTo>
                  <a:lnTo>
                    <a:pt x="34645" y="15697"/>
                  </a:lnTo>
                  <a:lnTo>
                    <a:pt x="35344" y="14757"/>
                  </a:lnTo>
                  <a:lnTo>
                    <a:pt x="36106" y="13868"/>
                  </a:lnTo>
                  <a:lnTo>
                    <a:pt x="37884" y="9855"/>
                  </a:lnTo>
                  <a:lnTo>
                    <a:pt x="37731" y="9880"/>
                  </a:lnTo>
                  <a:lnTo>
                    <a:pt x="37871" y="9855"/>
                  </a:lnTo>
                  <a:lnTo>
                    <a:pt x="38100" y="9359"/>
                  </a:lnTo>
                  <a:lnTo>
                    <a:pt x="38315" y="8864"/>
                  </a:lnTo>
                  <a:lnTo>
                    <a:pt x="38544" y="8356"/>
                  </a:lnTo>
                  <a:close/>
                </a:path>
              </a:pathLst>
            </a:custGeom>
            <a:solidFill>
              <a:srgbClr val="B5D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2588450" y="3300386"/>
              <a:ext cx="27305" cy="49530"/>
            </a:xfrm>
            <a:custGeom>
              <a:avLst/>
              <a:gdLst/>
              <a:ahLst/>
              <a:cxnLst/>
              <a:rect l="l" t="t" r="r" b="b"/>
              <a:pathLst>
                <a:path w="27305" h="49529">
                  <a:moveTo>
                    <a:pt x="27000" y="42976"/>
                  </a:moveTo>
                  <a:lnTo>
                    <a:pt x="26962" y="42786"/>
                  </a:lnTo>
                  <a:lnTo>
                    <a:pt x="25387" y="33947"/>
                  </a:lnTo>
                  <a:lnTo>
                    <a:pt x="25298" y="33451"/>
                  </a:lnTo>
                  <a:lnTo>
                    <a:pt x="22567" y="27876"/>
                  </a:lnTo>
                  <a:lnTo>
                    <a:pt x="16954" y="20167"/>
                  </a:lnTo>
                  <a:lnTo>
                    <a:pt x="13436" y="20167"/>
                  </a:lnTo>
                  <a:lnTo>
                    <a:pt x="13335" y="20040"/>
                  </a:lnTo>
                  <a:lnTo>
                    <a:pt x="16865" y="20040"/>
                  </a:lnTo>
                  <a:lnTo>
                    <a:pt x="15582" y="18288"/>
                  </a:lnTo>
                  <a:lnTo>
                    <a:pt x="12420" y="13525"/>
                  </a:lnTo>
                  <a:lnTo>
                    <a:pt x="9715" y="7112"/>
                  </a:lnTo>
                  <a:lnTo>
                    <a:pt x="9639" y="6972"/>
                  </a:lnTo>
                  <a:lnTo>
                    <a:pt x="9842" y="6946"/>
                  </a:lnTo>
                  <a:lnTo>
                    <a:pt x="11988" y="7404"/>
                  </a:lnTo>
                  <a:lnTo>
                    <a:pt x="13550" y="7759"/>
                  </a:lnTo>
                  <a:lnTo>
                    <a:pt x="14859" y="8051"/>
                  </a:lnTo>
                  <a:lnTo>
                    <a:pt x="16243" y="8356"/>
                  </a:lnTo>
                  <a:lnTo>
                    <a:pt x="16891" y="8509"/>
                  </a:lnTo>
                  <a:lnTo>
                    <a:pt x="12496" y="3581"/>
                  </a:lnTo>
                  <a:lnTo>
                    <a:pt x="11277" y="4699"/>
                  </a:lnTo>
                  <a:lnTo>
                    <a:pt x="11277" y="5232"/>
                  </a:lnTo>
                  <a:lnTo>
                    <a:pt x="11049" y="5499"/>
                  </a:lnTo>
                  <a:lnTo>
                    <a:pt x="11277" y="5232"/>
                  </a:lnTo>
                  <a:lnTo>
                    <a:pt x="11277" y="4699"/>
                  </a:lnTo>
                  <a:lnTo>
                    <a:pt x="8763" y="6972"/>
                  </a:lnTo>
                  <a:lnTo>
                    <a:pt x="12496" y="3568"/>
                  </a:lnTo>
                  <a:lnTo>
                    <a:pt x="16891" y="8496"/>
                  </a:lnTo>
                  <a:lnTo>
                    <a:pt x="16891" y="3568"/>
                  </a:lnTo>
                  <a:lnTo>
                    <a:pt x="16891" y="3314"/>
                  </a:lnTo>
                  <a:lnTo>
                    <a:pt x="13385" y="1968"/>
                  </a:lnTo>
                  <a:lnTo>
                    <a:pt x="7899" y="0"/>
                  </a:lnTo>
                  <a:lnTo>
                    <a:pt x="5118" y="1143"/>
                  </a:lnTo>
                  <a:lnTo>
                    <a:pt x="8026" y="10566"/>
                  </a:lnTo>
                  <a:lnTo>
                    <a:pt x="8572" y="9347"/>
                  </a:lnTo>
                  <a:lnTo>
                    <a:pt x="8636" y="9207"/>
                  </a:lnTo>
                  <a:lnTo>
                    <a:pt x="8661" y="10769"/>
                  </a:lnTo>
                  <a:lnTo>
                    <a:pt x="8572" y="9347"/>
                  </a:lnTo>
                  <a:lnTo>
                    <a:pt x="8115" y="10566"/>
                  </a:lnTo>
                  <a:lnTo>
                    <a:pt x="7962" y="10629"/>
                  </a:lnTo>
                  <a:lnTo>
                    <a:pt x="7962" y="26250"/>
                  </a:lnTo>
                  <a:lnTo>
                    <a:pt x="3822" y="20713"/>
                  </a:lnTo>
                  <a:lnTo>
                    <a:pt x="7962" y="26250"/>
                  </a:lnTo>
                  <a:lnTo>
                    <a:pt x="7962" y="10629"/>
                  </a:lnTo>
                  <a:lnTo>
                    <a:pt x="2870" y="12700"/>
                  </a:lnTo>
                  <a:lnTo>
                    <a:pt x="25" y="16459"/>
                  </a:lnTo>
                  <a:lnTo>
                    <a:pt x="12" y="17589"/>
                  </a:lnTo>
                  <a:lnTo>
                    <a:pt x="0" y="18592"/>
                  </a:lnTo>
                  <a:lnTo>
                    <a:pt x="812" y="18796"/>
                  </a:lnTo>
                  <a:lnTo>
                    <a:pt x="1917" y="19240"/>
                  </a:lnTo>
                  <a:lnTo>
                    <a:pt x="812" y="18796"/>
                  </a:lnTo>
                  <a:lnTo>
                    <a:pt x="0" y="18796"/>
                  </a:lnTo>
                  <a:lnTo>
                    <a:pt x="38" y="19253"/>
                  </a:lnTo>
                  <a:lnTo>
                    <a:pt x="889" y="20040"/>
                  </a:lnTo>
                  <a:lnTo>
                    <a:pt x="1676" y="20942"/>
                  </a:lnTo>
                  <a:lnTo>
                    <a:pt x="2159" y="21818"/>
                  </a:lnTo>
                  <a:lnTo>
                    <a:pt x="5473" y="28168"/>
                  </a:lnTo>
                  <a:lnTo>
                    <a:pt x="9105" y="33947"/>
                  </a:lnTo>
                  <a:lnTo>
                    <a:pt x="13017" y="39509"/>
                  </a:lnTo>
                  <a:lnTo>
                    <a:pt x="18542" y="47040"/>
                  </a:lnTo>
                  <a:lnTo>
                    <a:pt x="20485" y="49161"/>
                  </a:lnTo>
                  <a:lnTo>
                    <a:pt x="26162" y="46215"/>
                  </a:lnTo>
                  <a:lnTo>
                    <a:pt x="27000" y="42976"/>
                  </a:lnTo>
                  <a:close/>
                </a:path>
              </a:pathLst>
            </a:custGeom>
            <a:solidFill>
              <a:srgbClr val="D8B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2566695" y="3169881"/>
              <a:ext cx="15240" cy="90170"/>
            </a:xfrm>
            <a:custGeom>
              <a:avLst/>
              <a:gdLst/>
              <a:ahLst/>
              <a:cxnLst/>
              <a:rect l="l" t="t" r="r" b="b"/>
              <a:pathLst>
                <a:path w="15239" h="90170">
                  <a:moveTo>
                    <a:pt x="10718" y="31496"/>
                  </a:moveTo>
                  <a:lnTo>
                    <a:pt x="9906" y="38823"/>
                  </a:lnTo>
                  <a:lnTo>
                    <a:pt x="9537" y="42570"/>
                  </a:lnTo>
                  <a:lnTo>
                    <a:pt x="10718" y="31496"/>
                  </a:lnTo>
                  <a:close/>
                </a:path>
                <a:path w="15239" h="90170">
                  <a:moveTo>
                    <a:pt x="14782" y="17665"/>
                  </a:moveTo>
                  <a:lnTo>
                    <a:pt x="14528" y="8851"/>
                  </a:lnTo>
                  <a:lnTo>
                    <a:pt x="14516" y="8636"/>
                  </a:lnTo>
                  <a:lnTo>
                    <a:pt x="13728" y="533"/>
                  </a:lnTo>
                  <a:lnTo>
                    <a:pt x="13677" y="0"/>
                  </a:lnTo>
                  <a:lnTo>
                    <a:pt x="12407" y="241"/>
                  </a:lnTo>
                  <a:lnTo>
                    <a:pt x="12407" y="8636"/>
                  </a:lnTo>
                  <a:lnTo>
                    <a:pt x="12344" y="15760"/>
                  </a:lnTo>
                  <a:lnTo>
                    <a:pt x="12407" y="8636"/>
                  </a:lnTo>
                  <a:lnTo>
                    <a:pt x="12407" y="241"/>
                  </a:lnTo>
                  <a:lnTo>
                    <a:pt x="11899" y="330"/>
                  </a:lnTo>
                  <a:lnTo>
                    <a:pt x="11899" y="79540"/>
                  </a:lnTo>
                  <a:lnTo>
                    <a:pt x="11811" y="80137"/>
                  </a:lnTo>
                  <a:lnTo>
                    <a:pt x="11861" y="79679"/>
                  </a:lnTo>
                  <a:lnTo>
                    <a:pt x="11899" y="79540"/>
                  </a:lnTo>
                  <a:lnTo>
                    <a:pt x="11899" y="330"/>
                  </a:lnTo>
                  <a:lnTo>
                    <a:pt x="11658" y="368"/>
                  </a:lnTo>
                  <a:lnTo>
                    <a:pt x="11658" y="80086"/>
                  </a:lnTo>
                  <a:lnTo>
                    <a:pt x="11582" y="81013"/>
                  </a:lnTo>
                  <a:lnTo>
                    <a:pt x="11518" y="81330"/>
                  </a:lnTo>
                  <a:lnTo>
                    <a:pt x="11518" y="78587"/>
                  </a:lnTo>
                  <a:lnTo>
                    <a:pt x="11645" y="79260"/>
                  </a:lnTo>
                  <a:lnTo>
                    <a:pt x="11658" y="80086"/>
                  </a:lnTo>
                  <a:lnTo>
                    <a:pt x="11658" y="368"/>
                  </a:lnTo>
                  <a:lnTo>
                    <a:pt x="11036" y="482"/>
                  </a:lnTo>
                  <a:lnTo>
                    <a:pt x="11036" y="28575"/>
                  </a:lnTo>
                  <a:lnTo>
                    <a:pt x="10833" y="30530"/>
                  </a:lnTo>
                  <a:lnTo>
                    <a:pt x="10833" y="76542"/>
                  </a:lnTo>
                  <a:lnTo>
                    <a:pt x="10071" y="75907"/>
                  </a:lnTo>
                  <a:lnTo>
                    <a:pt x="10833" y="76542"/>
                  </a:lnTo>
                  <a:lnTo>
                    <a:pt x="10833" y="30530"/>
                  </a:lnTo>
                  <a:lnTo>
                    <a:pt x="10731" y="31508"/>
                  </a:lnTo>
                  <a:lnTo>
                    <a:pt x="10325" y="35229"/>
                  </a:lnTo>
                  <a:lnTo>
                    <a:pt x="10058" y="37719"/>
                  </a:lnTo>
                  <a:lnTo>
                    <a:pt x="10058" y="75869"/>
                  </a:lnTo>
                  <a:lnTo>
                    <a:pt x="10058" y="37719"/>
                  </a:lnTo>
                  <a:lnTo>
                    <a:pt x="9537" y="42570"/>
                  </a:lnTo>
                  <a:lnTo>
                    <a:pt x="8966" y="48437"/>
                  </a:lnTo>
                  <a:lnTo>
                    <a:pt x="8877" y="49339"/>
                  </a:lnTo>
                  <a:lnTo>
                    <a:pt x="8864" y="49517"/>
                  </a:lnTo>
                  <a:lnTo>
                    <a:pt x="8864" y="71678"/>
                  </a:lnTo>
                  <a:lnTo>
                    <a:pt x="8623" y="71678"/>
                  </a:lnTo>
                  <a:lnTo>
                    <a:pt x="8864" y="71678"/>
                  </a:lnTo>
                  <a:lnTo>
                    <a:pt x="8864" y="49517"/>
                  </a:lnTo>
                  <a:lnTo>
                    <a:pt x="8851" y="49695"/>
                  </a:lnTo>
                  <a:lnTo>
                    <a:pt x="8750" y="50673"/>
                  </a:lnTo>
                  <a:lnTo>
                    <a:pt x="8750" y="70789"/>
                  </a:lnTo>
                  <a:lnTo>
                    <a:pt x="8674" y="70345"/>
                  </a:lnTo>
                  <a:lnTo>
                    <a:pt x="8699" y="69672"/>
                  </a:lnTo>
                  <a:lnTo>
                    <a:pt x="8686" y="64579"/>
                  </a:lnTo>
                  <a:lnTo>
                    <a:pt x="8750" y="70789"/>
                  </a:lnTo>
                  <a:lnTo>
                    <a:pt x="8750" y="50673"/>
                  </a:lnTo>
                  <a:lnTo>
                    <a:pt x="8674" y="51396"/>
                  </a:lnTo>
                  <a:lnTo>
                    <a:pt x="8674" y="64008"/>
                  </a:lnTo>
                  <a:lnTo>
                    <a:pt x="8432" y="56261"/>
                  </a:lnTo>
                  <a:lnTo>
                    <a:pt x="8636" y="53187"/>
                  </a:lnTo>
                  <a:lnTo>
                    <a:pt x="8559" y="54406"/>
                  </a:lnTo>
                  <a:lnTo>
                    <a:pt x="8445" y="56489"/>
                  </a:lnTo>
                  <a:lnTo>
                    <a:pt x="8674" y="64008"/>
                  </a:lnTo>
                  <a:lnTo>
                    <a:pt x="8674" y="51396"/>
                  </a:lnTo>
                  <a:lnTo>
                    <a:pt x="8369" y="54292"/>
                  </a:lnTo>
                  <a:lnTo>
                    <a:pt x="8839" y="49339"/>
                  </a:lnTo>
                  <a:lnTo>
                    <a:pt x="9537" y="42570"/>
                  </a:lnTo>
                  <a:lnTo>
                    <a:pt x="9893" y="38823"/>
                  </a:lnTo>
                  <a:lnTo>
                    <a:pt x="10718" y="31496"/>
                  </a:lnTo>
                  <a:lnTo>
                    <a:pt x="11036" y="28575"/>
                  </a:lnTo>
                  <a:lnTo>
                    <a:pt x="11036" y="482"/>
                  </a:lnTo>
                  <a:lnTo>
                    <a:pt x="5283" y="56261"/>
                  </a:lnTo>
                  <a:lnTo>
                    <a:pt x="4572" y="64579"/>
                  </a:lnTo>
                  <a:lnTo>
                    <a:pt x="5003" y="67119"/>
                  </a:lnTo>
                  <a:lnTo>
                    <a:pt x="5080" y="67525"/>
                  </a:lnTo>
                  <a:lnTo>
                    <a:pt x="5143" y="67945"/>
                  </a:lnTo>
                  <a:lnTo>
                    <a:pt x="2984" y="69672"/>
                  </a:lnTo>
                  <a:lnTo>
                    <a:pt x="2692" y="69913"/>
                  </a:lnTo>
                  <a:lnTo>
                    <a:pt x="2692" y="71196"/>
                  </a:lnTo>
                  <a:lnTo>
                    <a:pt x="2603" y="71666"/>
                  </a:lnTo>
                  <a:lnTo>
                    <a:pt x="2514" y="72047"/>
                  </a:lnTo>
                  <a:lnTo>
                    <a:pt x="2692" y="71196"/>
                  </a:lnTo>
                  <a:lnTo>
                    <a:pt x="2692" y="69913"/>
                  </a:lnTo>
                  <a:lnTo>
                    <a:pt x="2336" y="70192"/>
                  </a:lnTo>
                  <a:lnTo>
                    <a:pt x="1930" y="70370"/>
                  </a:lnTo>
                  <a:lnTo>
                    <a:pt x="1930" y="73647"/>
                  </a:lnTo>
                  <a:lnTo>
                    <a:pt x="1485" y="74663"/>
                  </a:lnTo>
                  <a:lnTo>
                    <a:pt x="1295" y="74930"/>
                  </a:lnTo>
                  <a:lnTo>
                    <a:pt x="1473" y="74663"/>
                  </a:lnTo>
                  <a:lnTo>
                    <a:pt x="1930" y="73647"/>
                  </a:lnTo>
                  <a:lnTo>
                    <a:pt x="1930" y="70370"/>
                  </a:lnTo>
                  <a:lnTo>
                    <a:pt x="1447" y="70573"/>
                  </a:lnTo>
                  <a:lnTo>
                    <a:pt x="203" y="70713"/>
                  </a:lnTo>
                  <a:lnTo>
                    <a:pt x="101" y="73279"/>
                  </a:lnTo>
                  <a:lnTo>
                    <a:pt x="25" y="75323"/>
                  </a:lnTo>
                  <a:lnTo>
                    <a:pt x="0" y="76352"/>
                  </a:lnTo>
                  <a:lnTo>
                    <a:pt x="927" y="78130"/>
                  </a:lnTo>
                  <a:lnTo>
                    <a:pt x="2844" y="81330"/>
                  </a:lnTo>
                  <a:lnTo>
                    <a:pt x="6743" y="74193"/>
                  </a:lnTo>
                  <a:lnTo>
                    <a:pt x="8089" y="74498"/>
                  </a:lnTo>
                  <a:lnTo>
                    <a:pt x="8585" y="74599"/>
                  </a:lnTo>
                  <a:lnTo>
                    <a:pt x="8178" y="74663"/>
                  </a:lnTo>
                  <a:lnTo>
                    <a:pt x="8636" y="75653"/>
                  </a:lnTo>
                  <a:lnTo>
                    <a:pt x="9791" y="82715"/>
                  </a:lnTo>
                  <a:lnTo>
                    <a:pt x="9753" y="86906"/>
                  </a:lnTo>
                  <a:lnTo>
                    <a:pt x="10426" y="84963"/>
                  </a:lnTo>
                  <a:lnTo>
                    <a:pt x="11150" y="83045"/>
                  </a:lnTo>
                  <a:lnTo>
                    <a:pt x="11468" y="81572"/>
                  </a:lnTo>
                  <a:lnTo>
                    <a:pt x="11163" y="83045"/>
                  </a:lnTo>
                  <a:lnTo>
                    <a:pt x="10439" y="84975"/>
                  </a:lnTo>
                  <a:lnTo>
                    <a:pt x="9753" y="86906"/>
                  </a:lnTo>
                  <a:lnTo>
                    <a:pt x="9753" y="87896"/>
                  </a:lnTo>
                  <a:lnTo>
                    <a:pt x="9728" y="88874"/>
                  </a:lnTo>
                  <a:lnTo>
                    <a:pt x="9753" y="89852"/>
                  </a:lnTo>
                  <a:lnTo>
                    <a:pt x="13055" y="88315"/>
                  </a:lnTo>
                  <a:lnTo>
                    <a:pt x="14643" y="85559"/>
                  </a:lnTo>
                  <a:lnTo>
                    <a:pt x="14516" y="83210"/>
                  </a:lnTo>
                  <a:lnTo>
                    <a:pt x="14427" y="81546"/>
                  </a:lnTo>
                  <a:lnTo>
                    <a:pt x="14147" y="81343"/>
                  </a:lnTo>
                  <a:lnTo>
                    <a:pt x="14414" y="81534"/>
                  </a:lnTo>
                  <a:lnTo>
                    <a:pt x="13741" y="80441"/>
                  </a:lnTo>
                  <a:lnTo>
                    <a:pt x="12738" y="79565"/>
                  </a:lnTo>
                  <a:lnTo>
                    <a:pt x="12738" y="80137"/>
                  </a:lnTo>
                  <a:lnTo>
                    <a:pt x="12395" y="79730"/>
                  </a:lnTo>
                  <a:lnTo>
                    <a:pt x="12674" y="80048"/>
                  </a:lnTo>
                  <a:lnTo>
                    <a:pt x="12738" y="79565"/>
                  </a:lnTo>
                  <a:lnTo>
                    <a:pt x="12522" y="79375"/>
                  </a:lnTo>
                  <a:lnTo>
                    <a:pt x="12496" y="78105"/>
                  </a:lnTo>
                  <a:lnTo>
                    <a:pt x="12484" y="77927"/>
                  </a:lnTo>
                  <a:lnTo>
                    <a:pt x="12484" y="77762"/>
                  </a:lnTo>
                  <a:lnTo>
                    <a:pt x="12331" y="78257"/>
                  </a:lnTo>
                  <a:lnTo>
                    <a:pt x="12242" y="78498"/>
                  </a:lnTo>
                  <a:lnTo>
                    <a:pt x="12242" y="79527"/>
                  </a:lnTo>
                  <a:lnTo>
                    <a:pt x="11912" y="79527"/>
                  </a:lnTo>
                  <a:lnTo>
                    <a:pt x="12001" y="79248"/>
                  </a:lnTo>
                  <a:lnTo>
                    <a:pt x="12242" y="79527"/>
                  </a:lnTo>
                  <a:lnTo>
                    <a:pt x="12242" y="78498"/>
                  </a:lnTo>
                  <a:lnTo>
                    <a:pt x="12484" y="77762"/>
                  </a:lnTo>
                  <a:lnTo>
                    <a:pt x="12433" y="75869"/>
                  </a:lnTo>
                  <a:lnTo>
                    <a:pt x="12331" y="71678"/>
                  </a:lnTo>
                  <a:lnTo>
                    <a:pt x="12204" y="67119"/>
                  </a:lnTo>
                  <a:lnTo>
                    <a:pt x="12090" y="54406"/>
                  </a:lnTo>
                  <a:lnTo>
                    <a:pt x="12230" y="49339"/>
                  </a:lnTo>
                  <a:lnTo>
                    <a:pt x="12319" y="45847"/>
                  </a:lnTo>
                  <a:lnTo>
                    <a:pt x="13411" y="35229"/>
                  </a:lnTo>
                  <a:lnTo>
                    <a:pt x="14427" y="26454"/>
                  </a:lnTo>
                  <a:lnTo>
                    <a:pt x="14782" y="17665"/>
                  </a:lnTo>
                  <a:close/>
                </a:path>
              </a:pathLst>
            </a:custGeom>
            <a:solidFill>
              <a:srgbClr val="D9D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2624785" y="3242055"/>
              <a:ext cx="17145" cy="15240"/>
            </a:xfrm>
            <a:custGeom>
              <a:avLst/>
              <a:gdLst/>
              <a:ahLst/>
              <a:cxnLst/>
              <a:rect l="l" t="t" r="r" b="b"/>
              <a:pathLst>
                <a:path w="17144" h="15239">
                  <a:moveTo>
                    <a:pt x="7556" y="12941"/>
                  </a:moveTo>
                  <a:lnTo>
                    <a:pt x="6680" y="13728"/>
                  </a:lnTo>
                  <a:lnTo>
                    <a:pt x="5689" y="14516"/>
                  </a:lnTo>
                  <a:lnTo>
                    <a:pt x="5016" y="15201"/>
                  </a:lnTo>
                  <a:lnTo>
                    <a:pt x="5651" y="14998"/>
                  </a:lnTo>
                  <a:lnTo>
                    <a:pt x="6350" y="14782"/>
                  </a:lnTo>
                  <a:lnTo>
                    <a:pt x="7073" y="14579"/>
                  </a:lnTo>
                  <a:lnTo>
                    <a:pt x="7277" y="13995"/>
                  </a:lnTo>
                  <a:lnTo>
                    <a:pt x="7454" y="13436"/>
                  </a:lnTo>
                  <a:lnTo>
                    <a:pt x="7556" y="12941"/>
                  </a:lnTo>
                  <a:close/>
                </a:path>
                <a:path w="17144" h="15239">
                  <a:moveTo>
                    <a:pt x="16764" y="11645"/>
                  </a:moveTo>
                  <a:lnTo>
                    <a:pt x="13284" y="0"/>
                  </a:lnTo>
                  <a:lnTo>
                    <a:pt x="7188" y="6794"/>
                  </a:lnTo>
                  <a:lnTo>
                    <a:pt x="6858" y="6832"/>
                  </a:lnTo>
                  <a:lnTo>
                    <a:pt x="6858" y="8559"/>
                  </a:lnTo>
                  <a:lnTo>
                    <a:pt x="6197" y="8369"/>
                  </a:lnTo>
                  <a:lnTo>
                    <a:pt x="6858" y="8559"/>
                  </a:lnTo>
                  <a:lnTo>
                    <a:pt x="6858" y="6832"/>
                  </a:lnTo>
                  <a:lnTo>
                    <a:pt x="5219" y="6997"/>
                  </a:lnTo>
                  <a:lnTo>
                    <a:pt x="5219" y="8077"/>
                  </a:lnTo>
                  <a:lnTo>
                    <a:pt x="3111" y="8077"/>
                  </a:lnTo>
                  <a:lnTo>
                    <a:pt x="1422" y="8775"/>
                  </a:lnTo>
                  <a:lnTo>
                    <a:pt x="3111" y="8077"/>
                  </a:lnTo>
                  <a:lnTo>
                    <a:pt x="4622" y="7912"/>
                  </a:lnTo>
                  <a:lnTo>
                    <a:pt x="5219" y="8077"/>
                  </a:lnTo>
                  <a:lnTo>
                    <a:pt x="5219" y="6997"/>
                  </a:lnTo>
                  <a:lnTo>
                    <a:pt x="2628" y="7251"/>
                  </a:lnTo>
                  <a:lnTo>
                    <a:pt x="2222" y="7467"/>
                  </a:lnTo>
                  <a:lnTo>
                    <a:pt x="1460" y="7912"/>
                  </a:lnTo>
                  <a:lnTo>
                    <a:pt x="749" y="8902"/>
                  </a:lnTo>
                  <a:lnTo>
                    <a:pt x="25" y="9525"/>
                  </a:lnTo>
                  <a:lnTo>
                    <a:pt x="3124" y="9817"/>
                  </a:lnTo>
                  <a:lnTo>
                    <a:pt x="7048" y="8775"/>
                  </a:lnTo>
                  <a:lnTo>
                    <a:pt x="7226" y="8966"/>
                  </a:lnTo>
                  <a:lnTo>
                    <a:pt x="7353" y="9118"/>
                  </a:lnTo>
                  <a:lnTo>
                    <a:pt x="5016" y="15201"/>
                  </a:lnTo>
                  <a:lnTo>
                    <a:pt x="5689" y="14503"/>
                  </a:lnTo>
                  <a:lnTo>
                    <a:pt x="6680" y="13716"/>
                  </a:lnTo>
                  <a:lnTo>
                    <a:pt x="7556" y="12928"/>
                  </a:lnTo>
                  <a:lnTo>
                    <a:pt x="8140" y="9969"/>
                  </a:lnTo>
                  <a:lnTo>
                    <a:pt x="7556" y="12928"/>
                  </a:lnTo>
                  <a:lnTo>
                    <a:pt x="7467" y="13436"/>
                  </a:lnTo>
                  <a:lnTo>
                    <a:pt x="7277" y="13995"/>
                  </a:lnTo>
                  <a:lnTo>
                    <a:pt x="7086" y="14579"/>
                  </a:lnTo>
                  <a:lnTo>
                    <a:pt x="11455" y="13284"/>
                  </a:lnTo>
                  <a:lnTo>
                    <a:pt x="16764" y="11645"/>
                  </a:lnTo>
                  <a:close/>
                </a:path>
              </a:pathLst>
            </a:custGeom>
            <a:solidFill>
              <a:srgbClr val="E0CB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2578658" y="3303295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60" h="19050">
                  <a:moveTo>
                    <a:pt x="9817" y="13550"/>
                  </a:moveTo>
                  <a:lnTo>
                    <a:pt x="9347" y="13271"/>
                  </a:lnTo>
                  <a:lnTo>
                    <a:pt x="9347" y="13855"/>
                  </a:lnTo>
                  <a:lnTo>
                    <a:pt x="9156" y="14351"/>
                  </a:lnTo>
                  <a:lnTo>
                    <a:pt x="9156" y="14706"/>
                  </a:lnTo>
                  <a:lnTo>
                    <a:pt x="9055" y="14986"/>
                  </a:lnTo>
                  <a:lnTo>
                    <a:pt x="9067" y="15265"/>
                  </a:lnTo>
                  <a:lnTo>
                    <a:pt x="9042" y="14973"/>
                  </a:lnTo>
                  <a:lnTo>
                    <a:pt x="9105" y="14681"/>
                  </a:lnTo>
                  <a:lnTo>
                    <a:pt x="9156" y="14351"/>
                  </a:lnTo>
                  <a:lnTo>
                    <a:pt x="9105" y="14478"/>
                  </a:lnTo>
                  <a:lnTo>
                    <a:pt x="9347" y="13855"/>
                  </a:lnTo>
                  <a:lnTo>
                    <a:pt x="9347" y="13271"/>
                  </a:lnTo>
                  <a:lnTo>
                    <a:pt x="7937" y="12395"/>
                  </a:lnTo>
                  <a:lnTo>
                    <a:pt x="7442" y="10426"/>
                  </a:lnTo>
                  <a:lnTo>
                    <a:pt x="7340" y="8229"/>
                  </a:lnTo>
                  <a:lnTo>
                    <a:pt x="5943" y="6502"/>
                  </a:lnTo>
                  <a:lnTo>
                    <a:pt x="5829" y="6375"/>
                  </a:lnTo>
                  <a:lnTo>
                    <a:pt x="5676" y="6184"/>
                  </a:lnTo>
                  <a:lnTo>
                    <a:pt x="5676" y="6375"/>
                  </a:lnTo>
                  <a:lnTo>
                    <a:pt x="5118" y="6477"/>
                  </a:lnTo>
                  <a:lnTo>
                    <a:pt x="4749" y="6375"/>
                  </a:lnTo>
                  <a:lnTo>
                    <a:pt x="5676" y="6375"/>
                  </a:lnTo>
                  <a:lnTo>
                    <a:pt x="5676" y="6184"/>
                  </a:lnTo>
                  <a:lnTo>
                    <a:pt x="5029" y="5384"/>
                  </a:lnTo>
                  <a:lnTo>
                    <a:pt x="4102" y="3175"/>
                  </a:lnTo>
                  <a:lnTo>
                    <a:pt x="4000" y="2921"/>
                  </a:lnTo>
                  <a:lnTo>
                    <a:pt x="2552" y="1104"/>
                  </a:lnTo>
                  <a:lnTo>
                    <a:pt x="2679" y="1104"/>
                  </a:lnTo>
                  <a:lnTo>
                    <a:pt x="2311" y="952"/>
                  </a:lnTo>
                  <a:lnTo>
                    <a:pt x="2311" y="4889"/>
                  </a:lnTo>
                  <a:lnTo>
                    <a:pt x="1638" y="4292"/>
                  </a:lnTo>
                  <a:lnTo>
                    <a:pt x="2311" y="4889"/>
                  </a:lnTo>
                  <a:lnTo>
                    <a:pt x="2311" y="952"/>
                  </a:lnTo>
                  <a:lnTo>
                    <a:pt x="177" y="0"/>
                  </a:lnTo>
                  <a:lnTo>
                    <a:pt x="0" y="1104"/>
                  </a:lnTo>
                  <a:lnTo>
                    <a:pt x="25" y="2146"/>
                  </a:lnTo>
                  <a:lnTo>
                    <a:pt x="152" y="3175"/>
                  </a:lnTo>
                  <a:lnTo>
                    <a:pt x="584" y="6718"/>
                  </a:lnTo>
                  <a:lnTo>
                    <a:pt x="2387" y="9944"/>
                  </a:lnTo>
                  <a:lnTo>
                    <a:pt x="2667" y="13512"/>
                  </a:lnTo>
                  <a:lnTo>
                    <a:pt x="4140" y="15354"/>
                  </a:lnTo>
                  <a:lnTo>
                    <a:pt x="4902" y="16256"/>
                  </a:lnTo>
                  <a:lnTo>
                    <a:pt x="6451" y="18021"/>
                  </a:lnTo>
                  <a:lnTo>
                    <a:pt x="6959" y="16814"/>
                  </a:lnTo>
                  <a:lnTo>
                    <a:pt x="7759" y="15951"/>
                  </a:lnTo>
                  <a:lnTo>
                    <a:pt x="8877" y="15468"/>
                  </a:lnTo>
                  <a:lnTo>
                    <a:pt x="7772" y="15963"/>
                  </a:lnTo>
                  <a:lnTo>
                    <a:pt x="6972" y="16814"/>
                  </a:lnTo>
                  <a:lnTo>
                    <a:pt x="6464" y="18021"/>
                  </a:lnTo>
                  <a:lnTo>
                    <a:pt x="6756" y="18364"/>
                  </a:lnTo>
                  <a:lnTo>
                    <a:pt x="7061" y="18694"/>
                  </a:lnTo>
                  <a:lnTo>
                    <a:pt x="7366" y="19037"/>
                  </a:lnTo>
                  <a:lnTo>
                    <a:pt x="8166" y="18135"/>
                  </a:lnTo>
                  <a:lnTo>
                    <a:pt x="9779" y="16344"/>
                  </a:lnTo>
                  <a:lnTo>
                    <a:pt x="9791" y="16129"/>
                  </a:lnTo>
                  <a:lnTo>
                    <a:pt x="9791" y="15697"/>
                  </a:lnTo>
                  <a:lnTo>
                    <a:pt x="9804" y="15367"/>
                  </a:lnTo>
                  <a:lnTo>
                    <a:pt x="9804" y="15024"/>
                  </a:lnTo>
                  <a:lnTo>
                    <a:pt x="9817" y="14681"/>
                  </a:lnTo>
                  <a:lnTo>
                    <a:pt x="9613" y="14706"/>
                  </a:lnTo>
                  <a:lnTo>
                    <a:pt x="9804" y="14681"/>
                  </a:lnTo>
                  <a:lnTo>
                    <a:pt x="9804" y="14312"/>
                  </a:lnTo>
                  <a:lnTo>
                    <a:pt x="9817" y="13931"/>
                  </a:lnTo>
                  <a:lnTo>
                    <a:pt x="9817" y="13563"/>
                  </a:lnTo>
                  <a:lnTo>
                    <a:pt x="9575" y="13563"/>
                  </a:lnTo>
                  <a:lnTo>
                    <a:pt x="9817" y="13550"/>
                  </a:lnTo>
                  <a:close/>
                </a:path>
              </a:pathLst>
            </a:custGeom>
            <a:solidFill>
              <a:srgbClr val="E4E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2617520" y="3251314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7277" y="292"/>
                  </a:moveTo>
                  <a:lnTo>
                    <a:pt x="4584" y="330"/>
                  </a:lnTo>
                  <a:lnTo>
                    <a:pt x="1790" y="0"/>
                  </a:lnTo>
                  <a:lnTo>
                    <a:pt x="0" y="3035"/>
                  </a:lnTo>
                  <a:lnTo>
                    <a:pt x="2692" y="3022"/>
                  </a:lnTo>
                  <a:lnTo>
                    <a:pt x="5562" y="3581"/>
                  </a:lnTo>
                  <a:lnTo>
                    <a:pt x="7277" y="292"/>
                  </a:lnTo>
                  <a:close/>
                </a:path>
              </a:pathLst>
            </a:custGeom>
            <a:solidFill>
              <a:srgbClr val="E0CB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2583700" y="330866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387" y="38"/>
                  </a:moveTo>
                  <a:lnTo>
                    <a:pt x="1968" y="25"/>
                  </a:lnTo>
                  <a:lnTo>
                    <a:pt x="1117" y="25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254" y="330"/>
                  </a:lnTo>
                  <a:lnTo>
                    <a:pt x="520" y="660"/>
                  </a:lnTo>
                  <a:lnTo>
                    <a:pt x="787" y="977"/>
                  </a:lnTo>
                  <a:lnTo>
                    <a:pt x="914" y="1130"/>
                  </a:lnTo>
                  <a:lnTo>
                    <a:pt x="1384" y="1701"/>
                  </a:lnTo>
                  <a:lnTo>
                    <a:pt x="2311" y="2857"/>
                  </a:lnTo>
                  <a:lnTo>
                    <a:pt x="2387" y="38"/>
                  </a:lnTo>
                  <a:close/>
                </a:path>
              </a:pathLst>
            </a:custGeom>
            <a:solidFill>
              <a:srgbClr val="D8BB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2157133" y="4637938"/>
              <a:ext cx="51435" cy="29209"/>
            </a:xfrm>
            <a:custGeom>
              <a:avLst/>
              <a:gdLst/>
              <a:ahLst/>
              <a:cxnLst/>
              <a:rect l="l" t="t" r="r" b="b"/>
              <a:pathLst>
                <a:path w="51435" h="29210">
                  <a:moveTo>
                    <a:pt x="14592" y="24257"/>
                  </a:moveTo>
                  <a:lnTo>
                    <a:pt x="10160" y="19926"/>
                  </a:lnTo>
                  <a:lnTo>
                    <a:pt x="4902" y="22428"/>
                  </a:lnTo>
                  <a:lnTo>
                    <a:pt x="0" y="22072"/>
                  </a:lnTo>
                  <a:lnTo>
                    <a:pt x="4483" y="25996"/>
                  </a:lnTo>
                  <a:lnTo>
                    <a:pt x="9664" y="24104"/>
                  </a:lnTo>
                  <a:lnTo>
                    <a:pt x="14592" y="24257"/>
                  </a:lnTo>
                  <a:close/>
                </a:path>
                <a:path w="51435" h="29210">
                  <a:moveTo>
                    <a:pt x="24460" y="2819"/>
                  </a:moveTo>
                  <a:lnTo>
                    <a:pt x="23507" y="1701"/>
                  </a:lnTo>
                  <a:lnTo>
                    <a:pt x="24434" y="2768"/>
                  </a:lnTo>
                  <a:lnTo>
                    <a:pt x="23685" y="1244"/>
                  </a:lnTo>
                  <a:lnTo>
                    <a:pt x="23393" y="635"/>
                  </a:lnTo>
                  <a:lnTo>
                    <a:pt x="21602" y="88"/>
                  </a:lnTo>
                  <a:lnTo>
                    <a:pt x="19672" y="88"/>
                  </a:lnTo>
                  <a:lnTo>
                    <a:pt x="20599" y="2311"/>
                  </a:lnTo>
                  <a:lnTo>
                    <a:pt x="22402" y="2819"/>
                  </a:lnTo>
                  <a:lnTo>
                    <a:pt x="24460" y="2819"/>
                  </a:lnTo>
                  <a:close/>
                </a:path>
                <a:path w="51435" h="29210">
                  <a:moveTo>
                    <a:pt x="51028" y="16433"/>
                  </a:moveTo>
                  <a:lnTo>
                    <a:pt x="48158" y="13766"/>
                  </a:lnTo>
                  <a:lnTo>
                    <a:pt x="44310" y="11620"/>
                  </a:lnTo>
                  <a:lnTo>
                    <a:pt x="44310" y="23685"/>
                  </a:lnTo>
                  <a:lnTo>
                    <a:pt x="40474" y="23571"/>
                  </a:lnTo>
                  <a:lnTo>
                    <a:pt x="33159" y="24218"/>
                  </a:lnTo>
                  <a:lnTo>
                    <a:pt x="28879" y="23469"/>
                  </a:lnTo>
                  <a:lnTo>
                    <a:pt x="24726" y="24739"/>
                  </a:lnTo>
                  <a:lnTo>
                    <a:pt x="29362" y="19126"/>
                  </a:lnTo>
                  <a:lnTo>
                    <a:pt x="30632" y="14198"/>
                  </a:lnTo>
                  <a:lnTo>
                    <a:pt x="29375" y="19126"/>
                  </a:lnTo>
                  <a:lnTo>
                    <a:pt x="24726" y="24726"/>
                  </a:lnTo>
                  <a:lnTo>
                    <a:pt x="28879" y="23456"/>
                  </a:lnTo>
                  <a:lnTo>
                    <a:pt x="33159" y="24206"/>
                  </a:lnTo>
                  <a:lnTo>
                    <a:pt x="37363" y="23837"/>
                  </a:lnTo>
                  <a:lnTo>
                    <a:pt x="40474" y="23571"/>
                  </a:lnTo>
                  <a:lnTo>
                    <a:pt x="44310" y="23685"/>
                  </a:lnTo>
                  <a:lnTo>
                    <a:pt x="44310" y="11620"/>
                  </a:lnTo>
                  <a:lnTo>
                    <a:pt x="39306" y="8801"/>
                  </a:lnTo>
                  <a:lnTo>
                    <a:pt x="33108" y="5664"/>
                  </a:lnTo>
                  <a:lnTo>
                    <a:pt x="26581" y="3492"/>
                  </a:lnTo>
                  <a:lnTo>
                    <a:pt x="26860" y="3848"/>
                  </a:lnTo>
                  <a:lnTo>
                    <a:pt x="25527" y="3848"/>
                  </a:lnTo>
                  <a:lnTo>
                    <a:pt x="26631" y="4838"/>
                  </a:lnTo>
                  <a:lnTo>
                    <a:pt x="27749" y="5765"/>
                  </a:lnTo>
                  <a:lnTo>
                    <a:pt x="30962" y="12915"/>
                  </a:lnTo>
                  <a:lnTo>
                    <a:pt x="27762" y="5778"/>
                  </a:lnTo>
                  <a:lnTo>
                    <a:pt x="26631" y="4851"/>
                  </a:lnTo>
                  <a:lnTo>
                    <a:pt x="25527" y="3860"/>
                  </a:lnTo>
                  <a:lnTo>
                    <a:pt x="24460" y="2794"/>
                  </a:lnTo>
                  <a:lnTo>
                    <a:pt x="28168" y="10147"/>
                  </a:lnTo>
                  <a:lnTo>
                    <a:pt x="24955" y="17475"/>
                  </a:lnTo>
                  <a:lnTo>
                    <a:pt x="24396" y="24803"/>
                  </a:lnTo>
                  <a:lnTo>
                    <a:pt x="24523" y="24866"/>
                  </a:lnTo>
                  <a:lnTo>
                    <a:pt x="30353" y="28981"/>
                  </a:lnTo>
                  <a:lnTo>
                    <a:pt x="36753" y="27266"/>
                  </a:lnTo>
                  <a:lnTo>
                    <a:pt x="46342" y="26974"/>
                  </a:lnTo>
                  <a:lnTo>
                    <a:pt x="48933" y="24155"/>
                  </a:lnTo>
                  <a:lnTo>
                    <a:pt x="51028" y="16433"/>
                  </a:lnTo>
                  <a:close/>
                </a:path>
              </a:pathLst>
            </a:custGeom>
            <a:solidFill>
              <a:srgbClr val="ADC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2077402" y="3813670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336" y="3124"/>
                  </a:moveTo>
                  <a:lnTo>
                    <a:pt x="1803" y="1231"/>
                  </a:lnTo>
                  <a:lnTo>
                    <a:pt x="12" y="0"/>
                  </a:lnTo>
                  <a:lnTo>
                    <a:pt x="0" y="2171"/>
                  </a:lnTo>
                  <a:lnTo>
                    <a:pt x="393" y="4140"/>
                  </a:lnTo>
                  <a:lnTo>
                    <a:pt x="2247" y="5334"/>
                  </a:lnTo>
                  <a:lnTo>
                    <a:pt x="914" y="3860"/>
                  </a:lnTo>
                  <a:lnTo>
                    <a:pt x="1511" y="1371"/>
                  </a:lnTo>
                  <a:lnTo>
                    <a:pt x="927" y="3873"/>
                  </a:lnTo>
                  <a:lnTo>
                    <a:pt x="2247" y="5334"/>
                  </a:lnTo>
                  <a:lnTo>
                    <a:pt x="2336" y="3124"/>
                  </a:lnTo>
                  <a:close/>
                </a:path>
              </a:pathLst>
            </a:custGeom>
            <a:solidFill>
              <a:srgbClr val="ACC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4117657" y="4339551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4" h="10160">
                  <a:moveTo>
                    <a:pt x="9169" y="0"/>
                  </a:moveTo>
                  <a:lnTo>
                    <a:pt x="5715" y="2273"/>
                  </a:lnTo>
                  <a:lnTo>
                    <a:pt x="1841" y="4089"/>
                  </a:lnTo>
                  <a:lnTo>
                    <a:pt x="0" y="10083"/>
                  </a:lnTo>
                  <a:lnTo>
                    <a:pt x="6692" y="8432"/>
                  </a:lnTo>
                  <a:lnTo>
                    <a:pt x="6756" y="8153"/>
                  </a:lnTo>
                  <a:lnTo>
                    <a:pt x="6692" y="8432"/>
                  </a:lnTo>
                  <a:lnTo>
                    <a:pt x="7493" y="8242"/>
                  </a:lnTo>
                  <a:lnTo>
                    <a:pt x="8280" y="8051"/>
                  </a:lnTo>
                  <a:lnTo>
                    <a:pt x="9042" y="7861"/>
                  </a:lnTo>
                  <a:lnTo>
                    <a:pt x="8178" y="7404"/>
                  </a:lnTo>
                  <a:lnTo>
                    <a:pt x="7696" y="6972"/>
                  </a:lnTo>
                  <a:lnTo>
                    <a:pt x="7378" y="6540"/>
                  </a:lnTo>
                  <a:lnTo>
                    <a:pt x="7226" y="6908"/>
                  </a:lnTo>
                  <a:lnTo>
                    <a:pt x="7023" y="7239"/>
                  </a:lnTo>
                  <a:lnTo>
                    <a:pt x="6896" y="7632"/>
                  </a:lnTo>
                  <a:lnTo>
                    <a:pt x="7023" y="7239"/>
                  </a:lnTo>
                  <a:lnTo>
                    <a:pt x="7226" y="6908"/>
                  </a:lnTo>
                  <a:lnTo>
                    <a:pt x="7378" y="6527"/>
                  </a:lnTo>
                  <a:lnTo>
                    <a:pt x="6146" y="4864"/>
                  </a:lnTo>
                  <a:lnTo>
                    <a:pt x="8166" y="3327"/>
                  </a:lnTo>
                  <a:lnTo>
                    <a:pt x="9042" y="1727"/>
                  </a:lnTo>
                  <a:lnTo>
                    <a:pt x="8991" y="1257"/>
                  </a:lnTo>
                  <a:lnTo>
                    <a:pt x="9017" y="698"/>
                  </a:lnTo>
                  <a:lnTo>
                    <a:pt x="9169" y="0"/>
                  </a:lnTo>
                  <a:close/>
                </a:path>
                <a:path w="12064" h="10160">
                  <a:moveTo>
                    <a:pt x="11645" y="2882"/>
                  </a:moveTo>
                  <a:lnTo>
                    <a:pt x="10464" y="1511"/>
                  </a:lnTo>
                  <a:lnTo>
                    <a:pt x="10160" y="1143"/>
                  </a:lnTo>
                  <a:lnTo>
                    <a:pt x="10109" y="1879"/>
                  </a:lnTo>
                  <a:lnTo>
                    <a:pt x="9842" y="2324"/>
                  </a:lnTo>
                  <a:lnTo>
                    <a:pt x="9525" y="2730"/>
                  </a:lnTo>
                  <a:lnTo>
                    <a:pt x="9829" y="2324"/>
                  </a:lnTo>
                  <a:lnTo>
                    <a:pt x="10109" y="1879"/>
                  </a:lnTo>
                  <a:lnTo>
                    <a:pt x="10109" y="1092"/>
                  </a:lnTo>
                  <a:lnTo>
                    <a:pt x="9537" y="419"/>
                  </a:lnTo>
                  <a:lnTo>
                    <a:pt x="9423" y="279"/>
                  </a:lnTo>
                  <a:lnTo>
                    <a:pt x="9296" y="139"/>
                  </a:lnTo>
                  <a:lnTo>
                    <a:pt x="9182" y="0"/>
                  </a:lnTo>
                  <a:lnTo>
                    <a:pt x="9029" y="711"/>
                  </a:lnTo>
                  <a:lnTo>
                    <a:pt x="9004" y="1270"/>
                  </a:lnTo>
                  <a:lnTo>
                    <a:pt x="9042" y="1727"/>
                  </a:lnTo>
                  <a:lnTo>
                    <a:pt x="8178" y="3327"/>
                  </a:lnTo>
                  <a:lnTo>
                    <a:pt x="6159" y="4876"/>
                  </a:lnTo>
                  <a:lnTo>
                    <a:pt x="7378" y="6527"/>
                  </a:lnTo>
                  <a:lnTo>
                    <a:pt x="7708" y="6959"/>
                  </a:lnTo>
                  <a:lnTo>
                    <a:pt x="8178" y="7404"/>
                  </a:lnTo>
                  <a:lnTo>
                    <a:pt x="9055" y="7848"/>
                  </a:lnTo>
                  <a:lnTo>
                    <a:pt x="11645" y="2882"/>
                  </a:lnTo>
                  <a:close/>
                </a:path>
              </a:pathLst>
            </a:custGeom>
            <a:solidFill>
              <a:srgbClr val="E0DF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2138324" y="3460292"/>
              <a:ext cx="17145" cy="30480"/>
            </a:xfrm>
            <a:custGeom>
              <a:avLst/>
              <a:gdLst/>
              <a:ahLst/>
              <a:cxnLst/>
              <a:rect l="l" t="t" r="r" b="b"/>
              <a:pathLst>
                <a:path w="17144" h="30479">
                  <a:moveTo>
                    <a:pt x="11671" y="11277"/>
                  </a:moveTo>
                  <a:lnTo>
                    <a:pt x="11620" y="5740"/>
                  </a:lnTo>
                  <a:lnTo>
                    <a:pt x="11544" y="12"/>
                  </a:lnTo>
                  <a:lnTo>
                    <a:pt x="10528" y="1231"/>
                  </a:lnTo>
                  <a:lnTo>
                    <a:pt x="10020" y="1828"/>
                  </a:lnTo>
                  <a:lnTo>
                    <a:pt x="10109" y="2044"/>
                  </a:lnTo>
                  <a:lnTo>
                    <a:pt x="10147" y="2260"/>
                  </a:lnTo>
                  <a:lnTo>
                    <a:pt x="10198" y="2489"/>
                  </a:lnTo>
                  <a:lnTo>
                    <a:pt x="9969" y="2667"/>
                  </a:lnTo>
                  <a:lnTo>
                    <a:pt x="9652" y="2794"/>
                  </a:lnTo>
                  <a:lnTo>
                    <a:pt x="9245" y="2806"/>
                  </a:lnTo>
                  <a:lnTo>
                    <a:pt x="9690" y="3136"/>
                  </a:lnTo>
                  <a:lnTo>
                    <a:pt x="10121" y="3467"/>
                  </a:lnTo>
                  <a:lnTo>
                    <a:pt x="9220" y="2806"/>
                  </a:lnTo>
                  <a:lnTo>
                    <a:pt x="9436" y="5867"/>
                  </a:lnTo>
                  <a:lnTo>
                    <a:pt x="8813" y="9245"/>
                  </a:lnTo>
                  <a:lnTo>
                    <a:pt x="11671" y="11277"/>
                  </a:lnTo>
                  <a:close/>
                </a:path>
                <a:path w="17144" h="30479">
                  <a:moveTo>
                    <a:pt x="16814" y="14236"/>
                  </a:moveTo>
                  <a:lnTo>
                    <a:pt x="15938" y="14198"/>
                  </a:lnTo>
                  <a:lnTo>
                    <a:pt x="15938" y="15684"/>
                  </a:lnTo>
                  <a:lnTo>
                    <a:pt x="15773" y="15684"/>
                  </a:lnTo>
                  <a:lnTo>
                    <a:pt x="15938" y="15684"/>
                  </a:lnTo>
                  <a:lnTo>
                    <a:pt x="15938" y="14198"/>
                  </a:lnTo>
                  <a:lnTo>
                    <a:pt x="13741" y="14097"/>
                  </a:lnTo>
                  <a:lnTo>
                    <a:pt x="13182" y="14058"/>
                  </a:lnTo>
                  <a:lnTo>
                    <a:pt x="13182" y="15227"/>
                  </a:lnTo>
                  <a:lnTo>
                    <a:pt x="12903" y="15113"/>
                  </a:lnTo>
                  <a:lnTo>
                    <a:pt x="13182" y="15227"/>
                  </a:lnTo>
                  <a:lnTo>
                    <a:pt x="13182" y="14058"/>
                  </a:lnTo>
                  <a:lnTo>
                    <a:pt x="12484" y="14020"/>
                  </a:lnTo>
                  <a:lnTo>
                    <a:pt x="12484" y="19926"/>
                  </a:lnTo>
                  <a:lnTo>
                    <a:pt x="7531" y="22847"/>
                  </a:lnTo>
                  <a:lnTo>
                    <a:pt x="11836" y="20307"/>
                  </a:lnTo>
                  <a:lnTo>
                    <a:pt x="12484" y="19926"/>
                  </a:lnTo>
                  <a:lnTo>
                    <a:pt x="12484" y="14020"/>
                  </a:lnTo>
                  <a:lnTo>
                    <a:pt x="11760" y="13982"/>
                  </a:lnTo>
                  <a:lnTo>
                    <a:pt x="12280" y="14668"/>
                  </a:lnTo>
                  <a:lnTo>
                    <a:pt x="11747" y="13982"/>
                  </a:lnTo>
                  <a:lnTo>
                    <a:pt x="11823" y="19773"/>
                  </a:lnTo>
                  <a:lnTo>
                    <a:pt x="11442" y="19977"/>
                  </a:lnTo>
                  <a:lnTo>
                    <a:pt x="6845" y="16065"/>
                  </a:lnTo>
                  <a:lnTo>
                    <a:pt x="3035" y="19977"/>
                  </a:lnTo>
                  <a:lnTo>
                    <a:pt x="2628" y="20307"/>
                  </a:lnTo>
                  <a:lnTo>
                    <a:pt x="0" y="21856"/>
                  </a:lnTo>
                  <a:lnTo>
                    <a:pt x="965" y="29121"/>
                  </a:lnTo>
                  <a:lnTo>
                    <a:pt x="1231" y="29121"/>
                  </a:lnTo>
                  <a:lnTo>
                    <a:pt x="3683" y="30022"/>
                  </a:lnTo>
                  <a:lnTo>
                    <a:pt x="6629" y="30238"/>
                  </a:lnTo>
                  <a:lnTo>
                    <a:pt x="6731" y="29502"/>
                  </a:lnTo>
                  <a:lnTo>
                    <a:pt x="6781" y="29121"/>
                  </a:lnTo>
                  <a:lnTo>
                    <a:pt x="7061" y="29705"/>
                  </a:lnTo>
                  <a:lnTo>
                    <a:pt x="10591" y="25323"/>
                  </a:lnTo>
                  <a:lnTo>
                    <a:pt x="14668" y="21361"/>
                  </a:lnTo>
                  <a:lnTo>
                    <a:pt x="16421" y="15544"/>
                  </a:lnTo>
                  <a:lnTo>
                    <a:pt x="16217" y="15646"/>
                  </a:lnTo>
                  <a:lnTo>
                    <a:pt x="16421" y="15544"/>
                  </a:lnTo>
                  <a:lnTo>
                    <a:pt x="16560" y="15113"/>
                  </a:lnTo>
                  <a:lnTo>
                    <a:pt x="16713" y="14693"/>
                  </a:lnTo>
                  <a:lnTo>
                    <a:pt x="16814" y="14236"/>
                  </a:lnTo>
                  <a:close/>
                </a:path>
              </a:pathLst>
            </a:custGeom>
            <a:solidFill>
              <a:srgbClr val="8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4181106" y="4643615"/>
              <a:ext cx="4445" cy="9525"/>
            </a:xfrm>
            <a:custGeom>
              <a:avLst/>
              <a:gdLst/>
              <a:ahLst/>
              <a:cxnLst/>
              <a:rect l="l" t="t" r="r" b="b"/>
              <a:pathLst>
                <a:path w="4445" h="9525">
                  <a:moveTo>
                    <a:pt x="1346" y="8039"/>
                  </a:moveTo>
                  <a:lnTo>
                    <a:pt x="203" y="8483"/>
                  </a:lnTo>
                  <a:lnTo>
                    <a:pt x="0" y="8902"/>
                  </a:lnTo>
                  <a:lnTo>
                    <a:pt x="812" y="9093"/>
                  </a:lnTo>
                  <a:lnTo>
                    <a:pt x="1168" y="8407"/>
                  </a:lnTo>
                  <a:lnTo>
                    <a:pt x="1346" y="8039"/>
                  </a:lnTo>
                  <a:close/>
                </a:path>
                <a:path w="4445" h="9525">
                  <a:moveTo>
                    <a:pt x="4445" y="2679"/>
                  </a:moveTo>
                  <a:lnTo>
                    <a:pt x="2552" y="977"/>
                  </a:lnTo>
                  <a:lnTo>
                    <a:pt x="2552" y="2311"/>
                  </a:lnTo>
                  <a:lnTo>
                    <a:pt x="2552" y="2336"/>
                  </a:lnTo>
                  <a:lnTo>
                    <a:pt x="2552" y="4445"/>
                  </a:lnTo>
                  <a:lnTo>
                    <a:pt x="2413" y="5080"/>
                  </a:lnTo>
                  <a:lnTo>
                    <a:pt x="2336" y="5346"/>
                  </a:lnTo>
                  <a:lnTo>
                    <a:pt x="2260" y="5765"/>
                  </a:lnTo>
                  <a:lnTo>
                    <a:pt x="2273" y="2324"/>
                  </a:lnTo>
                  <a:lnTo>
                    <a:pt x="2476" y="3632"/>
                  </a:lnTo>
                  <a:lnTo>
                    <a:pt x="2552" y="3251"/>
                  </a:lnTo>
                  <a:lnTo>
                    <a:pt x="2552" y="2336"/>
                  </a:lnTo>
                  <a:lnTo>
                    <a:pt x="2336" y="1866"/>
                  </a:lnTo>
                  <a:lnTo>
                    <a:pt x="2552" y="2311"/>
                  </a:lnTo>
                  <a:lnTo>
                    <a:pt x="2552" y="977"/>
                  </a:lnTo>
                  <a:lnTo>
                    <a:pt x="2273" y="723"/>
                  </a:lnTo>
                  <a:lnTo>
                    <a:pt x="2273" y="2273"/>
                  </a:lnTo>
                  <a:lnTo>
                    <a:pt x="2044" y="1295"/>
                  </a:lnTo>
                  <a:lnTo>
                    <a:pt x="2273" y="2273"/>
                  </a:lnTo>
                  <a:lnTo>
                    <a:pt x="2273" y="723"/>
                  </a:lnTo>
                  <a:lnTo>
                    <a:pt x="1473" y="0"/>
                  </a:lnTo>
                  <a:lnTo>
                    <a:pt x="1968" y="1066"/>
                  </a:lnTo>
                  <a:lnTo>
                    <a:pt x="1346" y="381"/>
                  </a:lnTo>
                  <a:lnTo>
                    <a:pt x="1346" y="8013"/>
                  </a:lnTo>
                  <a:lnTo>
                    <a:pt x="3911" y="5765"/>
                  </a:lnTo>
                  <a:lnTo>
                    <a:pt x="4394" y="5346"/>
                  </a:lnTo>
                  <a:lnTo>
                    <a:pt x="4445" y="2679"/>
                  </a:lnTo>
                  <a:close/>
                </a:path>
              </a:pathLst>
            </a:custGeom>
            <a:solidFill>
              <a:srgbClr val="ABC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4057015" y="4385576"/>
              <a:ext cx="29209" cy="66040"/>
            </a:xfrm>
            <a:custGeom>
              <a:avLst/>
              <a:gdLst/>
              <a:ahLst/>
              <a:cxnLst/>
              <a:rect l="l" t="t" r="r" b="b"/>
              <a:pathLst>
                <a:path w="29210" h="66039">
                  <a:moveTo>
                    <a:pt x="28460" y="29552"/>
                  </a:moveTo>
                  <a:lnTo>
                    <a:pt x="27774" y="27673"/>
                  </a:lnTo>
                  <a:lnTo>
                    <a:pt x="27711" y="34074"/>
                  </a:lnTo>
                  <a:lnTo>
                    <a:pt x="28130" y="31826"/>
                  </a:lnTo>
                  <a:lnTo>
                    <a:pt x="28460" y="29552"/>
                  </a:lnTo>
                  <a:close/>
                </a:path>
                <a:path w="29210" h="66039">
                  <a:moveTo>
                    <a:pt x="28536" y="16078"/>
                  </a:moveTo>
                  <a:lnTo>
                    <a:pt x="28473" y="16217"/>
                  </a:lnTo>
                  <a:lnTo>
                    <a:pt x="28384" y="16383"/>
                  </a:lnTo>
                  <a:lnTo>
                    <a:pt x="28295" y="16586"/>
                  </a:lnTo>
                  <a:lnTo>
                    <a:pt x="28460" y="16395"/>
                  </a:lnTo>
                  <a:lnTo>
                    <a:pt x="28536" y="16078"/>
                  </a:lnTo>
                  <a:close/>
                </a:path>
                <a:path w="29210" h="66039">
                  <a:moveTo>
                    <a:pt x="28549" y="13589"/>
                  </a:moveTo>
                  <a:lnTo>
                    <a:pt x="27800" y="12750"/>
                  </a:lnTo>
                  <a:lnTo>
                    <a:pt x="27609" y="12547"/>
                  </a:lnTo>
                  <a:lnTo>
                    <a:pt x="27609" y="14922"/>
                  </a:lnTo>
                  <a:lnTo>
                    <a:pt x="27470" y="14490"/>
                  </a:lnTo>
                  <a:lnTo>
                    <a:pt x="27609" y="14922"/>
                  </a:lnTo>
                  <a:lnTo>
                    <a:pt x="27609" y="12547"/>
                  </a:lnTo>
                  <a:lnTo>
                    <a:pt x="26924" y="11798"/>
                  </a:lnTo>
                  <a:lnTo>
                    <a:pt x="26619" y="11188"/>
                  </a:lnTo>
                  <a:lnTo>
                    <a:pt x="26085" y="11087"/>
                  </a:lnTo>
                  <a:lnTo>
                    <a:pt x="26085" y="18465"/>
                  </a:lnTo>
                  <a:lnTo>
                    <a:pt x="25882" y="16662"/>
                  </a:lnTo>
                  <a:lnTo>
                    <a:pt x="26085" y="18465"/>
                  </a:lnTo>
                  <a:lnTo>
                    <a:pt x="26085" y="11087"/>
                  </a:lnTo>
                  <a:lnTo>
                    <a:pt x="25755" y="11010"/>
                  </a:lnTo>
                  <a:lnTo>
                    <a:pt x="25527" y="11010"/>
                  </a:lnTo>
                  <a:lnTo>
                    <a:pt x="25527" y="23520"/>
                  </a:lnTo>
                  <a:lnTo>
                    <a:pt x="25133" y="21805"/>
                  </a:lnTo>
                  <a:lnTo>
                    <a:pt x="25057" y="20612"/>
                  </a:lnTo>
                  <a:lnTo>
                    <a:pt x="25146" y="21793"/>
                  </a:lnTo>
                  <a:lnTo>
                    <a:pt x="25527" y="23520"/>
                  </a:lnTo>
                  <a:lnTo>
                    <a:pt x="25527" y="11010"/>
                  </a:lnTo>
                  <a:lnTo>
                    <a:pt x="24587" y="11010"/>
                  </a:lnTo>
                  <a:lnTo>
                    <a:pt x="24460" y="9512"/>
                  </a:lnTo>
                  <a:lnTo>
                    <a:pt x="24587" y="10883"/>
                  </a:lnTo>
                  <a:lnTo>
                    <a:pt x="25133" y="10883"/>
                  </a:lnTo>
                  <a:lnTo>
                    <a:pt x="26111" y="10883"/>
                  </a:lnTo>
                  <a:lnTo>
                    <a:pt x="26111" y="4521"/>
                  </a:lnTo>
                  <a:lnTo>
                    <a:pt x="25514" y="4521"/>
                  </a:lnTo>
                  <a:lnTo>
                    <a:pt x="25717" y="4508"/>
                  </a:lnTo>
                  <a:lnTo>
                    <a:pt x="26123" y="4445"/>
                  </a:lnTo>
                  <a:lnTo>
                    <a:pt x="26123" y="2743"/>
                  </a:lnTo>
                  <a:lnTo>
                    <a:pt x="24904" y="2717"/>
                  </a:lnTo>
                  <a:lnTo>
                    <a:pt x="24904" y="4533"/>
                  </a:lnTo>
                  <a:lnTo>
                    <a:pt x="24726" y="4533"/>
                  </a:lnTo>
                  <a:lnTo>
                    <a:pt x="24726" y="4927"/>
                  </a:lnTo>
                  <a:lnTo>
                    <a:pt x="24409" y="5613"/>
                  </a:lnTo>
                  <a:lnTo>
                    <a:pt x="24409" y="8915"/>
                  </a:lnTo>
                  <a:lnTo>
                    <a:pt x="24320" y="8229"/>
                  </a:lnTo>
                  <a:lnTo>
                    <a:pt x="24384" y="8623"/>
                  </a:lnTo>
                  <a:lnTo>
                    <a:pt x="24409" y="8915"/>
                  </a:lnTo>
                  <a:lnTo>
                    <a:pt x="24409" y="5613"/>
                  </a:lnTo>
                  <a:lnTo>
                    <a:pt x="24345" y="5740"/>
                  </a:lnTo>
                  <a:lnTo>
                    <a:pt x="24142" y="7099"/>
                  </a:lnTo>
                  <a:lnTo>
                    <a:pt x="24333" y="5740"/>
                  </a:lnTo>
                  <a:lnTo>
                    <a:pt x="24726" y="4927"/>
                  </a:lnTo>
                  <a:lnTo>
                    <a:pt x="24726" y="4533"/>
                  </a:lnTo>
                  <a:lnTo>
                    <a:pt x="23647" y="4533"/>
                  </a:lnTo>
                  <a:lnTo>
                    <a:pt x="22250" y="3962"/>
                  </a:lnTo>
                  <a:lnTo>
                    <a:pt x="22250" y="44792"/>
                  </a:lnTo>
                  <a:lnTo>
                    <a:pt x="22199" y="44932"/>
                  </a:lnTo>
                  <a:lnTo>
                    <a:pt x="21767" y="44932"/>
                  </a:lnTo>
                  <a:lnTo>
                    <a:pt x="14312" y="44932"/>
                  </a:lnTo>
                  <a:lnTo>
                    <a:pt x="14312" y="48869"/>
                  </a:lnTo>
                  <a:lnTo>
                    <a:pt x="11518" y="53759"/>
                  </a:lnTo>
                  <a:lnTo>
                    <a:pt x="14300" y="48869"/>
                  </a:lnTo>
                  <a:lnTo>
                    <a:pt x="14312" y="44932"/>
                  </a:lnTo>
                  <a:lnTo>
                    <a:pt x="12585" y="44932"/>
                  </a:lnTo>
                  <a:lnTo>
                    <a:pt x="21780" y="44919"/>
                  </a:lnTo>
                  <a:lnTo>
                    <a:pt x="21894" y="44792"/>
                  </a:lnTo>
                  <a:lnTo>
                    <a:pt x="22250" y="44792"/>
                  </a:lnTo>
                  <a:lnTo>
                    <a:pt x="22250" y="3962"/>
                  </a:lnTo>
                  <a:lnTo>
                    <a:pt x="21145" y="2438"/>
                  </a:lnTo>
                  <a:lnTo>
                    <a:pt x="20929" y="1701"/>
                  </a:lnTo>
                  <a:lnTo>
                    <a:pt x="21145" y="2438"/>
                  </a:lnTo>
                  <a:lnTo>
                    <a:pt x="22212" y="3924"/>
                  </a:lnTo>
                  <a:lnTo>
                    <a:pt x="23507" y="4470"/>
                  </a:lnTo>
                  <a:lnTo>
                    <a:pt x="24904" y="4533"/>
                  </a:lnTo>
                  <a:lnTo>
                    <a:pt x="24904" y="2717"/>
                  </a:lnTo>
                  <a:lnTo>
                    <a:pt x="24142" y="2692"/>
                  </a:lnTo>
                  <a:lnTo>
                    <a:pt x="22352" y="2235"/>
                  </a:lnTo>
                  <a:lnTo>
                    <a:pt x="21310" y="50"/>
                  </a:lnTo>
                  <a:lnTo>
                    <a:pt x="20929" y="254"/>
                  </a:lnTo>
                  <a:lnTo>
                    <a:pt x="20916" y="469"/>
                  </a:lnTo>
                  <a:lnTo>
                    <a:pt x="20916" y="254"/>
                  </a:lnTo>
                  <a:lnTo>
                    <a:pt x="11658" y="8229"/>
                  </a:lnTo>
                  <a:lnTo>
                    <a:pt x="11544" y="9004"/>
                  </a:lnTo>
                  <a:lnTo>
                    <a:pt x="11455" y="11010"/>
                  </a:lnTo>
                  <a:lnTo>
                    <a:pt x="12052" y="16446"/>
                  </a:lnTo>
                  <a:lnTo>
                    <a:pt x="12014" y="16611"/>
                  </a:lnTo>
                  <a:lnTo>
                    <a:pt x="11468" y="19519"/>
                  </a:lnTo>
                  <a:lnTo>
                    <a:pt x="11442" y="19672"/>
                  </a:lnTo>
                  <a:lnTo>
                    <a:pt x="11468" y="20548"/>
                  </a:lnTo>
                  <a:lnTo>
                    <a:pt x="11569" y="21653"/>
                  </a:lnTo>
                  <a:lnTo>
                    <a:pt x="11468" y="20548"/>
                  </a:lnTo>
                  <a:lnTo>
                    <a:pt x="7454" y="24307"/>
                  </a:lnTo>
                  <a:lnTo>
                    <a:pt x="0" y="29171"/>
                  </a:lnTo>
                  <a:lnTo>
                    <a:pt x="7391" y="28816"/>
                  </a:lnTo>
                  <a:lnTo>
                    <a:pt x="11836" y="32600"/>
                  </a:lnTo>
                  <a:lnTo>
                    <a:pt x="15062" y="37985"/>
                  </a:lnTo>
                  <a:lnTo>
                    <a:pt x="18834" y="42481"/>
                  </a:lnTo>
                  <a:lnTo>
                    <a:pt x="16624" y="44259"/>
                  </a:lnTo>
                  <a:lnTo>
                    <a:pt x="14122" y="43103"/>
                  </a:lnTo>
                  <a:lnTo>
                    <a:pt x="11785" y="43446"/>
                  </a:lnTo>
                  <a:lnTo>
                    <a:pt x="12115" y="43878"/>
                  </a:lnTo>
                  <a:lnTo>
                    <a:pt x="11785" y="43459"/>
                  </a:lnTo>
                  <a:lnTo>
                    <a:pt x="11747" y="43624"/>
                  </a:lnTo>
                  <a:lnTo>
                    <a:pt x="11722" y="44792"/>
                  </a:lnTo>
                  <a:lnTo>
                    <a:pt x="11557" y="44742"/>
                  </a:lnTo>
                  <a:lnTo>
                    <a:pt x="11722" y="44792"/>
                  </a:lnTo>
                  <a:lnTo>
                    <a:pt x="11722" y="43700"/>
                  </a:lnTo>
                  <a:lnTo>
                    <a:pt x="11671" y="43942"/>
                  </a:lnTo>
                  <a:lnTo>
                    <a:pt x="11645" y="44081"/>
                  </a:lnTo>
                  <a:lnTo>
                    <a:pt x="11607" y="44208"/>
                  </a:lnTo>
                  <a:lnTo>
                    <a:pt x="11582" y="44348"/>
                  </a:lnTo>
                  <a:lnTo>
                    <a:pt x="11518" y="44564"/>
                  </a:lnTo>
                  <a:lnTo>
                    <a:pt x="10642" y="48628"/>
                  </a:lnTo>
                  <a:lnTo>
                    <a:pt x="8928" y="52374"/>
                  </a:lnTo>
                  <a:lnTo>
                    <a:pt x="9486" y="59651"/>
                  </a:lnTo>
                  <a:lnTo>
                    <a:pt x="8534" y="63423"/>
                  </a:lnTo>
                  <a:lnTo>
                    <a:pt x="24803" y="46151"/>
                  </a:lnTo>
                  <a:lnTo>
                    <a:pt x="26593" y="40208"/>
                  </a:lnTo>
                  <a:lnTo>
                    <a:pt x="27711" y="34074"/>
                  </a:lnTo>
                  <a:lnTo>
                    <a:pt x="27686" y="27813"/>
                  </a:lnTo>
                  <a:lnTo>
                    <a:pt x="27673" y="26581"/>
                  </a:lnTo>
                  <a:lnTo>
                    <a:pt x="27317" y="26339"/>
                  </a:lnTo>
                  <a:lnTo>
                    <a:pt x="26250" y="25031"/>
                  </a:lnTo>
                  <a:lnTo>
                    <a:pt x="27317" y="26339"/>
                  </a:lnTo>
                  <a:lnTo>
                    <a:pt x="27673" y="26581"/>
                  </a:lnTo>
                  <a:lnTo>
                    <a:pt x="27673" y="26314"/>
                  </a:lnTo>
                  <a:lnTo>
                    <a:pt x="26454" y="25184"/>
                  </a:lnTo>
                  <a:lnTo>
                    <a:pt x="26187" y="23520"/>
                  </a:lnTo>
                  <a:lnTo>
                    <a:pt x="26149" y="21742"/>
                  </a:lnTo>
                  <a:lnTo>
                    <a:pt x="26149" y="19024"/>
                  </a:lnTo>
                  <a:lnTo>
                    <a:pt x="26339" y="18783"/>
                  </a:lnTo>
                  <a:lnTo>
                    <a:pt x="26771" y="18300"/>
                  </a:lnTo>
                  <a:lnTo>
                    <a:pt x="27279" y="17729"/>
                  </a:lnTo>
                  <a:lnTo>
                    <a:pt x="27774" y="17157"/>
                  </a:lnTo>
                  <a:lnTo>
                    <a:pt x="28282" y="16586"/>
                  </a:lnTo>
                  <a:lnTo>
                    <a:pt x="28371" y="16395"/>
                  </a:lnTo>
                  <a:lnTo>
                    <a:pt x="28282" y="16014"/>
                  </a:lnTo>
                  <a:lnTo>
                    <a:pt x="28460" y="16217"/>
                  </a:lnTo>
                  <a:lnTo>
                    <a:pt x="28549" y="13589"/>
                  </a:lnTo>
                  <a:close/>
                </a:path>
                <a:path w="29210" h="66039">
                  <a:moveTo>
                    <a:pt x="28613" y="27432"/>
                  </a:moveTo>
                  <a:lnTo>
                    <a:pt x="28460" y="29552"/>
                  </a:lnTo>
                  <a:lnTo>
                    <a:pt x="28600" y="27673"/>
                  </a:lnTo>
                  <a:lnTo>
                    <a:pt x="28613" y="27432"/>
                  </a:lnTo>
                  <a:close/>
                </a:path>
                <a:path w="29210" h="66039">
                  <a:moveTo>
                    <a:pt x="28625" y="27241"/>
                  </a:moveTo>
                  <a:lnTo>
                    <a:pt x="28308" y="27012"/>
                  </a:lnTo>
                  <a:lnTo>
                    <a:pt x="27990" y="26797"/>
                  </a:lnTo>
                  <a:lnTo>
                    <a:pt x="27673" y="26581"/>
                  </a:lnTo>
                  <a:lnTo>
                    <a:pt x="27686" y="26987"/>
                  </a:lnTo>
                  <a:lnTo>
                    <a:pt x="27686" y="27393"/>
                  </a:lnTo>
                  <a:lnTo>
                    <a:pt x="27686" y="27800"/>
                  </a:lnTo>
                  <a:lnTo>
                    <a:pt x="27774" y="27673"/>
                  </a:lnTo>
                  <a:lnTo>
                    <a:pt x="28041" y="27432"/>
                  </a:lnTo>
                  <a:lnTo>
                    <a:pt x="28333" y="27368"/>
                  </a:lnTo>
                  <a:lnTo>
                    <a:pt x="28625" y="27241"/>
                  </a:lnTo>
                  <a:close/>
                </a:path>
              </a:pathLst>
            </a:custGeom>
            <a:solidFill>
              <a:srgbClr val="CCB8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4119245" y="4287037"/>
              <a:ext cx="45085" cy="52705"/>
            </a:xfrm>
            <a:custGeom>
              <a:avLst/>
              <a:gdLst/>
              <a:ahLst/>
              <a:cxnLst/>
              <a:rect l="l" t="t" r="r" b="b"/>
              <a:pathLst>
                <a:path w="45085" h="52704">
                  <a:moveTo>
                    <a:pt x="44577" y="4279"/>
                  </a:moveTo>
                  <a:lnTo>
                    <a:pt x="40284" y="304"/>
                  </a:lnTo>
                  <a:lnTo>
                    <a:pt x="40284" y="5981"/>
                  </a:lnTo>
                  <a:lnTo>
                    <a:pt x="31584" y="8978"/>
                  </a:lnTo>
                  <a:lnTo>
                    <a:pt x="27698" y="14503"/>
                  </a:lnTo>
                  <a:lnTo>
                    <a:pt x="23152" y="19011"/>
                  </a:lnTo>
                  <a:lnTo>
                    <a:pt x="18249" y="24434"/>
                  </a:lnTo>
                  <a:lnTo>
                    <a:pt x="23139" y="19011"/>
                  </a:lnTo>
                  <a:lnTo>
                    <a:pt x="27686" y="14503"/>
                  </a:lnTo>
                  <a:lnTo>
                    <a:pt x="31572" y="8966"/>
                  </a:lnTo>
                  <a:lnTo>
                    <a:pt x="40284" y="5981"/>
                  </a:lnTo>
                  <a:lnTo>
                    <a:pt x="40284" y="304"/>
                  </a:lnTo>
                  <a:lnTo>
                    <a:pt x="39966" y="0"/>
                  </a:lnTo>
                  <a:lnTo>
                    <a:pt x="37680" y="1587"/>
                  </a:lnTo>
                  <a:lnTo>
                    <a:pt x="33045" y="5283"/>
                  </a:lnTo>
                  <a:lnTo>
                    <a:pt x="30162" y="7099"/>
                  </a:lnTo>
                  <a:lnTo>
                    <a:pt x="15176" y="24066"/>
                  </a:lnTo>
                  <a:lnTo>
                    <a:pt x="2540" y="38620"/>
                  </a:lnTo>
                  <a:lnTo>
                    <a:pt x="2565" y="39547"/>
                  </a:lnTo>
                  <a:lnTo>
                    <a:pt x="8496" y="35344"/>
                  </a:lnTo>
                  <a:lnTo>
                    <a:pt x="8089" y="35636"/>
                  </a:lnTo>
                  <a:lnTo>
                    <a:pt x="8089" y="50558"/>
                  </a:lnTo>
                  <a:lnTo>
                    <a:pt x="5892" y="47777"/>
                  </a:lnTo>
                  <a:lnTo>
                    <a:pt x="4902" y="44094"/>
                  </a:lnTo>
                  <a:lnTo>
                    <a:pt x="5892" y="47777"/>
                  </a:lnTo>
                  <a:lnTo>
                    <a:pt x="8089" y="50558"/>
                  </a:lnTo>
                  <a:lnTo>
                    <a:pt x="8089" y="35636"/>
                  </a:lnTo>
                  <a:lnTo>
                    <a:pt x="2628" y="39560"/>
                  </a:lnTo>
                  <a:lnTo>
                    <a:pt x="2616" y="41427"/>
                  </a:lnTo>
                  <a:lnTo>
                    <a:pt x="0" y="47383"/>
                  </a:lnTo>
                  <a:lnTo>
                    <a:pt x="3556" y="49898"/>
                  </a:lnTo>
                  <a:lnTo>
                    <a:pt x="7378" y="52260"/>
                  </a:lnTo>
                  <a:lnTo>
                    <a:pt x="7632" y="52031"/>
                  </a:lnTo>
                  <a:lnTo>
                    <a:pt x="7861" y="51790"/>
                  </a:lnTo>
                  <a:lnTo>
                    <a:pt x="8102" y="51574"/>
                  </a:lnTo>
                  <a:lnTo>
                    <a:pt x="40640" y="11557"/>
                  </a:lnTo>
                  <a:lnTo>
                    <a:pt x="43332" y="6972"/>
                  </a:lnTo>
                  <a:lnTo>
                    <a:pt x="44577" y="4279"/>
                  </a:lnTo>
                  <a:close/>
                </a:path>
              </a:pathLst>
            </a:custGeom>
            <a:solidFill>
              <a:srgbClr val="A5D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4070959" y="4323156"/>
              <a:ext cx="14604" cy="17780"/>
            </a:xfrm>
            <a:custGeom>
              <a:avLst/>
              <a:gdLst/>
              <a:ahLst/>
              <a:cxnLst/>
              <a:rect l="l" t="t" r="r" b="b"/>
              <a:pathLst>
                <a:path w="14604" h="17779">
                  <a:moveTo>
                    <a:pt x="14592" y="17297"/>
                  </a:moveTo>
                  <a:lnTo>
                    <a:pt x="9956" y="8420"/>
                  </a:lnTo>
                  <a:lnTo>
                    <a:pt x="9842" y="8191"/>
                  </a:lnTo>
                  <a:lnTo>
                    <a:pt x="9156" y="8191"/>
                  </a:lnTo>
                  <a:lnTo>
                    <a:pt x="9766" y="8039"/>
                  </a:lnTo>
                  <a:lnTo>
                    <a:pt x="8966" y="7518"/>
                  </a:lnTo>
                  <a:lnTo>
                    <a:pt x="8343" y="6794"/>
                  </a:lnTo>
                  <a:lnTo>
                    <a:pt x="8102" y="6451"/>
                  </a:lnTo>
                  <a:lnTo>
                    <a:pt x="8102" y="8191"/>
                  </a:lnTo>
                  <a:lnTo>
                    <a:pt x="7924" y="8191"/>
                  </a:lnTo>
                  <a:lnTo>
                    <a:pt x="7924" y="8420"/>
                  </a:lnTo>
                  <a:lnTo>
                    <a:pt x="7759" y="8420"/>
                  </a:lnTo>
                  <a:lnTo>
                    <a:pt x="7467" y="8191"/>
                  </a:lnTo>
                  <a:lnTo>
                    <a:pt x="7823" y="8191"/>
                  </a:lnTo>
                  <a:lnTo>
                    <a:pt x="7670" y="8140"/>
                  </a:lnTo>
                  <a:lnTo>
                    <a:pt x="7924" y="8166"/>
                  </a:lnTo>
                  <a:lnTo>
                    <a:pt x="8102" y="8191"/>
                  </a:lnTo>
                  <a:lnTo>
                    <a:pt x="8102" y="6451"/>
                  </a:lnTo>
                  <a:lnTo>
                    <a:pt x="7785" y="5994"/>
                  </a:lnTo>
                  <a:lnTo>
                    <a:pt x="7505" y="5613"/>
                  </a:lnTo>
                  <a:lnTo>
                    <a:pt x="7505" y="8077"/>
                  </a:lnTo>
                  <a:lnTo>
                    <a:pt x="5753" y="7391"/>
                  </a:lnTo>
                  <a:lnTo>
                    <a:pt x="7124" y="7912"/>
                  </a:lnTo>
                  <a:lnTo>
                    <a:pt x="7391" y="8013"/>
                  </a:lnTo>
                  <a:lnTo>
                    <a:pt x="7505" y="5613"/>
                  </a:lnTo>
                  <a:lnTo>
                    <a:pt x="6248" y="3746"/>
                  </a:lnTo>
                  <a:lnTo>
                    <a:pt x="5257" y="876"/>
                  </a:lnTo>
                  <a:lnTo>
                    <a:pt x="4445" y="622"/>
                  </a:lnTo>
                  <a:lnTo>
                    <a:pt x="4445" y="5461"/>
                  </a:lnTo>
                  <a:lnTo>
                    <a:pt x="4038" y="4775"/>
                  </a:lnTo>
                  <a:lnTo>
                    <a:pt x="4445" y="5461"/>
                  </a:lnTo>
                  <a:lnTo>
                    <a:pt x="4445" y="622"/>
                  </a:lnTo>
                  <a:lnTo>
                    <a:pt x="3530" y="330"/>
                  </a:lnTo>
                  <a:lnTo>
                    <a:pt x="3530" y="3911"/>
                  </a:lnTo>
                  <a:lnTo>
                    <a:pt x="3022" y="3060"/>
                  </a:lnTo>
                  <a:lnTo>
                    <a:pt x="2451" y="2311"/>
                  </a:lnTo>
                  <a:lnTo>
                    <a:pt x="2133" y="1905"/>
                  </a:lnTo>
                  <a:lnTo>
                    <a:pt x="2451" y="2311"/>
                  </a:lnTo>
                  <a:lnTo>
                    <a:pt x="3022" y="3060"/>
                  </a:lnTo>
                  <a:lnTo>
                    <a:pt x="3530" y="3911"/>
                  </a:lnTo>
                  <a:lnTo>
                    <a:pt x="3530" y="330"/>
                  </a:lnTo>
                  <a:lnTo>
                    <a:pt x="2514" y="0"/>
                  </a:lnTo>
                  <a:lnTo>
                    <a:pt x="2768" y="1066"/>
                  </a:lnTo>
                  <a:lnTo>
                    <a:pt x="2514" y="0"/>
                  </a:lnTo>
                  <a:lnTo>
                    <a:pt x="2146" y="406"/>
                  </a:lnTo>
                  <a:lnTo>
                    <a:pt x="1968" y="609"/>
                  </a:lnTo>
                  <a:lnTo>
                    <a:pt x="1968" y="2832"/>
                  </a:lnTo>
                  <a:lnTo>
                    <a:pt x="1422" y="3086"/>
                  </a:lnTo>
                  <a:lnTo>
                    <a:pt x="1016" y="3086"/>
                  </a:lnTo>
                  <a:lnTo>
                    <a:pt x="1511" y="3035"/>
                  </a:lnTo>
                  <a:lnTo>
                    <a:pt x="1955" y="2806"/>
                  </a:lnTo>
                  <a:lnTo>
                    <a:pt x="1968" y="609"/>
                  </a:lnTo>
                  <a:lnTo>
                    <a:pt x="1409" y="1244"/>
                  </a:lnTo>
                  <a:lnTo>
                    <a:pt x="1790" y="1549"/>
                  </a:lnTo>
                  <a:lnTo>
                    <a:pt x="1397" y="1244"/>
                  </a:lnTo>
                  <a:lnTo>
                    <a:pt x="1168" y="1511"/>
                  </a:lnTo>
                  <a:lnTo>
                    <a:pt x="952" y="1752"/>
                  </a:lnTo>
                  <a:lnTo>
                    <a:pt x="723" y="2019"/>
                  </a:lnTo>
                  <a:lnTo>
                    <a:pt x="0" y="2819"/>
                  </a:lnTo>
                  <a:lnTo>
                    <a:pt x="3314" y="8191"/>
                  </a:lnTo>
                  <a:lnTo>
                    <a:pt x="7061" y="12979"/>
                  </a:lnTo>
                  <a:lnTo>
                    <a:pt x="14592" y="17297"/>
                  </a:lnTo>
                  <a:close/>
                </a:path>
              </a:pathLst>
            </a:custGeom>
            <a:solidFill>
              <a:srgbClr val="E0E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4110012" y="4323067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11849" y="5397"/>
                  </a:moveTo>
                  <a:lnTo>
                    <a:pt x="11823" y="4775"/>
                  </a:lnTo>
                  <a:lnTo>
                    <a:pt x="11798" y="3517"/>
                  </a:lnTo>
                  <a:lnTo>
                    <a:pt x="11772" y="2895"/>
                  </a:lnTo>
                  <a:lnTo>
                    <a:pt x="11772" y="2590"/>
                  </a:lnTo>
                  <a:lnTo>
                    <a:pt x="11366" y="2159"/>
                  </a:lnTo>
                  <a:lnTo>
                    <a:pt x="10947" y="1739"/>
                  </a:lnTo>
                  <a:lnTo>
                    <a:pt x="10541" y="1295"/>
                  </a:lnTo>
                  <a:lnTo>
                    <a:pt x="9728" y="431"/>
                  </a:lnTo>
                  <a:lnTo>
                    <a:pt x="9309" y="0"/>
                  </a:lnTo>
                  <a:lnTo>
                    <a:pt x="8420" y="571"/>
                  </a:lnTo>
                  <a:lnTo>
                    <a:pt x="8420" y="2984"/>
                  </a:lnTo>
                  <a:lnTo>
                    <a:pt x="7416" y="3467"/>
                  </a:lnTo>
                  <a:lnTo>
                    <a:pt x="6578" y="3403"/>
                  </a:lnTo>
                  <a:lnTo>
                    <a:pt x="6578" y="8039"/>
                  </a:lnTo>
                  <a:lnTo>
                    <a:pt x="3505" y="10160"/>
                  </a:lnTo>
                  <a:lnTo>
                    <a:pt x="6578" y="8039"/>
                  </a:lnTo>
                  <a:lnTo>
                    <a:pt x="6578" y="3403"/>
                  </a:lnTo>
                  <a:lnTo>
                    <a:pt x="6273" y="3378"/>
                  </a:lnTo>
                  <a:lnTo>
                    <a:pt x="6223" y="2946"/>
                  </a:lnTo>
                  <a:lnTo>
                    <a:pt x="6273" y="3365"/>
                  </a:lnTo>
                  <a:lnTo>
                    <a:pt x="7416" y="3454"/>
                  </a:lnTo>
                  <a:lnTo>
                    <a:pt x="8420" y="2984"/>
                  </a:lnTo>
                  <a:lnTo>
                    <a:pt x="8420" y="571"/>
                  </a:lnTo>
                  <a:lnTo>
                    <a:pt x="8216" y="698"/>
                  </a:lnTo>
                  <a:lnTo>
                    <a:pt x="6019" y="2070"/>
                  </a:lnTo>
                  <a:lnTo>
                    <a:pt x="6070" y="2349"/>
                  </a:lnTo>
                  <a:lnTo>
                    <a:pt x="6007" y="2082"/>
                  </a:lnTo>
                  <a:lnTo>
                    <a:pt x="5562" y="2349"/>
                  </a:lnTo>
                  <a:lnTo>
                    <a:pt x="5118" y="2628"/>
                  </a:lnTo>
                  <a:lnTo>
                    <a:pt x="4673" y="2921"/>
                  </a:lnTo>
                  <a:lnTo>
                    <a:pt x="5245" y="3225"/>
                  </a:lnTo>
                  <a:lnTo>
                    <a:pt x="4660" y="2921"/>
                  </a:lnTo>
                  <a:lnTo>
                    <a:pt x="5448" y="7416"/>
                  </a:lnTo>
                  <a:lnTo>
                    <a:pt x="0" y="9791"/>
                  </a:lnTo>
                  <a:lnTo>
                    <a:pt x="889" y="15443"/>
                  </a:lnTo>
                  <a:lnTo>
                    <a:pt x="11849" y="5435"/>
                  </a:lnTo>
                  <a:lnTo>
                    <a:pt x="11582" y="5219"/>
                  </a:lnTo>
                  <a:lnTo>
                    <a:pt x="11328" y="4775"/>
                  </a:lnTo>
                  <a:lnTo>
                    <a:pt x="11468" y="5003"/>
                  </a:lnTo>
                  <a:lnTo>
                    <a:pt x="11582" y="5219"/>
                  </a:lnTo>
                  <a:lnTo>
                    <a:pt x="11849" y="5435"/>
                  </a:lnTo>
                  <a:close/>
                </a:path>
              </a:pathLst>
            </a:custGeom>
            <a:solidFill>
              <a:srgbClr val="D9D9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4071531" y="4355083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4" h="8889">
                  <a:moveTo>
                    <a:pt x="11506" y="0"/>
                  </a:moveTo>
                  <a:lnTo>
                    <a:pt x="7086" y="0"/>
                  </a:lnTo>
                  <a:lnTo>
                    <a:pt x="5626" y="4178"/>
                  </a:lnTo>
                  <a:lnTo>
                    <a:pt x="1676" y="5981"/>
                  </a:lnTo>
                  <a:lnTo>
                    <a:pt x="1524" y="6019"/>
                  </a:lnTo>
                  <a:lnTo>
                    <a:pt x="1244" y="6146"/>
                  </a:lnTo>
                  <a:lnTo>
                    <a:pt x="990" y="6273"/>
                  </a:lnTo>
                  <a:lnTo>
                    <a:pt x="673" y="6362"/>
                  </a:lnTo>
                  <a:lnTo>
                    <a:pt x="0" y="6743"/>
                  </a:lnTo>
                  <a:lnTo>
                    <a:pt x="1841" y="6743"/>
                  </a:lnTo>
                  <a:lnTo>
                    <a:pt x="7632" y="8763"/>
                  </a:lnTo>
                  <a:lnTo>
                    <a:pt x="10414" y="6743"/>
                  </a:lnTo>
                  <a:lnTo>
                    <a:pt x="11506" y="0"/>
                  </a:lnTo>
                  <a:close/>
                </a:path>
              </a:pathLst>
            </a:custGeom>
            <a:solidFill>
              <a:srgbClr val="C3C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4078249" y="4377423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4">
                  <a:moveTo>
                    <a:pt x="4914" y="1854"/>
                  </a:moveTo>
                  <a:lnTo>
                    <a:pt x="2527" y="0"/>
                  </a:lnTo>
                  <a:lnTo>
                    <a:pt x="2451" y="304"/>
                  </a:lnTo>
                  <a:lnTo>
                    <a:pt x="2400" y="5397"/>
                  </a:lnTo>
                  <a:lnTo>
                    <a:pt x="1600" y="6299"/>
                  </a:lnTo>
                  <a:lnTo>
                    <a:pt x="0" y="8128"/>
                  </a:lnTo>
                  <a:lnTo>
                    <a:pt x="1676" y="6388"/>
                  </a:lnTo>
                  <a:lnTo>
                    <a:pt x="2476" y="5473"/>
                  </a:lnTo>
                  <a:lnTo>
                    <a:pt x="4902" y="3683"/>
                  </a:lnTo>
                  <a:lnTo>
                    <a:pt x="4914" y="1854"/>
                  </a:lnTo>
                  <a:close/>
                </a:path>
              </a:pathLst>
            </a:custGeom>
            <a:solidFill>
              <a:srgbClr val="CCB8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2632303" y="5062562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69" h="19685">
                  <a:moveTo>
                    <a:pt x="50228" y="3771"/>
                  </a:moveTo>
                  <a:lnTo>
                    <a:pt x="49009" y="3352"/>
                  </a:lnTo>
                  <a:lnTo>
                    <a:pt x="45173" y="3352"/>
                  </a:lnTo>
                  <a:lnTo>
                    <a:pt x="45008" y="3771"/>
                  </a:lnTo>
                  <a:lnTo>
                    <a:pt x="50228" y="3771"/>
                  </a:lnTo>
                  <a:close/>
                </a:path>
                <a:path w="52069" h="19685">
                  <a:moveTo>
                    <a:pt x="51460" y="0"/>
                  </a:moveTo>
                  <a:lnTo>
                    <a:pt x="50825" y="292"/>
                  </a:lnTo>
                  <a:lnTo>
                    <a:pt x="51447" y="0"/>
                  </a:lnTo>
                  <a:lnTo>
                    <a:pt x="49479" y="482"/>
                  </a:lnTo>
                  <a:lnTo>
                    <a:pt x="47498" y="863"/>
                  </a:lnTo>
                  <a:lnTo>
                    <a:pt x="45516" y="1193"/>
                  </a:lnTo>
                  <a:lnTo>
                    <a:pt x="45389" y="1333"/>
                  </a:lnTo>
                  <a:lnTo>
                    <a:pt x="45516" y="1181"/>
                  </a:lnTo>
                  <a:lnTo>
                    <a:pt x="36779" y="2260"/>
                  </a:lnTo>
                  <a:lnTo>
                    <a:pt x="28003" y="2768"/>
                  </a:lnTo>
                  <a:lnTo>
                    <a:pt x="17551" y="2997"/>
                  </a:lnTo>
                  <a:lnTo>
                    <a:pt x="17551" y="6426"/>
                  </a:lnTo>
                  <a:lnTo>
                    <a:pt x="13462" y="6781"/>
                  </a:lnTo>
                  <a:lnTo>
                    <a:pt x="17551" y="6426"/>
                  </a:lnTo>
                  <a:lnTo>
                    <a:pt x="17551" y="2997"/>
                  </a:lnTo>
                  <a:lnTo>
                    <a:pt x="10414" y="3149"/>
                  </a:lnTo>
                  <a:lnTo>
                    <a:pt x="10261" y="3149"/>
                  </a:lnTo>
                  <a:lnTo>
                    <a:pt x="10363" y="3276"/>
                  </a:lnTo>
                  <a:lnTo>
                    <a:pt x="8483" y="8077"/>
                  </a:lnTo>
                  <a:lnTo>
                    <a:pt x="6997" y="12966"/>
                  </a:lnTo>
                  <a:lnTo>
                    <a:pt x="8470" y="8064"/>
                  </a:lnTo>
                  <a:lnTo>
                    <a:pt x="10363" y="3263"/>
                  </a:lnTo>
                  <a:lnTo>
                    <a:pt x="622" y="10033"/>
                  </a:lnTo>
                  <a:lnTo>
                    <a:pt x="0" y="12700"/>
                  </a:lnTo>
                  <a:lnTo>
                    <a:pt x="7061" y="18249"/>
                  </a:lnTo>
                  <a:lnTo>
                    <a:pt x="7467" y="18605"/>
                  </a:lnTo>
                  <a:lnTo>
                    <a:pt x="7708" y="18783"/>
                  </a:lnTo>
                  <a:lnTo>
                    <a:pt x="12890" y="18783"/>
                  </a:lnTo>
                  <a:lnTo>
                    <a:pt x="14884" y="16002"/>
                  </a:lnTo>
                  <a:lnTo>
                    <a:pt x="17741" y="16649"/>
                  </a:lnTo>
                  <a:lnTo>
                    <a:pt x="20116" y="16649"/>
                  </a:lnTo>
                  <a:lnTo>
                    <a:pt x="26797" y="17653"/>
                  </a:lnTo>
                  <a:lnTo>
                    <a:pt x="33832" y="14566"/>
                  </a:lnTo>
                  <a:lnTo>
                    <a:pt x="38481" y="16967"/>
                  </a:lnTo>
                  <a:lnTo>
                    <a:pt x="41021" y="16967"/>
                  </a:lnTo>
                  <a:lnTo>
                    <a:pt x="40932" y="17094"/>
                  </a:lnTo>
                  <a:lnTo>
                    <a:pt x="38722" y="17094"/>
                  </a:lnTo>
                  <a:lnTo>
                    <a:pt x="40309" y="17919"/>
                  </a:lnTo>
                  <a:lnTo>
                    <a:pt x="41630" y="18605"/>
                  </a:lnTo>
                  <a:lnTo>
                    <a:pt x="42265" y="19075"/>
                  </a:lnTo>
                  <a:lnTo>
                    <a:pt x="43967" y="17424"/>
                  </a:lnTo>
                  <a:lnTo>
                    <a:pt x="46799" y="15963"/>
                  </a:lnTo>
                  <a:lnTo>
                    <a:pt x="47510" y="11226"/>
                  </a:lnTo>
                  <a:lnTo>
                    <a:pt x="50444" y="6045"/>
                  </a:lnTo>
                  <a:lnTo>
                    <a:pt x="45339" y="5740"/>
                  </a:lnTo>
                  <a:lnTo>
                    <a:pt x="45339" y="11658"/>
                  </a:lnTo>
                  <a:lnTo>
                    <a:pt x="45275" y="11468"/>
                  </a:lnTo>
                  <a:lnTo>
                    <a:pt x="45339" y="11658"/>
                  </a:lnTo>
                  <a:lnTo>
                    <a:pt x="45339" y="5740"/>
                  </a:lnTo>
                  <a:lnTo>
                    <a:pt x="44234" y="5664"/>
                  </a:lnTo>
                  <a:lnTo>
                    <a:pt x="44145" y="6908"/>
                  </a:lnTo>
                  <a:lnTo>
                    <a:pt x="44043" y="7493"/>
                  </a:lnTo>
                  <a:lnTo>
                    <a:pt x="43954" y="8077"/>
                  </a:lnTo>
                  <a:lnTo>
                    <a:pt x="43903" y="8356"/>
                  </a:lnTo>
                  <a:lnTo>
                    <a:pt x="43802" y="8966"/>
                  </a:lnTo>
                  <a:lnTo>
                    <a:pt x="44500" y="8966"/>
                  </a:lnTo>
                  <a:lnTo>
                    <a:pt x="44538" y="9093"/>
                  </a:lnTo>
                  <a:lnTo>
                    <a:pt x="43738" y="9093"/>
                  </a:lnTo>
                  <a:lnTo>
                    <a:pt x="43205" y="10248"/>
                  </a:lnTo>
                  <a:lnTo>
                    <a:pt x="41808" y="11099"/>
                  </a:lnTo>
                  <a:lnTo>
                    <a:pt x="41275" y="12268"/>
                  </a:lnTo>
                  <a:lnTo>
                    <a:pt x="39649" y="13627"/>
                  </a:lnTo>
                  <a:lnTo>
                    <a:pt x="38569" y="10668"/>
                  </a:lnTo>
                  <a:lnTo>
                    <a:pt x="38569" y="13373"/>
                  </a:lnTo>
                  <a:lnTo>
                    <a:pt x="36093" y="9779"/>
                  </a:lnTo>
                  <a:lnTo>
                    <a:pt x="38569" y="13373"/>
                  </a:lnTo>
                  <a:lnTo>
                    <a:pt x="38569" y="10668"/>
                  </a:lnTo>
                  <a:lnTo>
                    <a:pt x="38417" y="10248"/>
                  </a:lnTo>
                  <a:lnTo>
                    <a:pt x="38328" y="9969"/>
                  </a:lnTo>
                  <a:lnTo>
                    <a:pt x="40970" y="11785"/>
                  </a:lnTo>
                  <a:lnTo>
                    <a:pt x="41808" y="11099"/>
                  </a:lnTo>
                  <a:lnTo>
                    <a:pt x="41833" y="9969"/>
                  </a:lnTo>
                  <a:lnTo>
                    <a:pt x="41846" y="9766"/>
                  </a:lnTo>
                  <a:lnTo>
                    <a:pt x="41897" y="8966"/>
                  </a:lnTo>
                  <a:lnTo>
                    <a:pt x="42037" y="8356"/>
                  </a:lnTo>
                  <a:lnTo>
                    <a:pt x="42227" y="7493"/>
                  </a:lnTo>
                  <a:lnTo>
                    <a:pt x="42278" y="7302"/>
                  </a:lnTo>
                  <a:lnTo>
                    <a:pt x="43738" y="6096"/>
                  </a:lnTo>
                  <a:lnTo>
                    <a:pt x="43726" y="5791"/>
                  </a:lnTo>
                  <a:lnTo>
                    <a:pt x="44157" y="5791"/>
                  </a:lnTo>
                  <a:lnTo>
                    <a:pt x="45008" y="3771"/>
                  </a:lnTo>
                  <a:lnTo>
                    <a:pt x="43675" y="3771"/>
                  </a:lnTo>
                  <a:lnTo>
                    <a:pt x="43675" y="4508"/>
                  </a:lnTo>
                  <a:lnTo>
                    <a:pt x="43637" y="3543"/>
                  </a:lnTo>
                  <a:lnTo>
                    <a:pt x="36423" y="6426"/>
                  </a:lnTo>
                  <a:lnTo>
                    <a:pt x="36296" y="6426"/>
                  </a:lnTo>
                  <a:lnTo>
                    <a:pt x="29451" y="8356"/>
                  </a:lnTo>
                  <a:lnTo>
                    <a:pt x="19748" y="6781"/>
                  </a:lnTo>
                  <a:lnTo>
                    <a:pt x="29438" y="8343"/>
                  </a:lnTo>
                  <a:lnTo>
                    <a:pt x="36741" y="6286"/>
                  </a:lnTo>
                  <a:lnTo>
                    <a:pt x="43891" y="3340"/>
                  </a:lnTo>
                  <a:lnTo>
                    <a:pt x="44348" y="2540"/>
                  </a:lnTo>
                  <a:lnTo>
                    <a:pt x="43891" y="3340"/>
                  </a:lnTo>
                  <a:lnTo>
                    <a:pt x="45173" y="3352"/>
                  </a:lnTo>
                  <a:lnTo>
                    <a:pt x="45440" y="2717"/>
                  </a:lnTo>
                  <a:lnTo>
                    <a:pt x="46215" y="2400"/>
                  </a:lnTo>
                  <a:lnTo>
                    <a:pt x="49009" y="3352"/>
                  </a:lnTo>
                  <a:lnTo>
                    <a:pt x="50368" y="3352"/>
                  </a:lnTo>
                  <a:lnTo>
                    <a:pt x="51460" y="0"/>
                  </a:lnTo>
                  <a:close/>
                </a:path>
              </a:pathLst>
            </a:custGeom>
            <a:solidFill>
              <a:srgbClr val="B2D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4177817" y="4792446"/>
              <a:ext cx="36830" cy="35560"/>
            </a:xfrm>
            <a:custGeom>
              <a:avLst/>
              <a:gdLst/>
              <a:ahLst/>
              <a:cxnLst/>
              <a:rect l="l" t="t" r="r" b="b"/>
              <a:pathLst>
                <a:path w="36829" h="35560">
                  <a:moveTo>
                    <a:pt x="9436" y="5689"/>
                  </a:moveTo>
                  <a:lnTo>
                    <a:pt x="8610" y="4953"/>
                  </a:lnTo>
                  <a:lnTo>
                    <a:pt x="8242" y="4622"/>
                  </a:lnTo>
                  <a:lnTo>
                    <a:pt x="7137" y="3378"/>
                  </a:lnTo>
                  <a:lnTo>
                    <a:pt x="6654" y="3073"/>
                  </a:lnTo>
                  <a:lnTo>
                    <a:pt x="6654" y="6845"/>
                  </a:lnTo>
                  <a:lnTo>
                    <a:pt x="6451" y="6045"/>
                  </a:lnTo>
                  <a:lnTo>
                    <a:pt x="6604" y="5702"/>
                  </a:lnTo>
                  <a:lnTo>
                    <a:pt x="6654" y="6845"/>
                  </a:lnTo>
                  <a:lnTo>
                    <a:pt x="6654" y="3073"/>
                  </a:lnTo>
                  <a:lnTo>
                    <a:pt x="4191" y="1498"/>
                  </a:lnTo>
                  <a:lnTo>
                    <a:pt x="1930" y="0"/>
                  </a:lnTo>
                  <a:lnTo>
                    <a:pt x="0" y="4953"/>
                  </a:lnTo>
                  <a:lnTo>
                    <a:pt x="1828" y="6781"/>
                  </a:lnTo>
                  <a:lnTo>
                    <a:pt x="4787" y="8242"/>
                  </a:lnTo>
                  <a:lnTo>
                    <a:pt x="5956" y="8242"/>
                  </a:lnTo>
                  <a:lnTo>
                    <a:pt x="7086" y="8483"/>
                  </a:lnTo>
                  <a:lnTo>
                    <a:pt x="7048" y="8242"/>
                  </a:lnTo>
                  <a:lnTo>
                    <a:pt x="6667" y="6845"/>
                  </a:lnTo>
                  <a:lnTo>
                    <a:pt x="7048" y="6845"/>
                  </a:lnTo>
                  <a:lnTo>
                    <a:pt x="7721" y="6286"/>
                  </a:lnTo>
                  <a:lnTo>
                    <a:pt x="7937" y="6464"/>
                  </a:lnTo>
                  <a:lnTo>
                    <a:pt x="8801" y="6464"/>
                  </a:lnTo>
                  <a:lnTo>
                    <a:pt x="8940" y="6286"/>
                  </a:lnTo>
                  <a:lnTo>
                    <a:pt x="9436" y="5689"/>
                  </a:lnTo>
                  <a:close/>
                </a:path>
                <a:path w="36829" h="35560">
                  <a:moveTo>
                    <a:pt x="16637" y="8623"/>
                  </a:moveTo>
                  <a:lnTo>
                    <a:pt x="15938" y="6896"/>
                  </a:lnTo>
                  <a:lnTo>
                    <a:pt x="15633" y="6159"/>
                  </a:lnTo>
                  <a:lnTo>
                    <a:pt x="14592" y="5981"/>
                  </a:lnTo>
                  <a:lnTo>
                    <a:pt x="11582" y="5981"/>
                  </a:lnTo>
                  <a:lnTo>
                    <a:pt x="13081" y="7315"/>
                  </a:lnTo>
                  <a:lnTo>
                    <a:pt x="15303" y="6896"/>
                  </a:lnTo>
                  <a:lnTo>
                    <a:pt x="16637" y="8623"/>
                  </a:lnTo>
                  <a:close/>
                </a:path>
                <a:path w="36829" h="35560">
                  <a:moveTo>
                    <a:pt x="16662" y="8674"/>
                  </a:moveTo>
                  <a:lnTo>
                    <a:pt x="15303" y="6908"/>
                  </a:lnTo>
                  <a:lnTo>
                    <a:pt x="13081" y="7315"/>
                  </a:lnTo>
                  <a:lnTo>
                    <a:pt x="11582" y="6007"/>
                  </a:lnTo>
                  <a:lnTo>
                    <a:pt x="12814" y="7988"/>
                  </a:lnTo>
                  <a:lnTo>
                    <a:pt x="14617" y="8610"/>
                  </a:lnTo>
                  <a:lnTo>
                    <a:pt x="16662" y="8674"/>
                  </a:lnTo>
                  <a:close/>
                </a:path>
                <a:path w="36829" h="35560">
                  <a:moveTo>
                    <a:pt x="21564" y="11303"/>
                  </a:moveTo>
                  <a:lnTo>
                    <a:pt x="20523" y="9029"/>
                  </a:lnTo>
                  <a:lnTo>
                    <a:pt x="20256" y="8966"/>
                  </a:lnTo>
                  <a:lnTo>
                    <a:pt x="20256" y="9677"/>
                  </a:lnTo>
                  <a:lnTo>
                    <a:pt x="18084" y="10071"/>
                  </a:lnTo>
                  <a:lnTo>
                    <a:pt x="17386" y="9372"/>
                  </a:lnTo>
                  <a:lnTo>
                    <a:pt x="18084" y="10058"/>
                  </a:lnTo>
                  <a:lnTo>
                    <a:pt x="20256" y="9677"/>
                  </a:lnTo>
                  <a:lnTo>
                    <a:pt x="20256" y="8966"/>
                  </a:lnTo>
                  <a:lnTo>
                    <a:pt x="18707" y="8547"/>
                  </a:lnTo>
                  <a:lnTo>
                    <a:pt x="16662" y="8623"/>
                  </a:lnTo>
                  <a:lnTo>
                    <a:pt x="17792" y="10718"/>
                  </a:lnTo>
                  <a:lnTo>
                    <a:pt x="19799" y="11315"/>
                  </a:lnTo>
                  <a:lnTo>
                    <a:pt x="21564" y="11315"/>
                  </a:lnTo>
                  <a:lnTo>
                    <a:pt x="20624" y="10160"/>
                  </a:lnTo>
                  <a:lnTo>
                    <a:pt x="21564" y="11303"/>
                  </a:lnTo>
                  <a:close/>
                </a:path>
                <a:path w="36829" h="35560">
                  <a:moveTo>
                    <a:pt x="36258" y="35534"/>
                  </a:moveTo>
                  <a:lnTo>
                    <a:pt x="34899" y="33820"/>
                  </a:lnTo>
                  <a:lnTo>
                    <a:pt x="33489" y="32181"/>
                  </a:lnTo>
                  <a:lnTo>
                    <a:pt x="32042" y="30581"/>
                  </a:lnTo>
                  <a:lnTo>
                    <a:pt x="28257" y="26365"/>
                  </a:lnTo>
                  <a:lnTo>
                    <a:pt x="24130" y="22631"/>
                  </a:lnTo>
                  <a:lnTo>
                    <a:pt x="19558" y="19545"/>
                  </a:lnTo>
                  <a:lnTo>
                    <a:pt x="16217" y="17335"/>
                  </a:lnTo>
                  <a:lnTo>
                    <a:pt x="14439" y="16408"/>
                  </a:lnTo>
                  <a:lnTo>
                    <a:pt x="18770" y="22961"/>
                  </a:lnTo>
                  <a:lnTo>
                    <a:pt x="23774" y="28333"/>
                  </a:lnTo>
                  <a:lnTo>
                    <a:pt x="29591" y="32550"/>
                  </a:lnTo>
                  <a:lnTo>
                    <a:pt x="36258" y="35547"/>
                  </a:lnTo>
                  <a:lnTo>
                    <a:pt x="30518" y="31165"/>
                  </a:lnTo>
                  <a:lnTo>
                    <a:pt x="36258" y="35534"/>
                  </a:lnTo>
                  <a:close/>
                </a:path>
              </a:pathLst>
            </a:custGeom>
            <a:solidFill>
              <a:srgbClr val="8ED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4194645" y="478461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4737" y="2819"/>
                  </a:moveTo>
                  <a:lnTo>
                    <a:pt x="3975" y="1104"/>
                  </a:lnTo>
                  <a:lnTo>
                    <a:pt x="3746" y="609"/>
                  </a:lnTo>
                  <a:lnTo>
                    <a:pt x="1993" y="63"/>
                  </a:lnTo>
                  <a:lnTo>
                    <a:pt x="50" y="63"/>
                  </a:lnTo>
                  <a:lnTo>
                    <a:pt x="292" y="393"/>
                  </a:lnTo>
                  <a:lnTo>
                    <a:pt x="0" y="0"/>
                  </a:lnTo>
                  <a:lnTo>
                    <a:pt x="1016" y="2133"/>
                  </a:lnTo>
                  <a:lnTo>
                    <a:pt x="2743" y="2768"/>
                  </a:lnTo>
                  <a:lnTo>
                    <a:pt x="4737" y="2819"/>
                  </a:lnTo>
                  <a:close/>
                </a:path>
              </a:pathLst>
            </a:custGeom>
            <a:solidFill>
              <a:srgbClr val="E3F5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3950398" y="3767365"/>
              <a:ext cx="58419" cy="97790"/>
            </a:xfrm>
            <a:custGeom>
              <a:avLst/>
              <a:gdLst/>
              <a:ahLst/>
              <a:cxnLst/>
              <a:rect l="l" t="t" r="r" b="b"/>
              <a:pathLst>
                <a:path w="58420" h="97789">
                  <a:moveTo>
                    <a:pt x="58305" y="8064"/>
                  </a:moveTo>
                  <a:lnTo>
                    <a:pt x="56527" y="5207"/>
                  </a:lnTo>
                  <a:lnTo>
                    <a:pt x="54495" y="2400"/>
                  </a:lnTo>
                  <a:lnTo>
                    <a:pt x="50787" y="8534"/>
                  </a:lnTo>
                  <a:lnTo>
                    <a:pt x="50203" y="5346"/>
                  </a:lnTo>
                  <a:lnTo>
                    <a:pt x="50203" y="23317"/>
                  </a:lnTo>
                  <a:lnTo>
                    <a:pt x="47929" y="27317"/>
                  </a:lnTo>
                  <a:lnTo>
                    <a:pt x="38354" y="43307"/>
                  </a:lnTo>
                  <a:lnTo>
                    <a:pt x="50203" y="23317"/>
                  </a:lnTo>
                  <a:lnTo>
                    <a:pt x="50203" y="5346"/>
                  </a:lnTo>
                  <a:lnTo>
                    <a:pt x="49644" y="2286"/>
                  </a:lnTo>
                  <a:lnTo>
                    <a:pt x="47637" y="165"/>
                  </a:lnTo>
                  <a:lnTo>
                    <a:pt x="36931" y="17627"/>
                  </a:lnTo>
                  <a:lnTo>
                    <a:pt x="27660" y="34442"/>
                  </a:lnTo>
                  <a:lnTo>
                    <a:pt x="11264" y="66370"/>
                  </a:lnTo>
                  <a:lnTo>
                    <a:pt x="11264" y="92430"/>
                  </a:lnTo>
                  <a:lnTo>
                    <a:pt x="10363" y="85826"/>
                  </a:lnTo>
                  <a:lnTo>
                    <a:pt x="11264" y="92430"/>
                  </a:lnTo>
                  <a:lnTo>
                    <a:pt x="11264" y="66370"/>
                  </a:lnTo>
                  <a:lnTo>
                    <a:pt x="10058" y="68707"/>
                  </a:lnTo>
                  <a:lnTo>
                    <a:pt x="27647" y="34442"/>
                  </a:lnTo>
                  <a:lnTo>
                    <a:pt x="36918" y="17627"/>
                  </a:lnTo>
                  <a:lnTo>
                    <a:pt x="47612" y="165"/>
                  </a:lnTo>
                  <a:lnTo>
                    <a:pt x="45275" y="0"/>
                  </a:lnTo>
                  <a:lnTo>
                    <a:pt x="43091" y="1358"/>
                  </a:lnTo>
                  <a:lnTo>
                    <a:pt x="41935" y="3695"/>
                  </a:lnTo>
                  <a:lnTo>
                    <a:pt x="29730" y="24244"/>
                  </a:lnTo>
                  <a:lnTo>
                    <a:pt x="19685" y="43116"/>
                  </a:lnTo>
                  <a:lnTo>
                    <a:pt x="7543" y="66979"/>
                  </a:lnTo>
                  <a:lnTo>
                    <a:pt x="7543" y="73609"/>
                  </a:lnTo>
                  <a:lnTo>
                    <a:pt x="6565" y="75323"/>
                  </a:lnTo>
                  <a:lnTo>
                    <a:pt x="7543" y="73609"/>
                  </a:lnTo>
                  <a:lnTo>
                    <a:pt x="7543" y="66979"/>
                  </a:lnTo>
                  <a:lnTo>
                    <a:pt x="279" y="81254"/>
                  </a:lnTo>
                  <a:lnTo>
                    <a:pt x="4559" y="78460"/>
                  </a:lnTo>
                  <a:lnTo>
                    <a:pt x="457" y="81254"/>
                  </a:lnTo>
                  <a:lnTo>
                    <a:pt x="279" y="81254"/>
                  </a:lnTo>
                  <a:lnTo>
                    <a:pt x="127" y="81381"/>
                  </a:lnTo>
                  <a:lnTo>
                    <a:pt x="0" y="81622"/>
                  </a:lnTo>
                  <a:lnTo>
                    <a:pt x="4737" y="85813"/>
                  </a:lnTo>
                  <a:lnTo>
                    <a:pt x="10655" y="89166"/>
                  </a:lnTo>
                  <a:lnTo>
                    <a:pt x="9182" y="97726"/>
                  </a:lnTo>
                  <a:lnTo>
                    <a:pt x="10058" y="96875"/>
                  </a:lnTo>
                  <a:lnTo>
                    <a:pt x="10756" y="95821"/>
                  </a:lnTo>
                  <a:lnTo>
                    <a:pt x="11518" y="94818"/>
                  </a:lnTo>
                  <a:lnTo>
                    <a:pt x="15659" y="89319"/>
                  </a:lnTo>
                  <a:lnTo>
                    <a:pt x="18249" y="82651"/>
                  </a:lnTo>
                  <a:lnTo>
                    <a:pt x="57658" y="16408"/>
                  </a:lnTo>
                  <a:lnTo>
                    <a:pt x="56553" y="16319"/>
                  </a:lnTo>
                  <a:lnTo>
                    <a:pt x="55841" y="16040"/>
                  </a:lnTo>
                  <a:lnTo>
                    <a:pt x="55308" y="15671"/>
                  </a:lnTo>
                  <a:lnTo>
                    <a:pt x="54267" y="14935"/>
                  </a:lnTo>
                  <a:lnTo>
                    <a:pt x="54267" y="13665"/>
                  </a:lnTo>
                  <a:lnTo>
                    <a:pt x="58305" y="8064"/>
                  </a:lnTo>
                  <a:close/>
                </a:path>
              </a:pathLst>
            </a:custGeom>
            <a:solidFill>
              <a:srgbClr val="84E1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3896306" y="3766444"/>
              <a:ext cx="10795" cy="48260"/>
            </a:xfrm>
            <a:custGeom>
              <a:avLst/>
              <a:gdLst/>
              <a:ahLst/>
              <a:cxnLst/>
              <a:rect l="l" t="t" r="r" b="b"/>
              <a:pathLst>
                <a:path w="10795" h="48260">
                  <a:moveTo>
                    <a:pt x="0" y="0"/>
                  </a:moveTo>
                  <a:lnTo>
                    <a:pt x="374" y="12557"/>
                  </a:lnTo>
                  <a:lnTo>
                    <a:pt x="112" y="24728"/>
                  </a:lnTo>
                  <a:lnTo>
                    <a:pt x="734" y="36549"/>
                  </a:lnTo>
                  <a:lnTo>
                    <a:pt x="3759" y="48056"/>
                  </a:lnTo>
                  <a:lnTo>
                    <a:pt x="9398" y="45986"/>
                  </a:lnTo>
                  <a:lnTo>
                    <a:pt x="10033" y="41262"/>
                  </a:lnTo>
                  <a:lnTo>
                    <a:pt x="9969" y="28397"/>
                  </a:lnTo>
                  <a:lnTo>
                    <a:pt x="9715" y="20713"/>
                  </a:lnTo>
                  <a:lnTo>
                    <a:pt x="10401" y="5956"/>
                  </a:lnTo>
                  <a:lnTo>
                    <a:pt x="7264" y="2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F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4195927" y="375507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965" y="1371"/>
                  </a:moveTo>
                  <a:lnTo>
                    <a:pt x="571" y="177"/>
                  </a:lnTo>
                  <a:lnTo>
                    <a:pt x="203" y="0"/>
                  </a:lnTo>
                  <a:lnTo>
                    <a:pt x="25" y="863"/>
                  </a:lnTo>
                  <a:lnTo>
                    <a:pt x="584" y="1257"/>
                  </a:lnTo>
                  <a:lnTo>
                    <a:pt x="901" y="1460"/>
                  </a:lnTo>
                  <a:lnTo>
                    <a:pt x="279" y="774"/>
                  </a:lnTo>
                  <a:lnTo>
                    <a:pt x="965" y="1371"/>
                  </a:lnTo>
                  <a:close/>
                </a:path>
              </a:pathLst>
            </a:custGeom>
            <a:solidFill>
              <a:srgbClr val="C3B9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4066197" y="4377499"/>
              <a:ext cx="14604" cy="16510"/>
            </a:xfrm>
            <a:custGeom>
              <a:avLst/>
              <a:gdLst/>
              <a:ahLst/>
              <a:cxnLst/>
              <a:rect l="l" t="t" r="r" b="b"/>
              <a:pathLst>
                <a:path w="14604" h="16510">
                  <a:moveTo>
                    <a:pt x="14503" y="0"/>
                  </a:moveTo>
                  <a:lnTo>
                    <a:pt x="13804" y="584"/>
                  </a:lnTo>
                  <a:lnTo>
                    <a:pt x="13500" y="825"/>
                  </a:lnTo>
                  <a:lnTo>
                    <a:pt x="13500" y="4318"/>
                  </a:lnTo>
                  <a:lnTo>
                    <a:pt x="13398" y="3873"/>
                  </a:lnTo>
                  <a:lnTo>
                    <a:pt x="13500" y="4318"/>
                  </a:lnTo>
                  <a:lnTo>
                    <a:pt x="13500" y="825"/>
                  </a:lnTo>
                  <a:lnTo>
                    <a:pt x="13081" y="1130"/>
                  </a:lnTo>
                  <a:lnTo>
                    <a:pt x="12344" y="1651"/>
                  </a:lnTo>
                  <a:lnTo>
                    <a:pt x="11772" y="2070"/>
                  </a:lnTo>
                  <a:lnTo>
                    <a:pt x="11772" y="7569"/>
                  </a:lnTo>
                  <a:lnTo>
                    <a:pt x="11747" y="7924"/>
                  </a:lnTo>
                  <a:lnTo>
                    <a:pt x="11772" y="7569"/>
                  </a:lnTo>
                  <a:lnTo>
                    <a:pt x="11772" y="2070"/>
                  </a:lnTo>
                  <a:lnTo>
                    <a:pt x="11315" y="2400"/>
                  </a:lnTo>
                  <a:lnTo>
                    <a:pt x="11315" y="5702"/>
                  </a:lnTo>
                  <a:lnTo>
                    <a:pt x="10680" y="6324"/>
                  </a:lnTo>
                  <a:lnTo>
                    <a:pt x="11315" y="5702"/>
                  </a:lnTo>
                  <a:lnTo>
                    <a:pt x="11315" y="2400"/>
                  </a:lnTo>
                  <a:lnTo>
                    <a:pt x="8737" y="4241"/>
                  </a:lnTo>
                  <a:lnTo>
                    <a:pt x="8737" y="8102"/>
                  </a:lnTo>
                  <a:lnTo>
                    <a:pt x="6934" y="9690"/>
                  </a:lnTo>
                  <a:lnTo>
                    <a:pt x="8699" y="8115"/>
                  </a:lnTo>
                  <a:lnTo>
                    <a:pt x="8737" y="4241"/>
                  </a:lnTo>
                  <a:lnTo>
                    <a:pt x="7734" y="4953"/>
                  </a:lnTo>
                  <a:lnTo>
                    <a:pt x="2578" y="7531"/>
                  </a:lnTo>
                  <a:lnTo>
                    <a:pt x="2463" y="7810"/>
                  </a:lnTo>
                  <a:lnTo>
                    <a:pt x="2463" y="14008"/>
                  </a:lnTo>
                  <a:lnTo>
                    <a:pt x="2463" y="7810"/>
                  </a:lnTo>
                  <a:lnTo>
                    <a:pt x="0" y="13550"/>
                  </a:lnTo>
                  <a:lnTo>
                    <a:pt x="1435" y="15151"/>
                  </a:lnTo>
                  <a:lnTo>
                    <a:pt x="1587" y="15316"/>
                  </a:lnTo>
                  <a:lnTo>
                    <a:pt x="1739" y="15468"/>
                  </a:lnTo>
                  <a:lnTo>
                    <a:pt x="1879" y="15633"/>
                  </a:lnTo>
                  <a:lnTo>
                    <a:pt x="2082" y="15849"/>
                  </a:lnTo>
                  <a:lnTo>
                    <a:pt x="2476" y="16294"/>
                  </a:lnTo>
                  <a:lnTo>
                    <a:pt x="2705" y="15379"/>
                  </a:lnTo>
                  <a:lnTo>
                    <a:pt x="2489" y="16306"/>
                  </a:lnTo>
                  <a:lnTo>
                    <a:pt x="11747" y="8331"/>
                  </a:lnTo>
                  <a:lnTo>
                    <a:pt x="11734" y="8077"/>
                  </a:lnTo>
                  <a:lnTo>
                    <a:pt x="11747" y="8331"/>
                  </a:lnTo>
                  <a:lnTo>
                    <a:pt x="11938" y="8153"/>
                  </a:lnTo>
                  <a:lnTo>
                    <a:pt x="11938" y="8026"/>
                  </a:lnTo>
                  <a:lnTo>
                    <a:pt x="11899" y="6883"/>
                  </a:lnTo>
                  <a:lnTo>
                    <a:pt x="11925" y="7594"/>
                  </a:lnTo>
                  <a:lnTo>
                    <a:pt x="12052" y="8064"/>
                  </a:lnTo>
                  <a:lnTo>
                    <a:pt x="13652" y="6235"/>
                  </a:lnTo>
                  <a:lnTo>
                    <a:pt x="14452" y="5334"/>
                  </a:lnTo>
                  <a:lnTo>
                    <a:pt x="14135" y="4991"/>
                  </a:lnTo>
                  <a:lnTo>
                    <a:pt x="14452" y="5321"/>
                  </a:lnTo>
                  <a:lnTo>
                    <a:pt x="14478" y="342"/>
                  </a:lnTo>
                  <a:lnTo>
                    <a:pt x="14503" y="0"/>
                  </a:lnTo>
                  <a:close/>
                </a:path>
              </a:pathLst>
            </a:custGeom>
            <a:solidFill>
              <a:srgbClr val="E2D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994051" y="375784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203" y="0"/>
                  </a:moveTo>
                  <a:lnTo>
                    <a:pt x="25" y="888"/>
                  </a:lnTo>
                  <a:lnTo>
                    <a:pt x="635" y="1269"/>
                  </a:lnTo>
                  <a:lnTo>
                    <a:pt x="965" y="1485"/>
                  </a:lnTo>
                  <a:lnTo>
                    <a:pt x="571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82C9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2152294" y="3496182"/>
              <a:ext cx="24765" cy="46355"/>
            </a:xfrm>
            <a:custGeom>
              <a:avLst/>
              <a:gdLst/>
              <a:ahLst/>
              <a:cxnLst/>
              <a:rect l="l" t="t" r="r" b="b"/>
              <a:pathLst>
                <a:path w="24764" h="46354">
                  <a:moveTo>
                    <a:pt x="24587" y="38328"/>
                  </a:moveTo>
                  <a:lnTo>
                    <a:pt x="24295" y="35102"/>
                  </a:lnTo>
                  <a:lnTo>
                    <a:pt x="24422" y="31965"/>
                  </a:lnTo>
                  <a:lnTo>
                    <a:pt x="24549" y="23901"/>
                  </a:lnTo>
                  <a:lnTo>
                    <a:pt x="24231" y="15887"/>
                  </a:lnTo>
                  <a:lnTo>
                    <a:pt x="23418" y="7924"/>
                  </a:lnTo>
                  <a:lnTo>
                    <a:pt x="23355" y="7569"/>
                  </a:lnTo>
                  <a:lnTo>
                    <a:pt x="23355" y="28092"/>
                  </a:lnTo>
                  <a:lnTo>
                    <a:pt x="23088" y="34378"/>
                  </a:lnTo>
                  <a:lnTo>
                    <a:pt x="22910" y="35318"/>
                  </a:lnTo>
                  <a:lnTo>
                    <a:pt x="23088" y="34378"/>
                  </a:lnTo>
                  <a:lnTo>
                    <a:pt x="23342" y="28092"/>
                  </a:lnTo>
                  <a:lnTo>
                    <a:pt x="23355" y="7569"/>
                  </a:lnTo>
                  <a:lnTo>
                    <a:pt x="22047" y="25"/>
                  </a:lnTo>
                  <a:lnTo>
                    <a:pt x="21932" y="177"/>
                  </a:lnTo>
                  <a:lnTo>
                    <a:pt x="21932" y="14389"/>
                  </a:lnTo>
                  <a:lnTo>
                    <a:pt x="21932" y="177"/>
                  </a:lnTo>
                  <a:lnTo>
                    <a:pt x="21285" y="1155"/>
                  </a:lnTo>
                  <a:lnTo>
                    <a:pt x="20688" y="2032"/>
                  </a:lnTo>
                  <a:lnTo>
                    <a:pt x="20688" y="4140"/>
                  </a:lnTo>
                  <a:lnTo>
                    <a:pt x="20497" y="4597"/>
                  </a:lnTo>
                  <a:lnTo>
                    <a:pt x="20688" y="4140"/>
                  </a:lnTo>
                  <a:lnTo>
                    <a:pt x="20688" y="2032"/>
                  </a:lnTo>
                  <a:lnTo>
                    <a:pt x="19875" y="3213"/>
                  </a:lnTo>
                  <a:lnTo>
                    <a:pt x="19875" y="6096"/>
                  </a:lnTo>
                  <a:lnTo>
                    <a:pt x="19786" y="5168"/>
                  </a:lnTo>
                  <a:lnTo>
                    <a:pt x="19812" y="5346"/>
                  </a:lnTo>
                  <a:lnTo>
                    <a:pt x="19875" y="6096"/>
                  </a:lnTo>
                  <a:lnTo>
                    <a:pt x="19875" y="3213"/>
                  </a:lnTo>
                  <a:lnTo>
                    <a:pt x="19697" y="3467"/>
                  </a:lnTo>
                  <a:lnTo>
                    <a:pt x="19659" y="3695"/>
                  </a:lnTo>
                  <a:lnTo>
                    <a:pt x="19697" y="3479"/>
                  </a:lnTo>
                  <a:lnTo>
                    <a:pt x="12496" y="13855"/>
                  </a:lnTo>
                  <a:lnTo>
                    <a:pt x="12496" y="19596"/>
                  </a:lnTo>
                  <a:lnTo>
                    <a:pt x="7975" y="25679"/>
                  </a:lnTo>
                  <a:lnTo>
                    <a:pt x="3111" y="31496"/>
                  </a:lnTo>
                  <a:lnTo>
                    <a:pt x="7962" y="25679"/>
                  </a:lnTo>
                  <a:lnTo>
                    <a:pt x="12496" y="19596"/>
                  </a:lnTo>
                  <a:lnTo>
                    <a:pt x="12496" y="13855"/>
                  </a:lnTo>
                  <a:lnTo>
                    <a:pt x="10071" y="17348"/>
                  </a:lnTo>
                  <a:lnTo>
                    <a:pt x="5524" y="24498"/>
                  </a:lnTo>
                  <a:lnTo>
                    <a:pt x="1435" y="32016"/>
                  </a:lnTo>
                  <a:lnTo>
                    <a:pt x="952" y="33020"/>
                  </a:lnTo>
                  <a:lnTo>
                    <a:pt x="457" y="33997"/>
                  </a:lnTo>
                  <a:lnTo>
                    <a:pt x="0" y="35026"/>
                  </a:lnTo>
                  <a:lnTo>
                    <a:pt x="1866" y="34683"/>
                  </a:lnTo>
                  <a:lnTo>
                    <a:pt x="3352" y="32512"/>
                  </a:lnTo>
                  <a:lnTo>
                    <a:pt x="6426" y="34251"/>
                  </a:lnTo>
                  <a:lnTo>
                    <a:pt x="4419" y="36601"/>
                  </a:lnTo>
                  <a:lnTo>
                    <a:pt x="3136" y="39281"/>
                  </a:lnTo>
                  <a:lnTo>
                    <a:pt x="2781" y="41910"/>
                  </a:lnTo>
                  <a:lnTo>
                    <a:pt x="2743" y="42227"/>
                  </a:lnTo>
                  <a:lnTo>
                    <a:pt x="2921" y="41910"/>
                  </a:lnTo>
                  <a:lnTo>
                    <a:pt x="3009" y="41783"/>
                  </a:lnTo>
                  <a:lnTo>
                    <a:pt x="4749" y="41783"/>
                  </a:lnTo>
                  <a:lnTo>
                    <a:pt x="4635" y="42240"/>
                  </a:lnTo>
                  <a:lnTo>
                    <a:pt x="2743" y="42240"/>
                  </a:lnTo>
                  <a:lnTo>
                    <a:pt x="2578" y="43522"/>
                  </a:lnTo>
                  <a:lnTo>
                    <a:pt x="2527" y="44742"/>
                  </a:lnTo>
                  <a:lnTo>
                    <a:pt x="2705" y="46075"/>
                  </a:lnTo>
                  <a:lnTo>
                    <a:pt x="8077" y="41783"/>
                  </a:lnTo>
                  <a:lnTo>
                    <a:pt x="10464" y="35026"/>
                  </a:lnTo>
                  <a:lnTo>
                    <a:pt x="15786" y="25539"/>
                  </a:lnTo>
                  <a:lnTo>
                    <a:pt x="17399" y="21640"/>
                  </a:lnTo>
                  <a:lnTo>
                    <a:pt x="21094" y="18821"/>
                  </a:lnTo>
                  <a:lnTo>
                    <a:pt x="20802" y="15341"/>
                  </a:lnTo>
                  <a:lnTo>
                    <a:pt x="21361" y="14871"/>
                  </a:lnTo>
                  <a:lnTo>
                    <a:pt x="21196" y="15036"/>
                  </a:lnTo>
                  <a:lnTo>
                    <a:pt x="20815" y="15341"/>
                  </a:lnTo>
                  <a:lnTo>
                    <a:pt x="21094" y="18821"/>
                  </a:lnTo>
                  <a:lnTo>
                    <a:pt x="21412" y="18580"/>
                  </a:lnTo>
                  <a:lnTo>
                    <a:pt x="21640" y="18300"/>
                  </a:lnTo>
                  <a:lnTo>
                    <a:pt x="21996" y="18084"/>
                  </a:lnTo>
                  <a:lnTo>
                    <a:pt x="21996" y="40487"/>
                  </a:lnTo>
                  <a:lnTo>
                    <a:pt x="24587" y="38328"/>
                  </a:lnTo>
                  <a:close/>
                </a:path>
              </a:pathLst>
            </a:custGeom>
            <a:solidFill>
              <a:srgbClr val="93E8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2160308" y="3574668"/>
              <a:ext cx="10160" cy="21590"/>
            </a:xfrm>
            <a:custGeom>
              <a:avLst/>
              <a:gdLst/>
              <a:ahLst/>
              <a:cxnLst/>
              <a:rect l="l" t="t" r="r" b="b"/>
              <a:pathLst>
                <a:path w="10160" h="21589">
                  <a:moveTo>
                    <a:pt x="9740" y="12077"/>
                  </a:moveTo>
                  <a:lnTo>
                    <a:pt x="6718" y="6070"/>
                  </a:lnTo>
                  <a:lnTo>
                    <a:pt x="6629" y="0"/>
                  </a:lnTo>
                  <a:lnTo>
                    <a:pt x="5918" y="1676"/>
                  </a:lnTo>
                  <a:lnTo>
                    <a:pt x="5918" y="14681"/>
                  </a:lnTo>
                  <a:lnTo>
                    <a:pt x="5867" y="14427"/>
                  </a:lnTo>
                  <a:lnTo>
                    <a:pt x="5918" y="14681"/>
                  </a:lnTo>
                  <a:lnTo>
                    <a:pt x="5918" y="1676"/>
                  </a:lnTo>
                  <a:lnTo>
                    <a:pt x="5194" y="3365"/>
                  </a:lnTo>
                  <a:lnTo>
                    <a:pt x="5194" y="10045"/>
                  </a:lnTo>
                  <a:lnTo>
                    <a:pt x="4800" y="7785"/>
                  </a:lnTo>
                  <a:lnTo>
                    <a:pt x="5194" y="10045"/>
                  </a:lnTo>
                  <a:lnTo>
                    <a:pt x="5194" y="3365"/>
                  </a:lnTo>
                  <a:lnTo>
                    <a:pt x="4368" y="5295"/>
                  </a:lnTo>
                  <a:lnTo>
                    <a:pt x="4267" y="5422"/>
                  </a:lnTo>
                  <a:lnTo>
                    <a:pt x="4191" y="5575"/>
                  </a:lnTo>
                  <a:lnTo>
                    <a:pt x="4025" y="5981"/>
                  </a:lnTo>
                  <a:lnTo>
                    <a:pt x="4114" y="6223"/>
                  </a:lnTo>
                  <a:lnTo>
                    <a:pt x="2921" y="9601"/>
                  </a:lnTo>
                  <a:lnTo>
                    <a:pt x="1993" y="13970"/>
                  </a:lnTo>
                  <a:lnTo>
                    <a:pt x="1739" y="18554"/>
                  </a:lnTo>
                  <a:lnTo>
                    <a:pt x="0" y="20167"/>
                  </a:lnTo>
                  <a:lnTo>
                    <a:pt x="6388" y="14973"/>
                  </a:lnTo>
                  <a:lnTo>
                    <a:pt x="1701" y="18872"/>
                  </a:lnTo>
                  <a:lnTo>
                    <a:pt x="3429" y="19392"/>
                  </a:lnTo>
                  <a:lnTo>
                    <a:pt x="5156" y="21285"/>
                  </a:lnTo>
                  <a:lnTo>
                    <a:pt x="9740" y="12077"/>
                  </a:lnTo>
                  <a:close/>
                </a:path>
              </a:pathLst>
            </a:custGeom>
            <a:solidFill>
              <a:srgbClr val="96E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2174392" y="3479761"/>
              <a:ext cx="3810" cy="16510"/>
            </a:xfrm>
            <a:custGeom>
              <a:avLst/>
              <a:gdLst/>
              <a:ahLst/>
              <a:cxnLst/>
              <a:rect l="l" t="t" r="r" b="b"/>
              <a:pathLst>
                <a:path w="3810" h="16510">
                  <a:moveTo>
                    <a:pt x="3479" y="5410"/>
                  </a:moveTo>
                  <a:lnTo>
                    <a:pt x="0" y="0"/>
                  </a:lnTo>
                  <a:lnTo>
                    <a:pt x="25" y="16256"/>
                  </a:lnTo>
                  <a:lnTo>
                    <a:pt x="3454" y="10833"/>
                  </a:lnTo>
                  <a:lnTo>
                    <a:pt x="3479" y="5410"/>
                  </a:lnTo>
                  <a:close/>
                </a:path>
              </a:pathLst>
            </a:custGeom>
            <a:solidFill>
              <a:srgbClr val="93E8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2155024" y="347169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552" y="0"/>
                  </a:moveTo>
                  <a:lnTo>
                    <a:pt x="1574" y="800"/>
                  </a:lnTo>
                  <a:lnTo>
                    <a:pt x="1257" y="419"/>
                  </a:lnTo>
                  <a:lnTo>
                    <a:pt x="393" y="1358"/>
                  </a:lnTo>
                  <a:lnTo>
                    <a:pt x="0" y="2806"/>
                  </a:lnTo>
                  <a:lnTo>
                    <a:pt x="850" y="1866"/>
                  </a:lnTo>
                  <a:lnTo>
                    <a:pt x="1701" y="939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8DD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2503792" y="3224009"/>
              <a:ext cx="55244" cy="38100"/>
            </a:xfrm>
            <a:custGeom>
              <a:avLst/>
              <a:gdLst/>
              <a:ahLst/>
              <a:cxnLst/>
              <a:rect l="l" t="t" r="r" b="b"/>
              <a:pathLst>
                <a:path w="55244" h="38100">
                  <a:moveTo>
                    <a:pt x="55016" y="28879"/>
                  </a:moveTo>
                  <a:lnTo>
                    <a:pt x="54165" y="26047"/>
                  </a:lnTo>
                  <a:lnTo>
                    <a:pt x="54051" y="25666"/>
                  </a:lnTo>
                  <a:lnTo>
                    <a:pt x="49123" y="25450"/>
                  </a:lnTo>
                  <a:lnTo>
                    <a:pt x="49123" y="31089"/>
                  </a:lnTo>
                  <a:lnTo>
                    <a:pt x="43954" y="33502"/>
                  </a:lnTo>
                  <a:lnTo>
                    <a:pt x="49110" y="31089"/>
                  </a:lnTo>
                  <a:lnTo>
                    <a:pt x="49123" y="25450"/>
                  </a:lnTo>
                  <a:lnTo>
                    <a:pt x="44335" y="25222"/>
                  </a:lnTo>
                  <a:lnTo>
                    <a:pt x="41592" y="21132"/>
                  </a:lnTo>
                  <a:lnTo>
                    <a:pt x="39306" y="14820"/>
                  </a:lnTo>
                  <a:lnTo>
                    <a:pt x="39230" y="14592"/>
                  </a:lnTo>
                  <a:lnTo>
                    <a:pt x="37503" y="14592"/>
                  </a:lnTo>
                  <a:lnTo>
                    <a:pt x="36233" y="14135"/>
                  </a:lnTo>
                  <a:lnTo>
                    <a:pt x="35915" y="14668"/>
                  </a:lnTo>
                  <a:lnTo>
                    <a:pt x="35915" y="14808"/>
                  </a:lnTo>
                  <a:lnTo>
                    <a:pt x="35814" y="14986"/>
                  </a:lnTo>
                  <a:lnTo>
                    <a:pt x="35915" y="14808"/>
                  </a:lnTo>
                  <a:lnTo>
                    <a:pt x="35915" y="14668"/>
                  </a:lnTo>
                  <a:lnTo>
                    <a:pt x="35826" y="14808"/>
                  </a:lnTo>
                  <a:lnTo>
                    <a:pt x="35407" y="15227"/>
                  </a:lnTo>
                  <a:lnTo>
                    <a:pt x="35267" y="15341"/>
                  </a:lnTo>
                  <a:lnTo>
                    <a:pt x="35267" y="15875"/>
                  </a:lnTo>
                  <a:lnTo>
                    <a:pt x="35128" y="15709"/>
                  </a:lnTo>
                  <a:lnTo>
                    <a:pt x="35267" y="15875"/>
                  </a:lnTo>
                  <a:lnTo>
                    <a:pt x="35267" y="15341"/>
                  </a:lnTo>
                  <a:lnTo>
                    <a:pt x="34988" y="15544"/>
                  </a:lnTo>
                  <a:lnTo>
                    <a:pt x="32994" y="17068"/>
                  </a:lnTo>
                  <a:lnTo>
                    <a:pt x="31013" y="15062"/>
                  </a:lnTo>
                  <a:lnTo>
                    <a:pt x="23063" y="10871"/>
                  </a:lnTo>
                  <a:lnTo>
                    <a:pt x="17259" y="7010"/>
                  </a:lnTo>
                  <a:lnTo>
                    <a:pt x="7061" y="2895"/>
                  </a:lnTo>
                  <a:lnTo>
                    <a:pt x="1485" y="0"/>
                  </a:lnTo>
                  <a:lnTo>
                    <a:pt x="0" y="8585"/>
                  </a:lnTo>
                  <a:lnTo>
                    <a:pt x="2286" y="10121"/>
                  </a:lnTo>
                  <a:lnTo>
                    <a:pt x="35394" y="32410"/>
                  </a:lnTo>
                  <a:lnTo>
                    <a:pt x="39217" y="25844"/>
                  </a:lnTo>
                  <a:lnTo>
                    <a:pt x="35394" y="32410"/>
                  </a:lnTo>
                  <a:lnTo>
                    <a:pt x="36258" y="32994"/>
                  </a:lnTo>
                  <a:lnTo>
                    <a:pt x="40805" y="30213"/>
                  </a:lnTo>
                  <a:lnTo>
                    <a:pt x="43472" y="35166"/>
                  </a:lnTo>
                  <a:lnTo>
                    <a:pt x="50774" y="37769"/>
                  </a:lnTo>
                  <a:lnTo>
                    <a:pt x="52057" y="35610"/>
                  </a:lnTo>
                  <a:lnTo>
                    <a:pt x="52984" y="33502"/>
                  </a:lnTo>
                  <a:lnTo>
                    <a:pt x="55016" y="28879"/>
                  </a:lnTo>
                  <a:close/>
                </a:path>
              </a:pathLst>
            </a:custGeom>
            <a:solidFill>
              <a:srgbClr val="CAC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2553170" y="3272510"/>
              <a:ext cx="33020" cy="61594"/>
            </a:xfrm>
            <a:custGeom>
              <a:avLst/>
              <a:gdLst/>
              <a:ahLst/>
              <a:cxnLst/>
              <a:rect l="l" t="t" r="r" b="b"/>
              <a:pathLst>
                <a:path w="33019" h="61595">
                  <a:moveTo>
                    <a:pt x="6261" y="6299"/>
                  </a:moveTo>
                  <a:lnTo>
                    <a:pt x="4521" y="0"/>
                  </a:lnTo>
                  <a:lnTo>
                    <a:pt x="3251" y="6299"/>
                  </a:lnTo>
                  <a:lnTo>
                    <a:pt x="6261" y="6299"/>
                  </a:lnTo>
                  <a:close/>
                </a:path>
                <a:path w="33019" h="61595">
                  <a:moveTo>
                    <a:pt x="32893" y="50520"/>
                  </a:moveTo>
                  <a:lnTo>
                    <a:pt x="32854" y="49834"/>
                  </a:lnTo>
                  <a:lnTo>
                    <a:pt x="32537" y="49999"/>
                  </a:lnTo>
                  <a:lnTo>
                    <a:pt x="32486" y="51790"/>
                  </a:lnTo>
                  <a:lnTo>
                    <a:pt x="32194" y="51269"/>
                  </a:lnTo>
                  <a:lnTo>
                    <a:pt x="32486" y="51790"/>
                  </a:lnTo>
                  <a:lnTo>
                    <a:pt x="32486" y="50012"/>
                  </a:lnTo>
                  <a:lnTo>
                    <a:pt x="32258" y="50012"/>
                  </a:lnTo>
                  <a:lnTo>
                    <a:pt x="32524" y="49987"/>
                  </a:lnTo>
                  <a:lnTo>
                    <a:pt x="32854" y="49822"/>
                  </a:lnTo>
                  <a:lnTo>
                    <a:pt x="32207" y="49098"/>
                  </a:lnTo>
                  <a:lnTo>
                    <a:pt x="32207" y="50025"/>
                  </a:lnTo>
                  <a:lnTo>
                    <a:pt x="31965" y="50063"/>
                  </a:lnTo>
                  <a:lnTo>
                    <a:pt x="32207" y="50025"/>
                  </a:lnTo>
                  <a:lnTo>
                    <a:pt x="32207" y="49098"/>
                  </a:lnTo>
                  <a:lnTo>
                    <a:pt x="31953" y="48806"/>
                  </a:lnTo>
                  <a:lnTo>
                    <a:pt x="31445" y="48221"/>
                  </a:lnTo>
                  <a:lnTo>
                    <a:pt x="30556" y="47231"/>
                  </a:lnTo>
                  <a:lnTo>
                    <a:pt x="30556" y="50279"/>
                  </a:lnTo>
                  <a:lnTo>
                    <a:pt x="29527" y="49326"/>
                  </a:lnTo>
                  <a:lnTo>
                    <a:pt x="29260" y="49022"/>
                  </a:lnTo>
                  <a:lnTo>
                    <a:pt x="29260" y="53365"/>
                  </a:lnTo>
                  <a:lnTo>
                    <a:pt x="28536" y="54394"/>
                  </a:lnTo>
                  <a:lnTo>
                    <a:pt x="29248" y="53365"/>
                  </a:lnTo>
                  <a:lnTo>
                    <a:pt x="29260" y="49022"/>
                  </a:lnTo>
                  <a:lnTo>
                    <a:pt x="28536" y="48183"/>
                  </a:lnTo>
                  <a:lnTo>
                    <a:pt x="27419" y="46723"/>
                  </a:lnTo>
                  <a:lnTo>
                    <a:pt x="28536" y="48183"/>
                  </a:lnTo>
                  <a:lnTo>
                    <a:pt x="29540" y="49314"/>
                  </a:lnTo>
                  <a:lnTo>
                    <a:pt x="30556" y="50279"/>
                  </a:lnTo>
                  <a:lnTo>
                    <a:pt x="30556" y="47231"/>
                  </a:lnTo>
                  <a:lnTo>
                    <a:pt x="30403" y="47053"/>
                  </a:lnTo>
                  <a:lnTo>
                    <a:pt x="28892" y="45237"/>
                  </a:lnTo>
                  <a:lnTo>
                    <a:pt x="28168" y="44310"/>
                  </a:lnTo>
                  <a:lnTo>
                    <a:pt x="27876" y="40728"/>
                  </a:lnTo>
                  <a:lnTo>
                    <a:pt x="26873" y="38925"/>
                  </a:lnTo>
                  <a:lnTo>
                    <a:pt x="26873" y="57683"/>
                  </a:lnTo>
                  <a:lnTo>
                    <a:pt x="26847" y="58051"/>
                  </a:lnTo>
                  <a:lnTo>
                    <a:pt x="26466" y="59245"/>
                  </a:lnTo>
                  <a:lnTo>
                    <a:pt x="26835" y="58064"/>
                  </a:lnTo>
                  <a:lnTo>
                    <a:pt x="26873" y="57683"/>
                  </a:lnTo>
                  <a:lnTo>
                    <a:pt x="26873" y="38925"/>
                  </a:lnTo>
                  <a:lnTo>
                    <a:pt x="26517" y="38290"/>
                  </a:lnTo>
                  <a:lnTo>
                    <a:pt x="26517" y="45110"/>
                  </a:lnTo>
                  <a:lnTo>
                    <a:pt x="25730" y="43395"/>
                  </a:lnTo>
                  <a:lnTo>
                    <a:pt x="24498" y="39966"/>
                  </a:lnTo>
                  <a:lnTo>
                    <a:pt x="25730" y="43395"/>
                  </a:lnTo>
                  <a:lnTo>
                    <a:pt x="26517" y="45110"/>
                  </a:lnTo>
                  <a:lnTo>
                    <a:pt x="26517" y="38290"/>
                  </a:lnTo>
                  <a:lnTo>
                    <a:pt x="26085" y="37503"/>
                  </a:lnTo>
                  <a:lnTo>
                    <a:pt x="25654" y="33959"/>
                  </a:lnTo>
                  <a:lnTo>
                    <a:pt x="25514" y="32931"/>
                  </a:lnTo>
                  <a:lnTo>
                    <a:pt x="25488" y="31889"/>
                  </a:lnTo>
                  <a:lnTo>
                    <a:pt x="25666" y="30784"/>
                  </a:lnTo>
                  <a:lnTo>
                    <a:pt x="25463" y="30657"/>
                  </a:lnTo>
                  <a:lnTo>
                    <a:pt x="25463" y="33832"/>
                  </a:lnTo>
                  <a:lnTo>
                    <a:pt x="24930" y="33477"/>
                  </a:lnTo>
                  <a:lnTo>
                    <a:pt x="25209" y="33642"/>
                  </a:lnTo>
                  <a:lnTo>
                    <a:pt x="25463" y="33832"/>
                  </a:lnTo>
                  <a:lnTo>
                    <a:pt x="25463" y="30657"/>
                  </a:lnTo>
                  <a:lnTo>
                    <a:pt x="24295" y="29921"/>
                  </a:lnTo>
                  <a:lnTo>
                    <a:pt x="24295" y="33083"/>
                  </a:lnTo>
                  <a:lnTo>
                    <a:pt x="23571" y="32626"/>
                  </a:lnTo>
                  <a:lnTo>
                    <a:pt x="23825" y="32753"/>
                  </a:lnTo>
                  <a:lnTo>
                    <a:pt x="24295" y="33083"/>
                  </a:lnTo>
                  <a:lnTo>
                    <a:pt x="24295" y="29921"/>
                  </a:lnTo>
                  <a:lnTo>
                    <a:pt x="22644" y="28867"/>
                  </a:lnTo>
                  <a:lnTo>
                    <a:pt x="20256" y="29121"/>
                  </a:lnTo>
                  <a:lnTo>
                    <a:pt x="18376" y="27127"/>
                  </a:lnTo>
                  <a:lnTo>
                    <a:pt x="18249" y="26962"/>
                  </a:lnTo>
                  <a:lnTo>
                    <a:pt x="19939" y="18516"/>
                  </a:lnTo>
                  <a:lnTo>
                    <a:pt x="17043" y="13868"/>
                  </a:lnTo>
                  <a:lnTo>
                    <a:pt x="13474" y="13868"/>
                  </a:lnTo>
                  <a:lnTo>
                    <a:pt x="13474" y="27241"/>
                  </a:lnTo>
                  <a:lnTo>
                    <a:pt x="8267" y="30988"/>
                  </a:lnTo>
                  <a:lnTo>
                    <a:pt x="13462" y="27241"/>
                  </a:lnTo>
                  <a:lnTo>
                    <a:pt x="13474" y="13868"/>
                  </a:lnTo>
                  <a:lnTo>
                    <a:pt x="8750" y="13868"/>
                  </a:lnTo>
                  <a:lnTo>
                    <a:pt x="7543" y="12357"/>
                  </a:lnTo>
                  <a:lnTo>
                    <a:pt x="7327" y="10134"/>
                  </a:lnTo>
                  <a:lnTo>
                    <a:pt x="6477" y="7061"/>
                  </a:lnTo>
                  <a:lnTo>
                    <a:pt x="6388" y="6769"/>
                  </a:lnTo>
                  <a:lnTo>
                    <a:pt x="3695" y="6769"/>
                  </a:lnTo>
                  <a:lnTo>
                    <a:pt x="3695" y="7696"/>
                  </a:lnTo>
                  <a:lnTo>
                    <a:pt x="2489" y="7531"/>
                  </a:lnTo>
                  <a:lnTo>
                    <a:pt x="2844" y="7531"/>
                  </a:lnTo>
                  <a:lnTo>
                    <a:pt x="3695" y="7696"/>
                  </a:lnTo>
                  <a:lnTo>
                    <a:pt x="3695" y="6769"/>
                  </a:lnTo>
                  <a:lnTo>
                    <a:pt x="3162" y="6769"/>
                  </a:lnTo>
                  <a:lnTo>
                    <a:pt x="1651" y="6769"/>
                  </a:lnTo>
                  <a:lnTo>
                    <a:pt x="1778" y="7061"/>
                  </a:lnTo>
                  <a:lnTo>
                    <a:pt x="1854" y="7251"/>
                  </a:lnTo>
                  <a:lnTo>
                    <a:pt x="1778" y="7061"/>
                  </a:lnTo>
                  <a:lnTo>
                    <a:pt x="1600" y="6692"/>
                  </a:lnTo>
                  <a:lnTo>
                    <a:pt x="1511" y="6464"/>
                  </a:lnTo>
                  <a:lnTo>
                    <a:pt x="1511" y="7391"/>
                  </a:lnTo>
                  <a:lnTo>
                    <a:pt x="1384" y="7378"/>
                  </a:lnTo>
                  <a:lnTo>
                    <a:pt x="1511" y="7391"/>
                  </a:lnTo>
                  <a:lnTo>
                    <a:pt x="1511" y="6464"/>
                  </a:lnTo>
                  <a:lnTo>
                    <a:pt x="1447" y="6299"/>
                  </a:lnTo>
                  <a:lnTo>
                    <a:pt x="1371" y="6667"/>
                  </a:lnTo>
                  <a:lnTo>
                    <a:pt x="1295" y="7010"/>
                  </a:lnTo>
                  <a:lnTo>
                    <a:pt x="1219" y="7353"/>
                  </a:lnTo>
                  <a:lnTo>
                    <a:pt x="254" y="11836"/>
                  </a:lnTo>
                  <a:lnTo>
                    <a:pt x="0" y="15633"/>
                  </a:lnTo>
                  <a:lnTo>
                    <a:pt x="10807" y="21145"/>
                  </a:lnTo>
                  <a:lnTo>
                    <a:pt x="11493" y="26009"/>
                  </a:lnTo>
                  <a:lnTo>
                    <a:pt x="6273" y="30746"/>
                  </a:lnTo>
                  <a:lnTo>
                    <a:pt x="6654" y="30988"/>
                  </a:lnTo>
                  <a:lnTo>
                    <a:pt x="7010" y="31280"/>
                  </a:lnTo>
                  <a:lnTo>
                    <a:pt x="7391" y="31546"/>
                  </a:lnTo>
                  <a:lnTo>
                    <a:pt x="7683" y="31356"/>
                  </a:lnTo>
                  <a:lnTo>
                    <a:pt x="7899" y="31229"/>
                  </a:lnTo>
                  <a:lnTo>
                    <a:pt x="7696" y="31369"/>
                  </a:lnTo>
                  <a:lnTo>
                    <a:pt x="7391" y="31546"/>
                  </a:lnTo>
                  <a:lnTo>
                    <a:pt x="12877" y="36334"/>
                  </a:lnTo>
                  <a:lnTo>
                    <a:pt x="17691" y="42595"/>
                  </a:lnTo>
                  <a:lnTo>
                    <a:pt x="18872" y="44805"/>
                  </a:lnTo>
                  <a:lnTo>
                    <a:pt x="18834" y="46951"/>
                  </a:lnTo>
                  <a:lnTo>
                    <a:pt x="19850" y="46621"/>
                  </a:lnTo>
                  <a:lnTo>
                    <a:pt x="21856" y="50368"/>
                  </a:lnTo>
                  <a:lnTo>
                    <a:pt x="25387" y="59664"/>
                  </a:lnTo>
                  <a:lnTo>
                    <a:pt x="25488" y="59982"/>
                  </a:lnTo>
                  <a:lnTo>
                    <a:pt x="25590" y="60248"/>
                  </a:lnTo>
                  <a:lnTo>
                    <a:pt x="25692" y="60566"/>
                  </a:lnTo>
                  <a:lnTo>
                    <a:pt x="31000" y="61125"/>
                  </a:lnTo>
                  <a:lnTo>
                    <a:pt x="29756" y="54368"/>
                  </a:lnTo>
                  <a:lnTo>
                    <a:pt x="32880" y="52489"/>
                  </a:lnTo>
                  <a:lnTo>
                    <a:pt x="32880" y="52285"/>
                  </a:lnTo>
                  <a:lnTo>
                    <a:pt x="32867" y="52082"/>
                  </a:lnTo>
                  <a:lnTo>
                    <a:pt x="32867" y="51892"/>
                  </a:lnTo>
                  <a:lnTo>
                    <a:pt x="32893" y="50520"/>
                  </a:lnTo>
                  <a:close/>
                </a:path>
              </a:pathLst>
            </a:custGeom>
            <a:solidFill>
              <a:srgbClr val="B4C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2501252" y="3232594"/>
              <a:ext cx="48895" cy="35560"/>
            </a:xfrm>
            <a:custGeom>
              <a:avLst/>
              <a:gdLst/>
              <a:ahLst/>
              <a:cxnLst/>
              <a:rect l="l" t="t" r="r" b="b"/>
              <a:pathLst>
                <a:path w="48894" h="35560">
                  <a:moveTo>
                    <a:pt x="48729" y="34734"/>
                  </a:moveTo>
                  <a:lnTo>
                    <a:pt x="43738" y="28613"/>
                  </a:lnTo>
                  <a:lnTo>
                    <a:pt x="43599" y="28511"/>
                  </a:lnTo>
                  <a:lnTo>
                    <a:pt x="43599" y="32194"/>
                  </a:lnTo>
                  <a:lnTo>
                    <a:pt x="43535" y="32931"/>
                  </a:lnTo>
                  <a:lnTo>
                    <a:pt x="43586" y="32194"/>
                  </a:lnTo>
                  <a:lnTo>
                    <a:pt x="43599" y="28511"/>
                  </a:lnTo>
                  <a:lnTo>
                    <a:pt x="41148" y="26631"/>
                  </a:lnTo>
                  <a:lnTo>
                    <a:pt x="38798" y="24422"/>
                  </a:lnTo>
                  <a:lnTo>
                    <a:pt x="37807" y="24422"/>
                  </a:lnTo>
                  <a:lnTo>
                    <a:pt x="37820" y="24130"/>
                  </a:lnTo>
                  <a:lnTo>
                    <a:pt x="33591" y="23037"/>
                  </a:lnTo>
                  <a:lnTo>
                    <a:pt x="29768" y="21526"/>
                  </a:lnTo>
                  <a:lnTo>
                    <a:pt x="29768" y="25781"/>
                  </a:lnTo>
                  <a:lnTo>
                    <a:pt x="29591" y="25857"/>
                  </a:lnTo>
                  <a:lnTo>
                    <a:pt x="29756" y="25781"/>
                  </a:lnTo>
                  <a:lnTo>
                    <a:pt x="29768" y="21526"/>
                  </a:lnTo>
                  <a:lnTo>
                    <a:pt x="29629" y="21463"/>
                  </a:lnTo>
                  <a:lnTo>
                    <a:pt x="29298" y="21297"/>
                  </a:lnTo>
                  <a:lnTo>
                    <a:pt x="29298" y="25958"/>
                  </a:lnTo>
                  <a:lnTo>
                    <a:pt x="29286" y="26631"/>
                  </a:lnTo>
                  <a:lnTo>
                    <a:pt x="29273" y="26314"/>
                  </a:lnTo>
                  <a:lnTo>
                    <a:pt x="29298" y="25958"/>
                  </a:lnTo>
                  <a:lnTo>
                    <a:pt x="29298" y="21297"/>
                  </a:lnTo>
                  <a:lnTo>
                    <a:pt x="27825" y="20523"/>
                  </a:lnTo>
                  <a:lnTo>
                    <a:pt x="29616" y="21450"/>
                  </a:lnTo>
                  <a:lnTo>
                    <a:pt x="33591" y="23025"/>
                  </a:lnTo>
                  <a:lnTo>
                    <a:pt x="37807" y="24117"/>
                  </a:lnTo>
                  <a:lnTo>
                    <a:pt x="38138" y="24206"/>
                  </a:lnTo>
                  <a:lnTo>
                    <a:pt x="38455" y="24333"/>
                  </a:lnTo>
                  <a:lnTo>
                    <a:pt x="38785" y="24422"/>
                  </a:lnTo>
                  <a:lnTo>
                    <a:pt x="37934" y="23837"/>
                  </a:lnTo>
                  <a:lnTo>
                    <a:pt x="25819" y="15684"/>
                  </a:lnTo>
                  <a:lnTo>
                    <a:pt x="25819" y="19481"/>
                  </a:lnTo>
                  <a:lnTo>
                    <a:pt x="19583" y="16217"/>
                  </a:lnTo>
                  <a:lnTo>
                    <a:pt x="13893" y="11823"/>
                  </a:lnTo>
                  <a:lnTo>
                    <a:pt x="19583" y="16205"/>
                  </a:lnTo>
                  <a:lnTo>
                    <a:pt x="25704" y="19405"/>
                  </a:lnTo>
                  <a:lnTo>
                    <a:pt x="25819" y="15684"/>
                  </a:lnTo>
                  <a:lnTo>
                    <a:pt x="4826" y="1536"/>
                  </a:lnTo>
                  <a:lnTo>
                    <a:pt x="4279" y="1955"/>
                  </a:lnTo>
                  <a:lnTo>
                    <a:pt x="4508" y="1765"/>
                  </a:lnTo>
                  <a:lnTo>
                    <a:pt x="4724" y="1612"/>
                  </a:lnTo>
                  <a:lnTo>
                    <a:pt x="4724" y="1473"/>
                  </a:lnTo>
                  <a:lnTo>
                    <a:pt x="4064" y="1016"/>
                  </a:lnTo>
                  <a:lnTo>
                    <a:pt x="2540" y="0"/>
                  </a:lnTo>
                  <a:lnTo>
                    <a:pt x="2247" y="317"/>
                  </a:lnTo>
                  <a:lnTo>
                    <a:pt x="1955" y="647"/>
                  </a:lnTo>
                  <a:lnTo>
                    <a:pt x="1676" y="977"/>
                  </a:lnTo>
                  <a:lnTo>
                    <a:pt x="2311" y="1473"/>
                  </a:lnTo>
                  <a:lnTo>
                    <a:pt x="1663" y="977"/>
                  </a:lnTo>
                  <a:lnTo>
                    <a:pt x="1104" y="1587"/>
                  </a:lnTo>
                  <a:lnTo>
                    <a:pt x="0" y="2844"/>
                  </a:lnTo>
                  <a:lnTo>
                    <a:pt x="1371" y="3746"/>
                  </a:lnTo>
                  <a:lnTo>
                    <a:pt x="2514" y="3289"/>
                  </a:lnTo>
                  <a:lnTo>
                    <a:pt x="3581" y="2501"/>
                  </a:lnTo>
                  <a:lnTo>
                    <a:pt x="6985" y="5219"/>
                  </a:lnTo>
                  <a:lnTo>
                    <a:pt x="8648" y="6604"/>
                  </a:lnTo>
                  <a:lnTo>
                    <a:pt x="3594" y="2514"/>
                  </a:lnTo>
                  <a:lnTo>
                    <a:pt x="2514" y="3302"/>
                  </a:lnTo>
                  <a:lnTo>
                    <a:pt x="1384" y="3759"/>
                  </a:lnTo>
                  <a:lnTo>
                    <a:pt x="0" y="2857"/>
                  </a:lnTo>
                  <a:lnTo>
                    <a:pt x="6667" y="9372"/>
                  </a:lnTo>
                  <a:lnTo>
                    <a:pt x="14033" y="14846"/>
                  </a:lnTo>
                  <a:lnTo>
                    <a:pt x="21475" y="20180"/>
                  </a:lnTo>
                  <a:lnTo>
                    <a:pt x="28435" y="26263"/>
                  </a:lnTo>
                  <a:lnTo>
                    <a:pt x="28689" y="26530"/>
                  </a:lnTo>
                  <a:lnTo>
                    <a:pt x="28956" y="26758"/>
                  </a:lnTo>
                  <a:lnTo>
                    <a:pt x="29210" y="27025"/>
                  </a:lnTo>
                  <a:lnTo>
                    <a:pt x="34086" y="28359"/>
                  </a:lnTo>
                  <a:lnTo>
                    <a:pt x="38531" y="30619"/>
                  </a:lnTo>
                  <a:lnTo>
                    <a:pt x="42316" y="34290"/>
                  </a:lnTo>
                  <a:lnTo>
                    <a:pt x="42710" y="34671"/>
                  </a:lnTo>
                  <a:lnTo>
                    <a:pt x="43141" y="34988"/>
                  </a:lnTo>
                  <a:lnTo>
                    <a:pt x="43497" y="35382"/>
                  </a:lnTo>
                  <a:lnTo>
                    <a:pt x="46062" y="35153"/>
                  </a:lnTo>
                  <a:lnTo>
                    <a:pt x="48412" y="34734"/>
                  </a:lnTo>
                  <a:lnTo>
                    <a:pt x="48729" y="34734"/>
                  </a:lnTo>
                  <a:close/>
                </a:path>
              </a:pathLst>
            </a:custGeom>
            <a:solidFill>
              <a:srgbClr val="EF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2533751" y="5114023"/>
              <a:ext cx="30480" cy="46990"/>
            </a:xfrm>
            <a:custGeom>
              <a:avLst/>
              <a:gdLst/>
              <a:ahLst/>
              <a:cxnLst/>
              <a:rect l="l" t="t" r="r" b="b"/>
              <a:pathLst>
                <a:path w="30480" h="46989">
                  <a:moveTo>
                    <a:pt x="12166" y="16319"/>
                  </a:moveTo>
                  <a:lnTo>
                    <a:pt x="11963" y="16167"/>
                  </a:lnTo>
                  <a:lnTo>
                    <a:pt x="11811" y="16167"/>
                  </a:lnTo>
                  <a:lnTo>
                    <a:pt x="11658" y="16332"/>
                  </a:lnTo>
                  <a:lnTo>
                    <a:pt x="11823" y="16357"/>
                  </a:lnTo>
                  <a:lnTo>
                    <a:pt x="11988" y="16319"/>
                  </a:lnTo>
                  <a:lnTo>
                    <a:pt x="12166" y="16319"/>
                  </a:lnTo>
                  <a:close/>
                </a:path>
                <a:path w="30480" h="46989">
                  <a:moveTo>
                    <a:pt x="30048" y="2489"/>
                  </a:moveTo>
                  <a:lnTo>
                    <a:pt x="29705" y="1562"/>
                  </a:lnTo>
                  <a:lnTo>
                    <a:pt x="29222" y="1917"/>
                  </a:lnTo>
                  <a:lnTo>
                    <a:pt x="29692" y="1562"/>
                  </a:lnTo>
                  <a:lnTo>
                    <a:pt x="29476" y="990"/>
                  </a:lnTo>
                  <a:lnTo>
                    <a:pt x="29146" y="457"/>
                  </a:lnTo>
                  <a:lnTo>
                    <a:pt x="28536" y="0"/>
                  </a:lnTo>
                  <a:lnTo>
                    <a:pt x="27774" y="88"/>
                  </a:lnTo>
                  <a:lnTo>
                    <a:pt x="27063" y="330"/>
                  </a:lnTo>
                  <a:lnTo>
                    <a:pt x="26377" y="711"/>
                  </a:lnTo>
                  <a:lnTo>
                    <a:pt x="25603" y="1409"/>
                  </a:lnTo>
                  <a:lnTo>
                    <a:pt x="25514" y="4660"/>
                  </a:lnTo>
                  <a:lnTo>
                    <a:pt x="24892" y="5194"/>
                  </a:lnTo>
                  <a:lnTo>
                    <a:pt x="24295" y="5829"/>
                  </a:lnTo>
                  <a:lnTo>
                    <a:pt x="24879" y="5194"/>
                  </a:lnTo>
                  <a:lnTo>
                    <a:pt x="25260" y="4851"/>
                  </a:lnTo>
                  <a:lnTo>
                    <a:pt x="25514" y="4660"/>
                  </a:lnTo>
                  <a:lnTo>
                    <a:pt x="25514" y="1511"/>
                  </a:lnTo>
                  <a:lnTo>
                    <a:pt x="24904" y="2197"/>
                  </a:lnTo>
                  <a:lnTo>
                    <a:pt x="24282" y="3060"/>
                  </a:lnTo>
                  <a:lnTo>
                    <a:pt x="24079" y="3289"/>
                  </a:lnTo>
                  <a:lnTo>
                    <a:pt x="21590" y="7162"/>
                  </a:lnTo>
                  <a:lnTo>
                    <a:pt x="21374" y="8318"/>
                  </a:lnTo>
                  <a:lnTo>
                    <a:pt x="21018" y="9309"/>
                  </a:lnTo>
                  <a:lnTo>
                    <a:pt x="21971" y="8255"/>
                  </a:lnTo>
                  <a:lnTo>
                    <a:pt x="22339" y="7874"/>
                  </a:lnTo>
                  <a:lnTo>
                    <a:pt x="22682" y="7467"/>
                  </a:lnTo>
                  <a:lnTo>
                    <a:pt x="23418" y="6705"/>
                  </a:lnTo>
                  <a:lnTo>
                    <a:pt x="24117" y="6007"/>
                  </a:lnTo>
                  <a:lnTo>
                    <a:pt x="21031" y="9309"/>
                  </a:lnTo>
                  <a:lnTo>
                    <a:pt x="20345" y="11277"/>
                  </a:lnTo>
                  <a:lnTo>
                    <a:pt x="19113" y="12585"/>
                  </a:lnTo>
                  <a:lnTo>
                    <a:pt x="17360" y="13246"/>
                  </a:lnTo>
                  <a:lnTo>
                    <a:pt x="16687" y="13944"/>
                  </a:lnTo>
                  <a:lnTo>
                    <a:pt x="16814" y="13792"/>
                  </a:lnTo>
                  <a:lnTo>
                    <a:pt x="17348" y="13233"/>
                  </a:lnTo>
                  <a:lnTo>
                    <a:pt x="16027" y="13741"/>
                  </a:lnTo>
                  <a:lnTo>
                    <a:pt x="16027" y="14605"/>
                  </a:lnTo>
                  <a:lnTo>
                    <a:pt x="14871" y="15621"/>
                  </a:lnTo>
                  <a:lnTo>
                    <a:pt x="16027" y="14605"/>
                  </a:lnTo>
                  <a:lnTo>
                    <a:pt x="16027" y="13741"/>
                  </a:lnTo>
                  <a:lnTo>
                    <a:pt x="15887" y="13792"/>
                  </a:lnTo>
                  <a:lnTo>
                    <a:pt x="13944" y="13792"/>
                  </a:lnTo>
                  <a:lnTo>
                    <a:pt x="11874" y="16065"/>
                  </a:lnTo>
                  <a:lnTo>
                    <a:pt x="14033" y="16065"/>
                  </a:lnTo>
                  <a:lnTo>
                    <a:pt x="13614" y="16294"/>
                  </a:lnTo>
                  <a:lnTo>
                    <a:pt x="12166" y="16319"/>
                  </a:lnTo>
                  <a:lnTo>
                    <a:pt x="12382" y="16738"/>
                  </a:lnTo>
                  <a:lnTo>
                    <a:pt x="15341" y="17233"/>
                  </a:lnTo>
                  <a:lnTo>
                    <a:pt x="17881" y="17957"/>
                  </a:lnTo>
                  <a:lnTo>
                    <a:pt x="14401" y="22072"/>
                  </a:lnTo>
                  <a:lnTo>
                    <a:pt x="13589" y="23774"/>
                  </a:lnTo>
                  <a:lnTo>
                    <a:pt x="12306" y="24422"/>
                  </a:lnTo>
                  <a:lnTo>
                    <a:pt x="10833" y="24650"/>
                  </a:lnTo>
                  <a:lnTo>
                    <a:pt x="10426" y="24714"/>
                  </a:lnTo>
                  <a:lnTo>
                    <a:pt x="10007" y="24752"/>
                  </a:lnTo>
                  <a:lnTo>
                    <a:pt x="9855" y="24765"/>
                  </a:lnTo>
                  <a:lnTo>
                    <a:pt x="9855" y="27317"/>
                  </a:lnTo>
                  <a:lnTo>
                    <a:pt x="8559" y="29210"/>
                  </a:lnTo>
                  <a:lnTo>
                    <a:pt x="6985" y="30251"/>
                  </a:lnTo>
                  <a:lnTo>
                    <a:pt x="6985" y="34366"/>
                  </a:lnTo>
                  <a:lnTo>
                    <a:pt x="6718" y="37160"/>
                  </a:lnTo>
                  <a:lnTo>
                    <a:pt x="6985" y="34366"/>
                  </a:lnTo>
                  <a:lnTo>
                    <a:pt x="6985" y="30251"/>
                  </a:lnTo>
                  <a:lnTo>
                    <a:pt x="8559" y="29210"/>
                  </a:lnTo>
                  <a:lnTo>
                    <a:pt x="9855" y="27317"/>
                  </a:lnTo>
                  <a:lnTo>
                    <a:pt x="9855" y="24765"/>
                  </a:lnTo>
                  <a:lnTo>
                    <a:pt x="9575" y="24765"/>
                  </a:lnTo>
                  <a:lnTo>
                    <a:pt x="6299" y="28397"/>
                  </a:lnTo>
                  <a:lnTo>
                    <a:pt x="4699" y="30200"/>
                  </a:lnTo>
                  <a:lnTo>
                    <a:pt x="4711" y="30759"/>
                  </a:lnTo>
                  <a:lnTo>
                    <a:pt x="5930" y="31203"/>
                  </a:lnTo>
                  <a:lnTo>
                    <a:pt x="4711" y="30759"/>
                  </a:lnTo>
                  <a:lnTo>
                    <a:pt x="5181" y="36868"/>
                  </a:lnTo>
                  <a:lnTo>
                    <a:pt x="1536" y="41516"/>
                  </a:lnTo>
                  <a:lnTo>
                    <a:pt x="0" y="46913"/>
                  </a:lnTo>
                  <a:lnTo>
                    <a:pt x="1993" y="44589"/>
                  </a:lnTo>
                  <a:lnTo>
                    <a:pt x="5892" y="39827"/>
                  </a:lnTo>
                  <a:lnTo>
                    <a:pt x="10172" y="34658"/>
                  </a:lnTo>
                  <a:lnTo>
                    <a:pt x="14617" y="29679"/>
                  </a:lnTo>
                  <a:lnTo>
                    <a:pt x="10185" y="34658"/>
                  </a:lnTo>
                  <a:lnTo>
                    <a:pt x="5892" y="39827"/>
                  </a:lnTo>
                  <a:lnTo>
                    <a:pt x="2006" y="44589"/>
                  </a:lnTo>
                  <a:lnTo>
                    <a:pt x="25" y="46913"/>
                  </a:lnTo>
                  <a:lnTo>
                    <a:pt x="1409" y="46228"/>
                  </a:lnTo>
                  <a:lnTo>
                    <a:pt x="2717" y="45427"/>
                  </a:lnTo>
                  <a:lnTo>
                    <a:pt x="3975" y="44551"/>
                  </a:lnTo>
                  <a:lnTo>
                    <a:pt x="9359" y="40043"/>
                  </a:lnTo>
                  <a:lnTo>
                    <a:pt x="14249" y="34861"/>
                  </a:lnTo>
                  <a:lnTo>
                    <a:pt x="19024" y="29514"/>
                  </a:lnTo>
                  <a:lnTo>
                    <a:pt x="24041" y="24498"/>
                  </a:lnTo>
                  <a:lnTo>
                    <a:pt x="24638" y="20726"/>
                  </a:lnTo>
                  <a:lnTo>
                    <a:pt x="25527" y="15100"/>
                  </a:lnTo>
                  <a:lnTo>
                    <a:pt x="26530" y="9525"/>
                  </a:lnTo>
                  <a:lnTo>
                    <a:pt x="29959" y="3517"/>
                  </a:lnTo>
                  <a:lnTo>
                    <a:pt x="30048" y="2489"/>
                  </a:lnTo>
                  <a:close/>
                </a:path>
              </a:pathLst>
            </a:custGeom>
            <a:solidFill>
              <a:srgbClr val="9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2483434" y="5136184"/>
              <a:ext cx="16510" cy="41275"/>
            </a:xfrm>
            <a:custGeom>
              <a:avLst/>
              <a:gdLst/>
              <a:ahLst/>
              <a:cxnLst/>
              <a:rect l="l" t="t" r="r" b="b"/>
              <a:pathLst>
                <a:path w="16510" h="41275">
                  <a:moveTo>
                    <a:pt x="11582" y="10934"/>
                  </a:moveTo>
                  <a:lnTo>
                    <a:pt x="6985" y="16192"/>
                  </a:lnTo>
                  <a:lnTo>
                    <a:pt x="4038" y="22263"/>
                  </a:lnTo>
                  <a:lnTo>
                    <a:pt x="4279" y="29870"/>
                  </a:lnTo>
                  <a:lnTo>
                    <a:pt x="6540" y="23456"/>
                  </a:lnTo>
                  <a:lnTo>
                    <a:pt x="9029" y="17157"/>
                  </a:lnTo>
                  <a:lnTo>
                    <a:pt x="11582" y="10934"/>
                  </a:lnTo>
                  <a:close/>
                </a:path>
                <a:path w="16510" h="41275">
                  <a:moveTo>
                    <a:pt x="11607" y="10922"/>
                  </a:moveTo>
                  <a:lnTo>
                    <a:pt x="9029" y="17157"/>
                  </a:lnTo>
                  <a:lnTo>
                    <a:pt x="6553" y="23444"/>
                  </a:lnTo>
                  <a:lnTo>
                    <a:pt x="4318" y="29857"/>
                  </a:lnTo>
                  <a:lnTo>
                    <a:pt x="2349" y="30988"/>
                  </a:lnTo>
                  <a:lnTo>
                    <a:pt x="1816" y="33020"/>
                  </a:lnTo>
                  <a:lnTo>
                    <a:pt x="1371" y="35928"/>
                  </a:lnTo>
                  <a:lnTo>
                    <a:pt x="3073" y="33223"/>
                  </a:lnTo>
                  <a:lnTo>
                    <a:pt x="1371" y="35928"/>
                  </a:lnTo>
                  <a:lnTo>
                    <a:pt x="698" y="37007"/>
                  </a:lnTo>
                  <a:lnTo>
                    <a:pt x="1028" y="37058"/>
                  </a:lnTo>
                  <a:lnTo>
                    <a:pt x="0" y="38836"/>
                  </a:lnTo>
                  <a:lnTo>
                    <a:pt x="3606" y="41135"/>
                  </a:lnTo>
                  <a:lnTo>
                    <a:pt x="5397" y="40017"/>
                  </a:lnTo>
                  <a:lnTo>
                    <a:pt x="6565" y="37909"/>
                  </a:lnTo>
                  <a:lnTo>
                    <a:pt x="3429" y="36055"/>
                  </a:lnTo>
                  <a:lnTo>
                    <a:pt x="4495" y="32740"/>
                  </a:lnTo>
                  <a:lnTo>
                    <a:pt x="4330" y="29845"/>
                  </a:lnTo>
                  <a:lnTo>
                    <a:pt x="5588" y="28143"/>
                  </a:lnTo>
                  <a:lnTo>
                    <a:pt x="6667" y="26352"/>
                  </a:lnTo>
                  <a:lnTo>
                    <a:pt x="7645" y="24523"/>
                  </a:lnTo>
                  <a:lnTo>
                    <a:pt x="9080" y="21805"/>
                  </a:lnTo>
                  <a:lnTo>
                    <a:pt x="10223" y="18961"/>
                  </a:lnTo>
                  <a:lnTo>
                    <a:pt x="10883" y="15938"/>
                  </a:lnTo>
                  <a:lnTo>
                    <a:pt x="11252" y="14274"/>
                  </a:lnTo>
                  <a:lnTo>
                    <a:pt x="11518" y="12623"/>
                  </a:lnTo>
                  <a:lnTo>
                    <a:pt x="11607" y="10922"/>
                  </a:lnTo>
                  <a:close/>
                </a:path>
                <a:path w="16510" h="41275">
                  <a:moveTo>
                    <a:pt x="14033" y="5435"/>
                  </a:moveTo>
                  <a:lnTo>
                    <a:pt x="12446" y="6858"/>
                  </a:lnTo>
                  <a:lnTo>
                    <a:pt x="12776" y="9296"/>
                  </a:lnTo>
                  <a:lnTo>
                    <a:pt x="11620" y="10858"/>
                  </a:lnTo>
                  <a:lnTo>
                    <a:pt x="12776" y="9296"/>
                  </a:lnTo>
                  <a:lnTo>
                    <a:pt x="12433" y="6858"/>
                  </a:lnTo>
                  <a:lnTo>
                    <a:pt x="13982" y="5486"/>
                  </a:lnTo>
                  <a:lnTo>
                    <a:pt x="11874" y="6553"/>
                  </a:lnTo>
                  <a:lnTo>
                    <a:pt x="11468" y="8585"/>
                  </a:lnTo>
                  <a:lnTo>
                    <a:pt x="11569" y="10909"/>
                  </a:lnTo>
                  <a:lnTo>
                    <a:pt x="13500" y="9690"/>
                  </a:lnTo>
                  <a:lnTo>
                    <a:pt x="13982" y="7696"/>
                  </a:lnTo>
                  <a:lnTo>
                    <a:pt x="14033" y="5461"/>
                  </a:lnTo>
                  <a:close/>
                </a:path>
                <a:path w="16510" h="41275">
                  <a:moveTo>
                    <a:pt x="16446" y="0"/>
                  </a:moveTo>
                  <a:lnTo>
                    <a:pt x="14300" y="1079"/>
                  </a:lnTo>
                  <a:lnTo>
                    <a:pt x="13881" y="3124"/>
                  </a:lnTo>
                  <a:lnTo>
                    <a:pt x="13982" y="5461"/>
                  </a:lnTo>
                  <a:lnTo>
                    <a:pt x="15214" y="3860"/>
                  </a:lnTo>
                  <a:lnTo>
                    <a:pt x="14033" y="5435"/>
                  </a:lnTo>
                  <a:lnTo>
                    <a:pt x="15925" y="4254"/>
                  </a:lnTo>
                  <a:lnTo>
                    <a:pt x="16395" y="2247"/>
                  </a:lnTo>
                  <a:lnTo>
                    <a:pt x="16446" y="12"/>
                  </a:lnTo>
                  <a:lnTo>
                    <a:pt x="14859" y="1384"/>
                  </a:lnTo>
                  <a:lnTo>
                    <a:pt x="15163" y="3479"/>
                  </a:lnTo>
                  <a:lnTo>
                    <a:pt x="14846" y="1371"/>
                  </a:lnTo>
                  <a:lnTo>
                    <a:pt x="16446" y="0"/>
                  </a:lnTo>
                  <a:close/>
                </a:path>
              </a:pathLst>
            </a:custGeom>
            <a:solidFill>
              <a:srgbClr val="A4C1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2145030" y="4742065"/>
              <a:ext cx="39370" cy="29845"/>
            </a:xfrm>
            <a:custGeom>
              <a:avLst/>
              <a:gdLst/>
              <a:ahLst/>
              <a:cxnLst/>
              <a:rect l="l" t="t" r="r" b="b"/>
              <a:pathLst>
                <a:path w="39369" h="29845">
                  <a:moveTo>
                    <a:pt x="24409" y="12738"/>
                  </a:moveTo>
                  <a:close/>
                </a:path>
                <a:path w="39369" h="29845">
                  <a:moveTo>
                    <a:pt x="38925" y="4381"/>
                  </a:moveTo>
                  <a:lnTo>
                    <a:pt x="38366" y="3657"/>
                  </a:lnTo>
                  <a:lnTo>
                    <a:pt x="37782" y="3022"/>
                  </a:lnTo>
                  <a:lnTo>
                    <a:pt x="37172" y="2489"/>
                  </a:lnTo>
                  <a:lnTo>
                    <a:pt x="35090" y="635"/>
                  </a:lnTo>
                  <a:lnTo>
                    <a:pt x="32753" y="0"/>
                  </a:lnTo>
                  <a:lnTo>
                    <a:pt x="26200" y="3441"/>
                  </a:lnTo>
                  <a:lnTo>
                    <a:pt x="22415" y="3886"/>
                  </a:lnTo>
                  <a:lnTo>
                    <a:pt x="18618" y="4241"/>
                  </a:lnTo>
                  <a:lnTo>
                    <a:pt x="18427" y="4292"/>
                  </a:lnTo>
                  <a:lnTo>
                    <a:pt x="18427" y="4521"/>
                  </a:lnTo>
                  <a:lnTo>
                    <a:pt x="17487" y="5880"/>
                  </a:lnTo>
                  <a:lnTo>
                    <a:pt x="17792" y="5397"/>
                  </a:lnTo>
                  <a:lnTo>
                    <a:pt x="18427" y="4521"/>
                  </a:lnTo>
                  <a:lnTo>
                    <a:pt x="18427" y="4292"/>
                  </a:lnTo>
                  <a:lnTo>
                    <a:pt x="14986" y="4622"/>
                  </a:lnTo>
                  <a:lnTo>
                    <a:pt x="10388" y="10287"/>
                  </a:lnTo>
                  <a:lnTo>
                    <a:pt x="10388" y="27813"/>
                  </a:lnTo>
                  <a:lnTo>
                    <a:pt x="7162" y="25958"/>
                  </a:lnTo>
                  <a:lnTo>
                    <a:pt x="4000" y="23926"/>
                  </a:lnTo>
                  <a:lnTo>
                    <a:pt x="7150" y="25946"/>
                  </a:lnTo>
                  <a:lnTo>
                    <a:pt x="10388" y="27813"/>
                  </a:lnTo>
                  <a:lnTo>
                    <a:pt x="10388" y="10287"/>
                  </a:lnTo>
                  <a:lnTo>
                    <a:pt x="469" y="22504"/>
                  </a:lnTo>
                  <a:lnTo>
                    <a:pt x="469" y="22885"/>
                  </a:lnTo>
                  <a:lnTo>
                    <a:pt x="304" y="22936"/>
                  </a:lnTo>
                  <a:lnTo>
                    <a:pt x="457" y="22885"/>
                  </a:lnTo>
                  <a:lnTo>
                    <a:pt x="469" y="22504"/>
                  </a:lnTo>
                  <a:lnTo>
                    <a:pt x="215" y="22809"/>
                  </a:lnTo>
                  <a:lnTo>
                    <a:pt x="76" y="22987"/>
                  </a:lnTo>
                  <a:lnTo>
                    <a:pt x="1701" y="28257"/>
                  </a:lnTo>
                  <a:lnTo>
                    <a:pt x="5397" y="29349"/>
                  </a:lnTo>
                  <a:lnTo>
                    <a:pt x="9766" y="29057"/>
                  </a:lnTo>
                  <a:lnTo>
                    <a:pt x="10198" y="28879"/>
                  </a:lnTo>
                  <a:lnTo>
                    <a:pt x="10629" y="28727"/>
                  </a:lnTo>
                  <a:lnTo>
                    <a:pt x="11074" y="28562"/>
                  </a:lnTo>
                  <a:lnTo>
                    <a:pt x="17894" y="25984"/>
                  </a:lnTo>
                  <a:lnTo>
                    <a:pt x="25654" y="24447"/>
                  </a:lnTo>
                  <a:lnTo>
                    <a:pt x="24447" y="13169"/>
                  </a:lnTo>
                  <a:lnTo>
                    <a:pt x="24409" y="12890"/>
                  </a:lnTo>
                  <a:lnTo>
                    <a:pt x="23622" y="12890"/>
                  </a:lnTo>
                  <a:lnTo>
                    <a:pt x="23342" y="13169"/>
                  </a:lnTo>
                  <a:lnTo>
                    <a:pt x="23037" y="14554"/>
                  </a:lnTo>
                  <a:lnTo>
                    <a:pt x="23342" y="13157"/>
                  </a:lnTo>
                  <a:lnTo>
                    <a:pt x="23622" y="12890"/>
                  </a:lnTo>
                  <a:lnTo>
                    <a:pt x="24231" y="12636"/>
                  </a:lnTo>
                  <a:lnTo>
                    <a:pt x="23431" y="12230"/>
                  </a:lnTo>
                  <a:lnTo>
                    <a:pt x="23609" y="11290"/>
                  </a:lnTo>
                  <a:lnTo>
                    <a:pt x="23952" y="11468"/>
                  </a:lnTo>
                  <a:lnTo>
                    <a:pt x="24333" y="12585"/>
                  </a:lnTo>
                  <a:lnTo>
                    <a:pt x="24980" y="12280"/>
                  </a:lnTo>
                  <a:lnTo>
                    <a:pt x="25666" y="12166"/>
                  </a:lnTo>
                  <a:lnTo>
                    <a:pt x="26416" y="12395"/>
                  </a:lnTo>
                  <a:lnTo>
                    <a:pt x="26606" y="12585"/>
                  </a:lnTo>
                  <a:lnTo>
                    <a:pt x="26746" y="12725"/>
                  </a:lnTo>
                  <a:lnTo>
                    <a:pt x="24396" y="12725"/>
                  </a:lnTo>
                  <a:lnTo>
                    <a:pt x="27800" y="15646"/>
                  </a:lnTo>
                  <a:lnTo>
                    <a:pt x="26885" y="19685"/>
                  </a:lnTo>
                  <a:lnTo>
                    <a:pt x="26314" y="25514"/>
                  </a:lnTo>
                  <a:lnTo>
                    <a:pt x="25146" y="27559"/>
                  </a:lnTo>
                  <a:lnTo>
                    <a:pt x="27139" y="29273"/>
                  </a:lnTo>
                  <a:lnTo>
                    <a:pt x="27774" y="28295"/>
                  </a:lnTo>
                  <a:lnTo>
                    <a:pt x="28308" y="27279"/>
                  </a:lnTo>
                  <a:lnTo>
                    <a:pt x="28892" y="26289"/>
                  </a:lnTo>
                  <a:lnTo>
                    <a:pt x="32931" y="19392"/>
                  </a:lnTo>
                  <a:lnTo>
                    <a:pt x="35699" y="11747"/>
                  </a:lnTo>
                  <a:lnTo>
                    <a:pt x="38925" y="4381"/>
                  </a:lnTo>
                  <a:close/>
                </a:path>
              </a:pathLst>
            </a:custGeom>
            <a:solidFill>
              <a:srgbClr val="88D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3627666" y="3407066"/>
              <a:ext cx="73025" cy="105410"/>
            </a:xfrm>
            <a:custGeom>
              <a:avLst/>
              <a:gdLst/>
              <a:ahLst/>
              <a:cxnLst/>
              <a:rect l="l" t="t" r="r" b="b"/>
              <a:pathLst>
                <a:path w="73025" h="105410">
                  <a:moveTo>
                    <a:pt x="65430" y="103238"/>
                  </a:moveTo>
                  <a:lnTo>
                    <a:pt x="65189" y="101307"/>
                  </a:lnTo>
                  <a:lnTo>
                    <a:pt x="63525" y="99999"/>
                  </a:lnTo>
                  <a:lnTo>
                    <a:pt x="63296" y="101650"/>
                  </a:lnTo>
                  <a:lnTo>
                    <a:pt x="63220" y="102171"/>
                  </a:lnTo>
                  <a:lnTo>
                    <a:pt x="63728" y="103987"/>
                  </a:lnTo>
                  <a:lnTo>
                    <a:pt x="65392" y="105295"/>
                  </a:lnTo>
                  <a:lnTo>
                    <a:pt x="65430" y="103238"/>
                  </a:lnTo>
                  <a:close/>
                </a:path>
                <a:path w="73025" h="105410">
                  <a:moveTo>
                    <a:pt x="72542" y="83515"/>
                  </a:moveTo>
                  <a:lnTo>
                    <a:pt x="72390" y="82626"/>
                  </a:lnTo>
                  <a:lnTo>
                    <a:pt x="72161" y="81762"/>
                  </a:lnTo>
                  <a:lnTo>
                    <a:pt x="71983" y="80886"/>
                  </a:lnTo>
                  <a:lnTo>
                    <a:pt x="70383" y="73875"/>
                  </a:lnTo>
                  <a:lnTo>
                    <a:pt x="70269" y="73355"/>
                  </a:lnTo>
                  <a:lnTo>
                    <a:pt x="69367" y="70154"/>
                  </a:lnTo>
                  <a:lnTo>
                    <a:pt x="68173" y="65951"/>
                  </a:lnTo>
                  <a:lnTo>
                    <a:pt x="65760" y="58699"/>
                  </a:lnTo>
                  <a:lnTo>
                    <a:pt x="63080" y="51562"/>
                  </a:lnTo>
                  <a:lnTo>
                    <a:pt x="60553" y="45148"/>
                  </a:lnTo>
                  <a:lnTo>
                    <a:pt x="60058" y="40347"/>
                  </a:lnTo>
                  <a:lnTo>
                    <a:pt x="60007" y="39827"/>
                  </a:lnTo>
                  <a:lnTo>
                    <a:pt x="66662" y="30568"/>
                  </a:lnTo>
                  <a:lnTo>
                    <a:pt x="68211" y="26250"/>
                  </a:lnTo>
                  <a:lnTo>
                    <a:pt x="68173" y="24599"/>
                  </a:lnTo>
                  <a:lnTo>
                    <a:pt x="68084" y="21501"/>
                  </a:lnTo>
                  <a:lnTo>
                    <a:pt x="68033" y="20840"/>
                  </a:lnTo>
                  <a:lnTo>
                    <a:pt x="67919" y="19151"/>
                  </a:lnTo>
                  <a:lnTo>
                    <a:pt x="68135" y="17602"/>
                  </a:lnTo>
                  <a:lnTo>
                    <a:pt x="68211" y="17043"/>
                  </a:lnTo>
                  <a:lnTo>
                    <a:pt x="70281" y="15849"/>
                  </a:lnTo>
                  <a:lnTo>
                    <a:pt x="70446" y="15722"/>
                  </a:lnTo>
                  <a:lnTo>
                    <a:pt x="69659" y="11163"/>
                  </a:lnTo>
                  <a:lnTo>
                    <a:pt x="71932" y="5892"/>
                  </a:lnTo>
                  <a:lnTo>
                    <a:pt x="67906" y="2095"/>
                  </a:lnTo>
                  <a:lnTo>
                    <a:pt x="66725" y="3251"/>
                  </a:lnTo>
                  <a:lnTo>
                    <a:pt x="66725" y="3429"/>
                  </a:lnTo>
                  <a:lnTo>
                    <a:pt x="67322" y="7353"/>
                  </a:lnTo>
                  <a:lnTo>
                    <a:pt x="67398" y="7772"/>
                  </a:lnTo>
                  <a:lnTo>
                    <a:pt x="67348" y="10807"/>
                  </a:lnTo>
                  <a:lnTo>
                    <a:pt x="67322" y="7353"/>
                  </a:lnTo>
                  <a:lnTo>
                    <a:pt x="66852" y="4635"/>
                  </a:lnTo>
                  <a:lnTo>
                    <a:pt x="66763" y="4076"/>
                  </a:lnTo>
                  <a:lnTo>
                    <a:pt x="66636" y="3352"/>
                  </a:lnTo>
                  <a:lnTo>
                    <a:pt x="65900" y="4076"/>
                  </a:lnTo>
                  <a:lnTo>
                    <a:pt x="65709" y="4406"/>
                  </a:lnTo>
                  <a:lnTo>
                    <a:pt x="65366" y="4635"/>
                  </a:lnTo>
                  <a:lnTo>
                    <a:pt x="64668" y="5727"/>
                  </a:lnTo>
                  <a:lnTo>
                    <a:pt x="63766" y="6502"/>
                  </a:lnTo>
                  <a:lnTo>
                    <a:pt x="63207" y="7353"/>
                  </a:lnTo>
                  <a:lnTo>
                    <a:pt x="63093" y="7518"/>
                  </a:lnTo>
                  <a:lnTo>
                    <a:pt x="60413" y="9753"/>
                  </a:lnTo>
                  <a:lnTo>
                    <a:pt x="57505" y="19151"/>
                  </a:lnTo>
                  <a:lnTo>
                    <a:pt x="56642" y="22288"/>
                  </a:lnTo>
                  <a:lnTo>
                    <a:pt x="54660" y="24599"/>
                  </a:lnTo>
                  <a:lnTo>
                    <a:pt x="50165" y="23672"/>
                  </a:lnTo>
                  <a:lnTo>
                    <a:pt x="51777" y="17602"/>
                  </a:lnTo>
                  <a:lnTo>
                    <a:pt x="48602" y="15608"/>
                  </a:lnTo>
                  <a:lnTo>
                    <a:pt x="46545" y="14465"/>
                  </a:lnTo>
                  <a:lnTo>
                    <a:pt x="46113" y="12433"/>
                  </a:lnTo>
                  <a:lnTo>
                    <a:pt x="46164" y="10121"/>
                  </a:lnTo>
                  <a:lnTo>
                    <a:pt x="44602" y="8851"/>
                  </a:lnTo>
                  <a:lnTo>
                    <a:pt x="42926" y="7772"/>
                  </a:lnTo>
                  <a:lnTo>
                    <a:pt x="34937" y="0"/>
                  </a:lnTo>
                  <a:lnTo>
                    <a:pt x="36995" y="7353"/>
                  </a:lnTo>
                  <a:lnTo>
                    <a:pt x="36423" y="9753"/>
                  </a:lnTo>
                  <a:lnTo>
                    <a:pt x="36334" y="10121"/>
                  </a:lnTo>
                  <a:lnTo>
                    <a:pt x="36296" y="10299"/>
                  </a:lnTo>
                  <a:lnTo>
                    <a:pt x="38354" y="11430"/>
                  </a:lnTo>
                  <a:lnTo>
                    <a:pt x="38785" y="13449"/>
                  </a:lnTo>
                  <a:lnTo>
                    <a:pt x="38722" y="14465"/>
                  </a:lnTo>
                  <a:lnTo>
                    <a:pt x="38646" y="15849"/>
                  </a:lnTo>
                  <a:lnTo>
                    <a:pt x="38773" y="15849"/>
                  </a:lnTo>
                  <a:lnTo>
                    <a:pt x="41719" y="17602"/>
                  </a:lnTo>
                  <a:lnTo>
                    <a:pt x="41173" y="20840"/>
                  </a:lnTo>
                  <a:lnTo>
                    <a:pt x="41160" y="23876"/>
                  </a:lnTo>
                  <a:lnTo>
                    <a:pt x="54241" y="70154"/>
                  </a:lnTo>
                  <a:lnTo>
                    <a:pt x="42011" y="60007"/>
                  </a:lnTo>
                  <a:lnTo>
                    <a:pt x="30099" y="50863"/>
                  </a:lnTo>
                  <a:lnTo>
                    <a:pt x="18249" y="42697"/>
                  </a:lnTo>
                  <a:lnTo>
                    <a:pt x="6883" y="35890"/>
                  </a:lnTo>
                  <a:lnTo>
                    <a:pt x="6883" y="40347"/>
                  </a:lnTo>
                  <a:lnTo>
                    <a:pt x="6540" y="41503"/>
                  </a:lnTo>
                  <a:lnTo>
                    <a:pt x="6870" y="40347"/>
                  </a:lnTo>
                  <a:lnTo>
                    <a:pt x="6883" y="35890"/>
                  </a:lnTo>
                  <a:lnTo>
                    <a:pt x="6197" y="35471"/>
                  </a:lnTo>
                  <a:lnTo>
                    <a:pt x="5740" y="35191"/>
                  </a:lnTo>
                  <a:lnTo>
                    <a:pt x="5321" y="34899"/>
                  </a:lnTo>
                  <a:lnTo>
                    <a:pt x="4864" y="34658"/>
                  </a:lnTo>
                  <a:lnTo>
                    <a:pt x="3797" y="38658"/>
                  </a:lnTo>
                  <a:lnTo>
                    <a:pt x="3390" y="43014"/>
                  </a:lnTo>
                  <a:lnTo>
                    <a:pt x="0" y="45745"/>
                  </a:lnTo>
                  <a:lnTo>
                    <a:pt x="1028" y="46570"/>
                  </a:lnTo>
                  <a:lnTo>
                    <a:pt x="5715" y="44335"/>
                  </a:lnTo>
                  <a:lnTo>
                    <a:pt x="1028" y="46583"/>
                  </a:lnTo>
                  <a:lnTo>
                    <a:pt x="12865" y="55689"/>
                  </a:lnTo>
                  <a:lnTo>
                    <a:pt x="25146" y="63969"/>
                  </a:lnTo>
                  <a:lnTo>
                    <a:pt x="50088" y="79832"/>
                  </a:lnTo>
                  <a:lnTo>
                    <a:pt x="54559" y="82778"/>
                  </a:lnTo>
                  <a:lnTo>
                    <a:pt x="58254" y="85966"/>
                  </a:lnTo>
                  <a:lnTo>
                    <a:pt x="60871" y="90411"/>
                  </a:lnTo>
                  <a:lnTo>
                    <a:pt x="60960" y="88925"/>
                  </a:lnTo>
                  <a:lnTo>
                    <a:pt x="61861" y="84010"/>
                  </a:lnTo>
                  <a:lnTo>
                    <a:pt x="60960" y="88925"/>
                  </a:lnTo>
                  <a:lnTo>
                    <a:pt x="60947" y="89674"/>
                  </a:lnTo>
                  <a:lnTo>
                    <a:pt x="60871" y="90411"/>
                  </a:lnTo>
                  <a:lnTo>
                    <a:pt x="61645" y="91719"/>
                  </a:lnTo>
                  <a:lnTo>
                    <a:pt x="62344" y="93103"/>
                  </a:lnTo>
                  <a:lnTo>
                    <a:pt x="62915" y="94653"/>
                  </a:lnTo>
                  <a:lnTo>
                    <a:pt x="64630" y="89179"/>
                  </a:lnTo>
                  <a:lnTo>
                    <a:pt x="64630" y="83591"/>
                  </a:lnTo>
                  <a:lnTo>
                    <a:pt x="62636" y="76860"/>
                  </a:lnTo>
                  <a:lnTo>
                    <a:pt x="66865" y="79565"/>
                  </a:lnTo>
                  <a:lnTo>
                    <a:pt x="68427" y="84061"/>
                  </a:lnTo>
                  <a:lnTo>
                    <a:pt x="72542" y="83515"/>
                  </a:lnTo>
                  <a:close/>
                </a:path>
              </a:pathLst>
            </a:custGeom>
            <a:solidFill>
              <a:srgbClr val="7FDF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3882071" y="323809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5">
                  <a:moveTo>
                    <a:pt x="25" y="0"/>
                  </a:moveTo>
                  <a:lnTo>
                    <a:pt x="419" y="1308"/>
                  </a:lnTo>
                  <a:lnTo>
                    <a:pt x="800" y="1523"/>
                  </a:lnTo>
                  <a:lnTo>
                    <a:pt x="965" y="622"/>
                  </a:lnTo>
                  <a:lnTo>
                    <a:pt x="990" y="495"/>
                  </a:lnTo>
                  <a:lnTo>
                    <a:pt x="355" y="2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BD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2976156" y="3202584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476" y="5562"/>
                  </a:moveTo>
                  <a:lnTo>
                    <a:pt x="2413" y="3340"/>
                  </a:lnTo>
                  <a:lnTo>
                    <a:pt x="1917" y="1333"/>
                  </a:lnTo>
                  <a:lnTo>
                    <a:pt x="152" y="0"/>
                  </a:lnTo>
                  <a:lnTo>
                    <a:pt x="50" y="1651"/>
                  </a:lnTo>
                  <a:lnTo>
                    <a:pt x="0" y="2349"/>
                  </a:lnTo>
                  <a:lnTo>
                    <a:pt x="317" y="4127"/>
                  </a:lnTo>
                  <a:lnTo>
                    <a:pt x="368" y="4419"/>
                  </a:lnTo>
                  <a:lnTo>
                    <a:pt x="2476" y="5588"/>
                  </a:lnTo>
                  <a:close/>
                </a:path>
              </a:pathLst>
            </a:custGeom>
            <a:solidFill>
              <a:srgbClr val="C7D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4004678" y="5034279"/>
              <a:ext cx="102870" cy="27305"/>
            </a:xfrm>
            <a:custGeom>
              <a:avLst/>
              <a:gdLst/>
              <a:ahLst/>
              <a:cxnLst/>
              <a:rect l="l" t="t" r="r" b="b"/>
              <a:pathLst>
                <a:path w="102870" h="27304">
                  <a:moveTo>
                    <a:pt x="102692" y="27241"/>
                  </a:moveTo>
                  <a:lnTo>
                    <a:pt x="98336" y="22415"/>
                  </a:lnTo>
                  <a:lnTo>
                    <a:pt x="98336" y="25565"/>
                  </a:lnTo>
                  <a:lnTo>
                    <a:pt x="98145" y="25336"/>
                  </a:lnTo>
                  <a:lnTo>
                    <a:pt x="98336" y="25565"/>
                  </a:lnTo>
                  <a:lnTo>
                    <a:pt x="98336" y="22415"/>
                  </a:lnTo>
                  <a:lnTo>
                    <a:pt x="95389" y="19138"/>
                  </a:lnTo>
                  <a:lnTo>
                    <a:pt x="102539" y="14046"/>
                  </a:lnTo>
                  <a:lnTo>
                    <a:pt x="101612" y="13843"/>
                  </a:lnTo>
                  <a:lnTo>
                    <a:pt x="100660" y="13627"/>
                  </a:lnTo>
                  <a:lnTo>
                    <a:pt x="99707" y="13423"/>
                  </a:lnTo>
                  <a:lnTo>
                    <a:pt x="86626" y="10553"/>
                  </a:lnTo>
                  <a:lnTo>
                    <a:pt x="66421" y="6667"/>
                  </a:lnTo>
                  <a:lnTo>
                    <a:pt x="52819" y="3797"/>
                  </a:lnTo>
                  <a:lnTo>
                    <a:pt x="39141" y="1371"/>
                  </a:lnTo>
                  <a:lnTo>
                    <a:pt x="25336" y="0"/>
                  </a:lnTo>
                  <a:lnTo>
                    <a:pt x="9385" y="190"/>
                  </a:lnTo>
                  <a:lnTo>
                    <a:pt x="25222" y="2959"/>
                  </a:lnTo>
                  <a:lnTo>
                    <a:pt x="52031" y="7721"/>
                  </a:lnTo>
                  <a:lnTo>
                    <a:pt x="65405" y="10299"/>
                  </a:lnTo>
                  <a:lnTo>
                    <a:pt x="9385" y="190"/>
                  </a:lnTo>
                  <a:lnTo>
                    <a:pt x="2146" y="444"/>
                  </a:lnTo>
                  <a:lnTo>
                    <a:pt x="88" y="1689"/>
                  </a:lnTo>
                  <a:lnTo>
                    <a:pt x="25" y="4330"/>
                  </a:lnTo>
                  <a:lnTo>
                    <a:pt x="0" y="5346"/>
                  </a:lnTo>
                  <a:lnTo>
                    <a:pt x="67119" y="21894"/>
                  </a:lnTo>
                  <a:lnTo>
                    <a:pt x="100596" y="26987"/>
                  </a:lnTo>
                  <a:lnTo>
                    <a:pt x="101638" y="27152"/>
                  </a:lnTo>
                  <a:lnTo>
                    <a:pt x="102641" y="27228"/>
                  </a:lnTo>
                  <a:close/>
                </a:path>
              </a:pathLst>
            </a:custGeom>
            <a:solidFill>
              <a:srgbClr val="83CC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4143781" y="5050777"/>
              <a:ext cx="24765" cy="6350"/>
            </a:xfrm>
            <a:custGeom>
              <a:avLst/>
              <a:gdLst/>
              <a:ahLst/>
              <a:cxnLst/>
              <a:rect l="l" t="t" r="r" b="b"/>
              <a:pathLst>
                <a:path w="24764" h="6350">
                  <a:moveTo>
                    <a:pt x="7061" y="3048"/>
                  </a:moveTo>
                  <a:lnTo>
                    <a:pt x="0" y="2857"/>
                  </a:lnTo>
                  <a:lnTo>
                    <a:pt x="2286" y="6019"/>
                  </a:lnTo>
                  <a:lnTo>
                    <a:pt x="4635" y="6045"/>
                  </a:lnTo>
                  <a:lnTo>
                    <a:pt x="7035" y="3060"/>
                  </a:lnTo>
                  <a:close/>
                </a:path>
                <a:path w="24764" h="6350">
                  <a:moveTo>
                    <a:pt x="24041" y="2514"/>
                  </a:moveTo>
                  <a:lnTo>
                    <a:pt x="23241" y="2540"/>
                  </a:lnTo>
                  <a:lnTo>
                    <a:pt x="22517" y="2679"/>
                  </a:lnTo>
                  <a:lnTo>
                    <a:pt x="21793" y="2959"/>
                  </a:lnTo>
                  <a:lnTo>
                    <a:pt x="22796" y="4419"/>
                  </a:lnTo>
                  <a:lnTo>
                    <a:pt x="23507" y="4013"/>
                  </a:lnTo>
                  <a:lnTo>
                    <a:pt x="24041" y="2540"/>
                  </a:lnTo>
                  <a:close/>
                </a:path>
                <a:path w="24764" h="6350">
                  <a:moveTo>
                    <a:pt x="24257" y="1092"/>
                  </a:moveTo>
                  <a:lnTo>
                    <a:pt x="24104" y="0"/>
                  </a:lnTo>
                  <a:lnTo>
                    <a:pt x="24015" y="2235"/>
                  </a:lnTo>
                  <a:lnTo>
                    <a:pt x="24155" y="2235"/>
                  </a:lnTo>
                  <a:lnTo>
                    <a:pt x="24257" y="1092"/>
                  </a:lnTo>
                  <a:close/>
                </a:path>
              </a:pathLst>
            </a:custGeom>
            <a:solidFill>
              <a:srgbClr val="8FC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2215667" y="3911434"/>
              <a:ext cx="12065" cy="48895"/>
            </a:xfrm>
            <a:custGeom>
              <a:avLst/>
              <a:gdLst/>
              <a:ahLst/>
              <a:cxnLst/>
              <a:rect l="l" t="t" r="r" b="b"/>
              <a:pathLst>
                <a:path w="12064" h="48895">
                  <a:moveTo>
                    <a:pt x="11976" y="13423"/>
                  </a:moveTo>
                  <a:lnTo>
                    <a:pt x="4229" y="12255"/>
                  </a:lnTo>
                  <a:lnTo>
                    <a:pt x="5092" y="19723"/>
                  </a:lnTo>
                  <a:lnTo>
                    <a:pt x="4203" y="12242"/>
                  </a:lnTo>
                  <a:lnTo>
                    <a:pt x="4165" y="11874"/>
                  </a:lnTo>
                  <a:lnTo>
                    <a:pt x="3873" y="9194"/>
                  </a:lnTo>
                  <a:lnTo>
                    <a:pt x="3733" y="8115"/>
                  </a:lnTo>
                  <a:lnTo>
                    <a:pt x="3086" y="4064"/>
                  </a:lnTo>
                  <a:lnTo>
                    <a:pt x="3733" y="8115"/>
                  </a:lnTo>
                  <a:lnTo>
                    <a:pt x="3873" y="9194"/>
                  </a:lnTo>
                  <a:lnTo>
                    <a:pt x="6489" y="3111"/>
                  </a:lnTo>
                  <a:lnTo>
                    <a:pt x="2413" y="38"/>
                  </a:lnTo>
                  <a:lnTo>
                    <a:pt x="2349" y="1816"/>
                  </a:lnTo>
                  <a:lnTo>
                    <a:pt x="2311" y="5448"/>
                  </a:lnTo>
                  <a:lnTo>
                    <a:pt x="3073" y="7683"/>
                  </a:lnTo>
                  <a:lnTo>
                    <a:pt x="2311" y="5461"/>
                  </a:lnTo>
                  <a:lnTo>
                    <a:pt x="2260" y="24409"/>
                  </a:lnTo>
                  <a:lnTo>
                    <a:pt x="1892" y="33858"/>
                  </a:lnTo>
                  <a:lnTo>
                    <a:pt x="939" y="43281"/>
                  </a:lnTo>
                  <a:lnTo>
                    <a:pt x="381" y="46951"/>
                  </a:lnTo>
                  <a:lnTo>
                    <a:pt x="0" y="48780"/>
                  </a:lnTo>
                  <a:lnTo>
                    <a:pt x="2133" y="44132"/>
                  </a:lnTo>
                  <a:lnTo>
                    <a:pt x="3390" y="39446"/>
                  </a:lnTo>
                  <a:lnTo>
                    <a:pt x="2146" y="44132"/>
                  </a:lnTo>
                  <a:lnTo>
                    <a:pt x="0" y="48780"/>
                  </a:lnTo>
                  <a:lnTo>
                    <a:pt x="6083" y="45466"/>
                  </a:lnTo>
                  <a:lnTo>
                    <a:pt x="9334" y="38531"/>
                  </a:lnTo>
                  <a:lnTo>
                    <a:pt x="7213" y="29248"/>
                  </a:lnTo>
                  <a:lnTo>
                    <a:pt x="6705" y="28295"/>
                  </a:lnTo>
                  <a:lnTo>
                    <a:pt x="10058" y="21551"/>
                  </a:lnTo>
                  <a:lnTo>
                    <a:pt x="11976" y="13423"/>
                  </a:lnTo>
                  <a:close/>
                </a:path>
              </a:pathLst>
            </a:custGeom>
            <a:solidFill>
              <a:srgbClr val="98D5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2215467" y="38695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546" y="0"/>
                  </a:moveTo>
                  <a:lnTo>
                    <a:pt x="0" y="1117"/>
                  </a:lnTo>
                  <a:lnTo>
                    <a:pt x="990" y="508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7CD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2011692" y="4304474"/>
              <a:ext cx="199390" cy="195580"/>
            </a:xfrm>
            <a:custGeom>
              <a:avLst/>
              <a:gdLst/>
              <a:ahLst/>
              <a:cxnLst/>
              <a:rect l="l" t="t" r="r" b="b"/>
              <a:pathLst>
                <a:path w="199389" h="195579">
                  <a:moveTo>
                    <a:pt x="5130" y="5105"/>
                  </a:moveTo>
                  <a:lnTo>
                    <a:pt x="4889" y="2438"/>
                  </a:lnTo>
                  <a:lnTo>
                    <a:pt x="4318" y="0"/>
                  </a:lnTo>
                  <a:lnTo>
                    <a:pt x="863" y="12"/>
                  </a:lnTo>
                  <a:lnTo>
                    <a:pt x="0" y="1155"/>
                  </a:lnTo>
                  <a:lnTo>
                    <a:pt x="863" y="2552"/>
                  </a:lnTo>
                  <a:lnTo>
                    <a:pt x="1790" y="3822"/>
                  </a:lnTo>
                  <a:lnTo>
                    <a:pt x="2705" y="5105"/>
                  </a:lnTo>
                  <a:lnTo>
                    <a:pt x="5130" y="5105"/>
                  </a:lnTo>
                  <a:close/>
                </a:path>
                <a:path w="199389" h="195579">
                  <a:moveTo>
                    <a:pt x="199034" y="186956"/>
                  </a:moveTo>
                  <a:lnTo>
                    <a:pt x="197929" y="184404"/>
                  </a:lnTo>
                  <a:lnTo>
                    <a:pt x="193903" y="181444"/>
                  </a:lnTo>
                  <a:lnTo>
                    <a:pt x="158076" y="151752"/>
                  </a:lnTo>
                  <a:lnTo>
                    <a:pt x="149263" y="143725"/>
                  </a:lnTo>
                  <a:lnTo>
                    <a:pt x="149263" y="161696"/>
                  </a:lnTo>
                  <a:lnTo>
                    <a:pt x="137274" y="150495"/>
                  </a:lnTo>
                  <a:lnTo>
                    <a:pt x="149263" y="161696"/>
                  </a:lnTo>
                  <a:lnTo>
                    <a:pt x="149263" y="143725"/>
                  </a:lnTo>
                  <a:lnTo>
                    <a:pt x="123571" y="120294"/>
                  </a:lnTo>
                  <a:lnTo>
                    <a:pt x="90284" y="87249"/>
                  </a:lnTo>
                  <a:lnTo>
                    <a:pt x="79908" y="76123"/>
                  </a:lnTo>
                  <a:lnTo>
                    <a:pt x="79908" y="80835"/>
                  </a:lnTo>
                  <a:lnTo>
                    <a:pt x="62801" y="62064"/>
                  </a:lnTo>
                  <a:lnTo>
                    <a:pt x="79908" y="80835"/>
                  </a:lnTo>
                  <a:lnTo>
                    <a:pt x="79908" y="76123"/>
                  </a:lnTo>
                  <a:lnTo>
                    <a:pt x="47777" y="41656"/>
                  </a:lnTo>
                  <a:lnTo>
                    <a:pt x="29362" y="22644"/>
                  </a:lnTo>
                  <a:lnTo>
                    <a:pt x="29362" y="26873"/>
                  </a:lnTo>
                  <a:lnTo>
                    <a:pt x="22809" y="19837"/>
                  </a:lnTo>
                  <a:lnTo>
                    <a:pt x="29362" y="26873"/>
                  </a:lnTo>
                  <a:lnTo>
                    <a:pt x="29362" y="22644"/>
                  </a:lnTo>
                  <a:lnTo>
                    <a:pt x="16459" y="9321"/>
                  </a:lnTo>
                  <a:lnTo>
                    <a:pt x="16459" y="17132"/>
                  </a:lnTo>
                  <a:lnTo>
                    <a:pt x="12750" y="18503"/>
                  </a:lnTo>
                  <a:lnTo>
                    <a:pt x="15709" y="17399"/>
                  </a:lnTo>
                  <a:lnTo>
                    <a:pt x="16446" y="17132"/>
                  </a:lnTo>
                  <a:lnTo>
                    <a:pt x="16459" y="9321"/>
                  </a:lnTo>
                  <a:lnTo>
                    <a:pt x="16383" y="10477"/>
                  </a:lnTo>
                  <a:lnTo>
                    <a:pt x="15925" y="9588"/>
                  </a:lnTo>
                  <a:lnTo>
                    <a:pt x="16370" y="10452"/>
                  </a:lnTo>
                  <a:lnTo>
                    <a:pt x="16383" y="9245"/>
                  </a:lnTo>
                  <a:lnTo>
                    <a:pt x="16281" y="9093"/>
                  </a:lnTo>
                  <a:lnTo>
                    <a:pt x="14960" y="7734"/>
                  </a:lnTo>
                  <a:lnTo>
                    <a:pt x="14478" y="13995"/>
                  </a:lnTo>
                  <a:lnTo>
                    <a:pt x="12344" y="17119"/>
                  </a:lnTo>
                  <a:lnTo>
                    <a:pt x="12242" y="17259"/>
                  </a:lnTo>
                  <a:lnTo>
                    <a:pt x="12153" y="17399"/>
                  </a:lnTo>
                  <a:lnTo>
                    <a:pt x="6032" y="15024"/>
                  </a:lnTo>
                  <a:lnTo>
                    <a:pt x="5803" y="15024"/>
                  </a:lnTo>
                  <a:lnTo>
                    <a:pt x="5461" y="15544"/>
                  </a:lnTo>
                  <a:lnTo>
                    <a:pt x="5181" y="15824"/>
                  </a:lnTo>
                  <a:lnTo>
                    <a:pt x="5448" y="16535"/>
                  </a:lnTo>
                  <a:lnTo>
                    <a:pt x="6159" y="17754"/>
                  </a:lnTo>
                  <a:lnTo>
                    <a:pt x="7759" y="20561"/>
                  </a:lnTo>
                  <a:lnTo>
                    <a:pt x="10109" y="22656"/>
                  </a:lnTo>
                  <a:lnTo>
                    <a:pt x="12242" y="24930"/>
                  </a:lnTo>
                  <a:lnTo>
                    <a:pt x="35979" y="49822"/>
                  </a:lnTo>
                  <a:lnTo>
                    <a:pt x="66916" y="84315"/>
                  </a:lnTo>
                  <a:lnTo>
                    <a:pt x="114846" y="134480"/>
                  </a:lnTo>
                  <a:lnTo>
                    <a:pt x="161836" y="177101"/>
                  </a:lnTo>
                  <a:lnTo>
                    <a:pt x="184264" y="195199"/>
                  </a:lnTo>
                  <a:lnTo>
                    <a:pt x="187502" y="195072"/>
                  </a:lnTo>
                  <a:lnTo>
                    <a:pt x="190258" y="194627"/>
                  </a:lnTo>
                  <a:lnTo>
                    <a:pt x="192582" y="193205"/>
                  </a:lnTo>
                  <a:lnTo>
                    <a:pt x="194665" y="188810"/>
                  </a:lnTo>
                  <a:lnTo>
                    <a:pt x="195414" y="188137"/>
                  </a:lnTo>
                  <a:lnTo>
                    <a:pt x="196291" y="187706"/>
                  </a:lnTo>
                  <a:lnTo>
                    <a:pt x="155981" y="154051"/>
                  </a:lnTo>
                  <a:lnTo>
                    <a:pt x="196291" y="187706"/>
                  </a:lnTo>
                  <a:lnTo>
                    <a:pt x="198069" y="187083"/>
                  </a:lnTo>
                  <a:lnTo>
                    <a:pt x="199034" y="186956"/>
                  </a:lnTo>
                  <a:close/>
                </a:path>
              </a:pathLst>
            </a:custGeom>
            <a:solidFill>
              <a:srgbClr val="86E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953173" y="421798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647" y="0"/>
                  </a:moveTo>
                  <a:lnTo>
                    <a:pt x="317" y="12"/>
                  </a:lnTo>
                  <a:lnTo>
                    <a:pt x="101" y="622"/>
                  </a:lnTo>
                  <a:lnTo>
                    <a:pt x="0" y="952"/>
                  </a:lnTo>
                  <a:lnTo>
                    <a:pt x="342" y="1079"/>
                  </a:lnTo>
                  <a:lnTo>
                    <a:pt x="685" y="1308"/>
                  </a:lnTo>
                  <a:lnTo>
                    <a:pt x="1015" y="1295"/>
                  </a:lnTo>
                  <a:lnTo>
                    <a:pt x="1231" y="685"/>
                  </a:lnTo>
                  <a:lnTo>
                    <a:pt x="1333" y="355"/>
                  </a:lnTo>
                  <a:lnTo>
                    <a:pt x="990" y="215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7EE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2013394" y="4309579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1003" y="12"/>
                  </a:moveTo>
                  <a:lnTo>
                    <a:pt x="0" y="622"/>
                  </a:lnTo>
                  <a:lnTo>
                    <a:pt x="457" y="1130"/>
                  </a:lnTo>
                  <a:lnTo>
                    <a:pt x="1003" y="12"/>
                  </a:lnTo>
                  <a:close/>
                </a:path>
                <a:path w="4444" h="1904">
                  <a:moveTo>
                    <a:pt x="4381" y="609"/>
                  </a:moveTo>
                  <a:lnTo>
                    <a:pt x="3429" y="0"/>
                  </a:lnTo>
                  <a:lnTo>
                    <a:pt x="3835" y="1295"/>
                  </a:lnTo>
                  <a:lnTo>
                    <a:pt x="4203" y="1511"/>
                  </a:lnTo>
                  <a:lnTo>
                    <a:pt x="4381" y="609"/>
                  </a:lnTo>
                  <a:close/>
                </a:path>
              </a:pathLst>
            </a:custGeom>
            <a:solidFill>
              <a:srgbClr val="86E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3651948" y="3387343"/>
              <a:ext cx="22225" cy="30480"/>
            </a:xfrm>
            <a:custGeom>
              <a:avLst/>
              <a:gdLst/>
              <a:ahLst/>
              <a:cxnLst/>
              <a:rect l="l" t="t" r="r" b="b"/>
              <a:pathLst>
                <a:path w="22225" h="30479">
                  <a:moveTo>
                    <a:pt x="12712" y="27089"/>
                  </a:moveTo>
                  <a:lnTo>
                    <a:pt x="11557" y="22923"/>
                  </a:lnTo>
                  <a:lnTo>
                    <a:pt x="10553" y="25958"/>
                  </a:lnTo>
                  <a:lnTo>
                    <a:pt x="10896" y="27089"/>
                  </a:lnTo>
                  <a:lnTo>
                    <a:pt x="10985" y="27482"/>
                  </a:lnTo>
                  <a:lnTo>
                    <a:pt x="11023" y="29159"/>
                  </a:lnTo>
                  <a:lnTo>
                    <a:pt x="11988" y="30022"/>
                  </a:lnTo>
                  <a:lnTo>
                    <a:pt x="12623" y="27482"/>
                  </a:lnTo>
                  <a:lnTo>
                    <a:pt x="12712" y="27089"/>
                  </a:lnTo>
                  <a:close/>
                </a:path>
                <a:path w="22225" h="30479">
                  <a:moveTo>
                    <a:pt x="21920" y="29832"/>
                  </a:moveTo>
                  <a:lnTo>
                    <a:pt x="21590" y="28625"/>
                  </a:lnTo>
                  <a:lnTo>
                    <a:pt x="21158" y="27482"/>
                  </a:lnTo>
                  <a:lnTo>
                    <a:pt x="20789" y="26301"/>
                  </a:lnTo>
                  <a:lnTo>
                    <a:pt x="18262" y="19240"/>
                  </a:lnTo>
                  <a:lnTo>
                    <a:pt x="16814" y="16065"/>
                  </a:lnTo>
                  <a:lnTo>
                    <a:pt x="15201" y="12509"/>
                  </a:lnTo>
                  <a:lnTo>
                    <a:pt x="11607" y="6096"/>
                  </a:lnTo>
                  <a:lnTo>
                    <a:pt x="10693" y="4749"/>
                  </a:lnTo>
                  <a:lnTo>
                    <a:pt x="10693" y="15252"/>
                  </a:lnTo>
                  <a:lnTo>
                    <a:pt x="10223" y="16852"/>
                  </a:lnTo>
                  <a:lnTo>
                    <a:pt x="10223" y="24841"/>
                  </a:lnTo>
                  <a:lnTo>
                    <a:pt x="9601" y="24053"/>
                  </a:lnTo>
                  <a:lnTo>
                    <a:pt x="10223" y="24841"/>
                  </a:lnTo>
                  <a:lnTo>
                    <a:pt x="10223" y="16852"/>
                  </a:lnTo>
                  <a:lnTo>
                    <a:pt x="8102" y="24053"/>
                  </a:lnTo>
                  <a:lnTo>
                    <a:pt x="10668" y="15252"/>
                  </a:lnTo>
                  <a:lnTo>
                    <a:pt x="10693" y="4749"/>
                  </a:lnTo>
                  <a:lnTo>
                    <a:pt x="7493" y="0"/>
                  </a:lnTo>
                  <a:lnTo>
                    <a:pt x="1041" y="2438"/>
                  </a:lnTo>
                  <a:lnTo>
                    <a:pt x="1041" y="4140"/>
                  </a:lnTo>
                  <a:lnTo>
                    <a:pt x="876" y="4140"/>
                  </a:lnTo>
                  <a:lnTo>
                    <a:pt x="914" y="4013"/>
                  </a:lnTo>
                  <a:lnTo>
                    <a:pt x="698" y="4559"/>
                  </a:lnTo>
                  <a:lnTo>
                    <a:pt x="482" y="5194"/>
                  </a:lnTo>
                  <a:lnTo>
                    <a:pt x="698" y="4584"/>
                  </a:lnTo>
                  <a:lnTo>
                    <a:pt x="838" y="3949"/>
                  </a:lnTo>
                  <a:lnTo>
                    <a:pt x="1003" y="4076"/>
                  </a:lnTo>
                  <a:lnTo>
                    <a:pt x="1041" y="2438"/>
                  </a:lnTo>
                  <a:lnTo>
                    <a:pt x="660" y="2578"/>
                  </a:lnTo>
                  <a:lnTo>
                    <a:pt x="330" y="2692"/>
                  </a:lnTo>
                  <a:lnTo>
                    <a:pt x="0" y="2819"/>
                  </a:lnTo>
                  <a:lnTo>
                    <a:pt x="0" y="2946"/>
                  </a:lnTo>
                  <a:lnTo>
                    <a:pt x="12" y="3073"/>
                  </a:lnTo>
                  <a:lnTo>
                    <a:pt x="12" y="3200"/>
                  </a:lnTo>
                  <a:lnTo>
                    <a:pt x="38" y="4064"/>
                  </a:lnTo>
                  <a:lnTo>
                    <a:pt x="76" y="4927"/>
                  </a:lnTo>
                  <a:lnTo>
                    <a:pt x="101" y="5778"/>
                  </a:lnTo>
                  <a:lnTo>
                    <a:pt x="1155" y="12534"/>
                  </a:lnTo>
                  <a:lnTo>
                    <a:pt x="7493" y="16713"/>
                  </a:lnTo>
                  <a:lnTo>
                    <a:pt x="7239" y="24104"/>
                  </a:lnTo>
                  <a:lnTo>
                    <a:pt x="8001" y="24104"/>
                  </a:lnTo>
                  <a:lnTo>
                    <a:pt x="7861" y="24193"/>
                  </a:lnTo>
                  <a:lnTo>
                    <a:pt x="7658" y="24244"/>
                  </a:lnTo>
                  <a:lnTo>
                    <a:pt x="7429" y="24345"/>
                  </a:lnTo>
                  <a:lnTo>
                    <a:pt x="10439" y="28092"/>
                  </a:lnTo>
                  <a:lnTo>
                    <a:pt x="10388" y="27711"/>
                  </a:lnTo>
                  <a:lnTo>
                    <a:pt x="10248" y="27355"/>
                  </a:lnTo>
                  <a:lnTo>
                    <a:pt x="10223" y="26962"/>
                  </a:lnTo>
                  <a:lnTo>
                    <a:pt x="10337" y="26581"/>
                  </a:lnTo>
                  <a:lnTo>
                    <a:pt x="10553" y="25958"/>
                  </a:lnTo>
                  <a:lnTo>
                    <a:pt x="11544" y="22910"/>
                  </a:lnTo>
                  <a:lnTo>
                    <a:pt x="12128" y="21158"/>
                  </a:lnTo>
                  <a:lnTo>
                    <a:pt x="18618" y="27482"/>
                  </a:lnTo>
                  <a:lnTo>
                    <a:pt x="20370" y="28625"/>
                  </a:lnTo>
                  <a:lnTo>
                    <a:pt x="21920" y="29832"/>
                  </a:lnTo>
                  <a:close/>
                </a:path>
              </a:pathLst>
            </a:custGeom>
            <a:solidFill>
              <a:srgbClr val="A8D9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2187900" y="4057003"/>
              <a:ext cx="22860" cy="34290"/>
            </a:xfrm>
            <a:custGeom>
              <a:avLst/>
              <a:gdLst/>
              <a:ahLst/>
              <a:cxnLst/>
              <a:rect l="l" t="t" r="r" b="b"/>
              <a:pathLst>
                <a:path w="22860" h="34289">
                  <a:moveTo>
                    <a:pt x="11417" y="0"/>
                  </a:moveTo>
                  <a:lnTo>
                    <a:pt x="6515" y="1358"/>
                  </a:lnTo>
                  <a:lnTo>
                    <a:pt x="0" y="3175"/>
                  </a:lnTo>
                  <a:lnTo>
                    <a:pt x="952" y="9194"/>
                  </a:lnTo>
                  <a:lnTo>
                    <a:pt x="1041" y="17119"/>
                  </a:lnTo>
                  <a:lnTo>
                    <a:pt x="1460" y="19837"/>
                  </a:lnTo>
                  <a:lnTo>
                    <a:pt x="4025" y="30099"/>
                  </a:lnTo>
                  <a:lnTo>
                    <a:pt x="8255" y="33972"/>
                  </a:lnTo>
                  <a:lnTo>
                    <a:pt x="18313" y="32829"/>
                  </a:lnTo>
                  <a:lnTo>
                    <a:pt x="21386" y="28016"/>
                  </a:lnTo>
                  <a:lnTo>
                    <a:pt x="22110" y="20243"/>
                  </a:lnTo>
                  <a:lnTo>
                    <a:pt x="22758" y="16446"/>
                  </a:lnTo>
                  <a:lnTo>
                    <a:pt x="21132" y="13131"/>
                  </a:lnTo>
                  <a:lnTo>
                    <a:pt x="18046" y="3975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FCFC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3369614" y="341186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333" y="0"/>
                  </a:moveTo>
                  <a:lnTo>
                    <a:pt x="190" y="444"/>
                  </a:lnTo>
                  <a:lnTo>
                    <a:pt x="0" y="863"/>
                  </a:lnTo>
                  <a:lnTo>
                    <a:pt x="800" y="1054"/>
                  </a:lnTo>
                  <a:lnTo>
                    <a:pt x="1155" y="368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AFC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3327247" y="3384651"/>
              <a:ext cx="36830" cy="27305"/>
            </a:xfrm>
            <a:custGeom>
              <a:avLst/>
              <a:gdLst/>
              <a:ahLst/>
              <a:cxnLst/>
              <a:rect l="l" t="t" r="r" b="b"/>
              <a:pathLst>
                <a:path w="36829" h="27304">
                  <a:moveTo>
                    <a:pt x="36385" y="21742"/>
                  </a:moveTo>
                  <a:lnTo>
                    <a:pt x="36309" y="21577"/>
                  </a:lnTo>
                  <a:lnTo>
                    <a:pt x="36131" y="21132"/>
                  </a:lnTo>
                  <a:lnTo>
                    <a:pt x="36131" y="21526"/>
                  </a:lnTo>
                  <a:lnTo>
                    <a:pt x="36131" y="21691"/>
                  </a:lnTo>
                  <a:lnTo>
                    <a:pt x="35890" y="21590"/>
                  </a:lnTo>
                  <a:lnTo>
                    <a:pt x="36055" y="21640"/>
                  </a:lnTo>
                  <a:lnTo>
                    <a:pt x="34874" y="20853"/>
                  </a:lnTo>
                  <a:lnTo>
                    <a:pt x="34874" y="21221"/>
                  </a:lnTo>
                  <a:lnTo>
                    <a:pt x="34874" y="20853"/>
                  </a:lnTo>
                  <a:lnTo>
                    <a:pt x="34074" y="20358"/>
                  </a:lnTo>
                  <a:lnTo>
                    <a:pt x="36055" y="21539"/>
                  </a:lnTo>
                  <a:lnTo>
                    <a:pt x="36131" y="21132"/>
                  </a:lnTo>
                  <a:lnTo>
                    <a:pt x="34493" y="16954"/>
                  </a:lnTo>
                  <a:lnTo>
                    <a:pt x="31762" y="12788"/>
                  </a:lnTo>
                  <a:lnTo>
                    <a:pt x="31584" y="8826"/>
                  </a:lnTo>
                  <a:lnTo>
                    <a:pt x="31584" y="17538"/>
                  </a:lnTo>
                  <a:lnTo>
                    <a:pt x="31356" y="19202"/>
                  </a:lnTo>
                  <a:lnTo>
                    <a:pt x="24015" y="19202"/>
                  </a:lnTo>
                  <a:lnTo>
                    <a:pt x="23571" y="16014"/>
                  </a:lnTo>
                  <a:lnTo>
                    <a:pt x="23469" y="15316"/>
                  </a:lnTo>
                  <a:lnTo>
                    <a:pt x="23393" y="14719"/>
                  </a:lnTo>
                  <a:lnTo>
                    <a:pt x="23202" y="14947"/>
                  </a:lnTo>
                  <a:lnTo>
                    <a:pt x="23380" y="14719"/>
                  </a:lnTo>
                  <a:lnTo>
                    <a:pt x="24828" y="12941"/>
                  </a:lnTo>
                  <a:lnTo>
                    <a:pt x="27012" y="16014"/>
                  </a:lnTo>
                  <a:lnTo>
                    <a:pt x="31369" y="17119"/>
                  </a:lnTo>
                  <a:lnTo>
                    <a:pt x="31496" y="17411"/>
                  </a:lnTo>
                  <a:lnTo>
                    <a:pt x="31584" y="17538"/>
                  </a:lnTo>
                  <a:lnTo>
                    <a:pt x="31584" y="8826"/>
                  </a:lnTo>
                  <a:lnTo>
                    <a:pt x="31534" y="7683"/>
                  </a:lnTo>
                  <a:lnTo>
                    <a:pt x="31496" y="6972"/>
                  </a:lnTo>
                  <a:lnTo>
                    <a:pt x="31508" y="6235"/>
                  </a:lnTo>
                  <a:lnTo>
                    <a:pt x="31584" y="5486"/>
                  </a:lnTo>
                  <a:lnTo>
                    <a:pt x="30924" y="5727"/>
                  </a:lnTo>
                  <a:lnTo>
                    <a:pt x="30924" y="16014"/>
                  </a:lnTo>
                  <a:lnTo>
                    <a:pt x="30632" y="15316"/>
                  </a:lnTo>
                  <a:lnTo>
                    <a:pt x="28613" y="12573"/>
                  </a:lnTo>
                  <a:lnTo>
                    <a:pt x="30365" y="14947"/>
                  </a:lnTo>
                  <a:lnTo>
                    <a:pt x="30238" y="14351"/>
                  </a:lnTo>
                  <a:lnTo>
                    <a:pt x="30632" y="15316"/>
                  </a:lnTo>
                  <a:lnTo>
                    <a:pt x="30924" y="16014"/>
                  </a:lnTo>
                  <a:lnTo>
                    <a:pt x="30924" y="5727"/>
                  </a:lnTo>
                  <a:lnTo>
                    <a:pt x="29121" y="6362"/>
                  </a:lnTo>
                  <a:lnTo>
                    <a:pt x="26492" y="9182"/>
                  </a:lnTo>
                  <a:lnTo>
                    <a:pt x="26492" y="10858"/>
                  </a:lnTo>
                  <a:lnTo>
                    <a:pt x="26098" y="10579"/>
                  </a:lnTo>
                  <a:lnTo>
                    <a:pt x="21437" y="7391"/>
                  </a:lnTo>
                  <a:lnTo>
                    <a:pt x="26098" y="10579"/>
                  </a:lnTo>
                  <a:lnTo>
                    <a:pt x="26492" y="10858"/>
                  </a:lnTo>
                  <a:lnTo>
                    <a:pt x="26492" y="9182"/>
                  </a:lnTo>
                  <a:lnTo>
                    <a:pt x="25742" y="9982"/>
                  </a:lnTo>
                  <a:lnTo>
                    <a:pt x="20370" y="0"/>
                  </a:lnTo>
                  <a:lnTo>
                    <a:pt x="19596" y="5791"/>
                  </a:lnTo>
                  <a:lnTo>
                    <a:pt x="18656" y="7721"/>
                  </a:lnTo>
                  <a:lnTo>
                    <a:pt x="18656" y="13030"/>
                  </a:lnTo>
                  <a:lnTo>
                    <a:pt x="18148" y="13487"/>
                  </a:lnTo>
                  <a:lnTo>
                    <a:pt x="18656" y="13030"/>
                  </a:lnTo>
                  <a:lnTo>
                    <a:pt x="18656" y="7721"/>
                  </a:lnTo>
                  <a:lnTo>
                    <a:pt x="17475" y="10121"/>
                  </a:lnTo>
                  <a:lnTo>
                    <a:pt x="17411" y="11963"/>
                  </a:lnTo>
                  <a:lnTo>
                    <a:pt x="17056" y="13627"/>
                  </a:lnTo>
                  <a:lnTo>
                    <a:pt x="17221" y="13741"/>
                  </a:lnTo>
                  <a:lnTo>
                    <a:pt x="17665" y="13970"/>
                  </a:lnTo>
                  <a:lnTo>
                    <a:pt x="17449" y="14185"/>
                  </a:lnTo>
                  <a:lnTo>
                    <a:pt x="18008" y="14185"/>
                  </a:lnTo>
                  <a:lnTo>
                    <a:pt x="17970" y="14351"/>
                  </a:lnTo>
                  <a:lnTo>
                    <a:pt x="17856" y="14947"/>
                  </a:lnTo>
                  <a:lnTo>
                    <a:pt x="17614" y="14947"/>
                  </a:lnTo>
                  <a:lnTo>
                    <a:pt x="17513" y="14757"/>
                  </a:lnTo>
                  <a:lnTo>
                    <a:pt x="17399" y="14516"/>
                  </a:lnTo>
                  <a:lnTo>
                    <a:pt x="17322" y="14351"/>
                  </a:lnTo>
                  <a:lnTo>
                    <a:pt x="17145" y="13893"/>
                  </a:lnTo>
                  <a:lnTo>
                    <a:pt x="17145" y="14516"/>
                  </a:lnTo>
                  <a:lnTo>
                    <a:pt x="17005" y="14757"/>
                  </a:lnTo>
                  <a:lnTo>
                    <a:pt x="16789" y="14947"/>
                  </a:lnTo>
                  <a:lnTo>
                    <a:pt x="17005" y="14757"/>
                  </a:lnTo>
                  <a:lnTo>
                    <a:pt x="17132" y="14516"/>
                  </a:lnTo>
                  <a:lnTo>
                    <a:pt x="17145" y="13893"/>
                  </a:lnTo>
                  <a:lnTo>
                    <a:pt x="17043" y="13627"/>
                  </a:lnTo>
                  <a:lnTo>
                    <a:pt x="16002" y="13944"/>
                  </a:lnTo>
                  <a:lnTo>
                    <a:pt x="16002" y="18135"/>
                  </a:lnTo>
                  <a:lnTo>
                    <a:pt x="14185" y="19710"/>
                  </a:lnTo>
                  <a:lnTo>
                    <a:pt x="16002" y="18135"/>
                  </a:lnTo>
                  <a:lnTo>
                    <a:pt x="16002" y="13944"/>
                  </a:lnTo>
                  <a:lnTo>
                    <a:pt x="15240" y="14173"/>
                  </a:lnTo>
                  <a:lnTo>
                    <a:pt x="10502" y="6591"/>
                  </a:lnTo>
                  <a:lnTo>
                    <a:pt x="12407" y="19824"/>
                  </a:lnTo>
                  <a:lnTo>
                    <a:pt x="10833" y="20713"/>
                  </a:lnTo>
                  <a:lnTo>
                    <a:pt x="7759" y="19240"/>
                  </a:lnTo>
                  <a:lnTo>
                    <a:pt x="7759" y="22174"/>
                  </a:lnTo>
                  <a:lnTo>
                    <a:pt x="6045" y="22999"/>
                  </a:lnTo>
                  <a:lnTo>
                    <a:pt x="7747" y="22174"/>
                  </a:lnTo>
                  <a:lnTo>
                    <a:pt x="7759" y="19240"/>
                  </a:lnTo>
                  <a:lnTo>
                    <a:pt x="2933" y="16916"/>
                  </a:lnTo>
                  <a:lnTo>
                    <a:pt x="2933" y="24942"/>
                  </a:lnTo>
                  <a:lnTo>
                    <a:pt x="2374" y="25412"/>
                  </a:lnTo>
                  <a:lnTo>
                    <a:pt x="2933" y="24942"/>
                  </a:lnTo>
                  <a:lnTo>
                    <a:pt x="2933" y="16916"/>
                  </a:lnTo>
                  <a:lnTo>
                    <a:pt x="1536" y="16243"/>
                  </a:lnTo>
                  <a:lnTo>
                    <a:pt x="1536" y="26758"/>
                  </a:lnTo>
                  <a:lnTo>
                    <a:pt x="1397" y="26873"/>
                  </a:lnTo>
                  <a:lnTo>
                    <a:pt x="1536" y="26758"/>
                  </a:lnTo>
                  <a:lnTo>
                    <a:pt x="1536" y="16243"/>
                  </a:lnTo>
                  <a:lnTo>
                    <a:pt x="0" y="15494"/>
                  </a:lnTo>
                  <a:lnTo>
                    <a:pt x="228" y="21577"/>
                  </a:lnTo>
                  <a:lnTo>
                    <a:pt x="101" y="27216"/>
                  </a:lnTo>
                  <a:lnTo>
                    <a:pt x="520" y="27139"/>
                  </a:lnTo>
                  <a:lnTo>
                    <a:pt x="939" y="27025"/>
                  </a:lnTo>
                  <a:lnTo>
                    <a:pt x="1358" y="26924"/>
                  </a:lnTo>
                  <a:lnTo>
                    <a:pt x="7823" y="25412"/>
                  </a:lnTo>
                  <a:lnTo>
                    <a:pt x="13957" y="21920"/>
                  </a:lnTo>
                  <a:lnTo>
                    <a:pt x="23596" y="22847"/>
                  </a:lnTo>
                  <a:lnTo>
                    <a:pt x="24079" y="21920"/>
                  </a:lnTo>
                  <a:lnTo>
                    <a:pt x="24193" y="21717"/>
                  </a:lnTo>
                  <a:lnTo>
                    <a:pt x="24231" y="20726"/>
                  </a:lnTo>
                  <a:lnTo>
                    <a:pt x="24028" y="19329"/>
                  </a:lnTo>
                  <a:lnTo>
                    <a:pt x="31343" y="19329"/>
                  </a:lnTo>
                  <a:lnTo>
                    <a:pt x="31242" y="20726"/>
                  </a:lnTo>
                  <a:lnTo>
                    <a:pt x="31216" y="21170"/>
                  </a:lnTo>
                  <a:lnTo>
                    <a:pt x="31089" y="22821"/>
                  </a:lnTo>
                  <a:lnTo>
                    <a:pt x="33997" y="22682"/>
                  </a:lnTo>
                  <a:lnTo>
                    <a:pt x="34620" y="22656"/>
                  </a:lnTo>
                  <a:lnTo>
                    <a:pt x="35356" y="22440"/>
                  </a:lnTo>
                  <a:lnTo>
                    <a:pt x="36334" y="21767"/>
                  </a:lnTo>
                  <a:close/>
                </a:path>
              </a:pathLst>
            </a:custGeom>
            <a:solidFill>
              <a:srgbClr val="C6B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3947617" y="4321187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4" h="6350">
                  <a:moveTo>
                    <a:pt x="14605" y="2095"/>
                  </a:moveTo>
                  <a:lnTo>
                    <a:pt x="9715" y="2628"/>
                  </a:lnTo>
                  <a:lnTo>
                    <a:pt x="4419" y="0"/>
                  </a:lnTo>
                  <a:lnTo>
                    <a:pt x="0" y="4368"/>
                  </a:lnTo>
                  <a:lnTo>
                    <a:pt x="4927" y="4102"/>
                  </a:lnTo>
                  <a:lnTo>
                    <a:pt x="10147" y="6146"/>
                  </a:lnTo>
                  <a:lnTo>
                    <a:pt x="11239" y="5156"/>
                  </a:lnTo>
                  <a:lnTo>
                    <a:pt x="14605" y="2095"/>
                  </a:lnTo>
                  <a:close/>
                </a:path>
              </a:pathLst>
            </a:custGeom>
            <a:solidFill>
              <a:srgbClr val="B7C5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2775686" y="5035537"/>
              <a:ext cx="31115" cy="64769"/>
            </a:xfrm>
            <a:custGeom>
              <a:avLst/>
              <a:gdLst/>
              <a:ahLst/>
              <a:cxnLst/>
              <a:rect l="l" t="t" r="r" b="b"/>
              <a:pathLst>
                <a:path w="31114" h="64770">
                  <a:moveTo>
                    <a:pt x="31076" y="61455"/>
                  </a:moveTo>
                  <a:lnTo>
                    <a:pt x="30734" y="60325"/>
                  </a:lnTo>
                  <a:lnTo>
                    <a:pt x="30226" y="59156"/>
                  </a:lnTo>
                  <a:lnTo>
                    <a:pt x="25133" y="47244"/>
                  </a:lnTo>
                  <a:lnTo>
                    <a:pt x="23901" y="44551"/>
                  </a:lnTo>
                  <a:lnTo>
                    <a:pt x="23901" y="47053"/>
                  </a:lnTo>
                  <a:lnTo>
                    <a:pt x="23202" y="46774"/>
                  </a:lnTo>
                  <a:lnTo>
                    <a:pt x="17767" y="37960"/>
                  </a:lnTo>
                  <a:lnTo>
                    <a:pt x="12649" y="28956"/>
                  </a:lnTo>
                  <a:lnTo>
                    <a:pt x="17780" y="37947"/>
                  </a:lnTo>
                  <a:lnTo>
                    <a:pt x="23202" y="46774"/>
                  </a:lnTo>
                  <a:lnTo>
                    <a:pt x="23901" y="47053"/>
                  </a:lnTo>
                  <a:lnTo>
                    <a:pt x="23901" y="44551"/>
                  </a:lnTo>
                  <a:lnTo>
                    <a:pt x="20345" y="36766"/>
                  </a:lnTo>
                  <a:lnTo>
                    <a:pt x="15684" y="27470"/>
                  </a:lnTo>
                  <a:lnTo>
                    <a:pt x="11201" y="18072"/>
                  </a:lnTo>
                  <a:lnTo>
                    <a:pt x="7378" y="8293"/>
                  </a:lnTo>
                  <a:lnTo>
                    <a:pt x="7251" y="8293"/>
                  </a:lnTo>
                  <a:lnTo>
                    <a:pt x="7150" y="8102"/>
                  </a:lnTo>
                  <a:lnTo>
                    <a:pt x="6997" y="7886"/>
                  </a:lnTo>
                  <a:lnTo>
                    <a:pt x="6870" y="7759"/>
                  </a:lnTo>
                  <a:lnTo>
                    <a:pt x="6870" y="8293"/>
                  </a:lnTo>
                  <a:lnTo>
                    <a:pt x="6502" y="8293"/>
                  </a:lnTo>
                  <a:lnTo>
                    <a:pt x="6210" y="8839"/>
                  </a:lnTo>
                  <a:lnTo>
                    <a:pt x="6489" y="8293"/>
                  </a:lnTo>
                  <a:lnTo>
                    <a:pt x="6781" y="8280"/>
                  </a:lnTo>
                  <a:lnTo>
                    <a:pt x="6870" y="7759"/>
                  </a:lnTo>
                  <a:lnTo>
                    <a:pt x="4711" y="5638"/>
                  </a:lnTo>
                  <a:lnTo>
                    <a:pt x="3810" y="2717"/>
                  </a:lnTo>
                  <a:lnTo>
                    <a:pt x="2654" y="38"/>
                  </a:lnTo>
                  <a:lnTo>
                    <a:pt x="2654" y="8267"/>
                  </a:lnTo>
                  <a:lnTo>
                    <a:pt x="2032" y="4813"/>
                  </a:lnTo>
                  <a:lnTo>
                    <a:pt x="2654" y="8267"/>
                  </a:lnTo>
                  <a:lnTo>
                    <a:pt x="2654" y="38"/>
                  </a:lnTo>
                  <a:lnTo>
                    <a:pt x="2044" y="469"/>
                  </a:lnTo>
                  <a:lnTo>
                    <a:pt x="1625" y="1003"/>
                  </a:lnTo>
                  <a:lnTo>
                    <a:pt x="1282" y="1549"/>
                  </a:lnTo>
                  <a:lnTo>
                    <a:pt x="241" y="3225"/>
                  </a:lnTo>
                  <a:lnTo>
                    <a:pt x="203" y="7188"/>
                  </a:lnTo>
                  <a:lnTo>
                    <a:pt x="660" y="9804"/>
                  </a:lnTo>
                  <a:lnTo>
                    <a:pt x="406" y="8636"/>
                  </a:lnTo>
                  <a:lnTo>
                    <a:pt x="203" y="7188"/>
                  </a:lnTo>
                  <a:lnTo>
                    <a:pt x="177" y="10083"/>
                  </a:lnTo>
                  <a:lnTo>
                    <a:pt x="0" y="10972"/>
                  </a:lnTo>
                  <a:lnTo>
                    <a:pt x="12" y="15671"/>
                  </a:lnTo>
                  <a:lnTo>
                    <a:pt x="419" y="15671"/>
                  </a:lnTo>
                  <a:lnTo>
                    <a:pt x="1358" y="14744"/>
                  </a:lnTo>
                  <a:lnTo>
                    <a:pt x="317" y="15989"/>
                  </a:lnTo>
                  <a:lnTo>
                    <a:pt x="215" y="16116"/>
                  </a:lnTo>
                  <a:lnTo>
                    <a:pt x="317" y="15989"/>
                  </a:lnTo>
                  <a:lnTo>
                    <a:pt x="114" y="15773"/>
                  </a:lnTo>
                  <a:lnTo>
                    <a:pt x="12" y="16383"/>
                  </a:lnTo>
                  <a:lnTo>
                    <a:pt x="495" y="24371"/>
                  </a:lnTo>
                  <a:lnTo>
                    <a:pt x="825" y="32334"/>
                  </a:lnTo>
                  <a:lnTo>
                    <a:pt x="3009" y="46723"/>
                  </a:lnTo>
                  <a:lnTo>
                    <a:pt x="5308" y="49898"/>
                  </a:lnTo>
                  <a:lnTo>
                    <a:pt x="17894" y="53924"/>
                  </a:lnTo>
                  <a:lnTo>
                    <a:pt x="23990" y="58851"/>
                  </a:lnTo>
                  <a:lnTo>
                    <a:pt x="29527" y="64744"/>
                  </a:lnTo>
                  <a:lnTo>
                    <a:pt x="29743" y="64389"/>
                  </a:lnTo>
                  <a:lnTo>
                    <a:pt x="30937" y="62496"/>
                  </a:lnTo>
                  <a:lnTo>
                    <a:pt x="31076" y="61455"/>
                  </a:lnTo>
                  <a:close/>
                </a:path>
              </a:pathLst>
            </a:custGeom>
            <a:solidFill>
              <a:srgbClr val="FA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2800400" y="5072164"/>
              <a:ext cx="19685" cy="31750"/>
            </a:xfrm>
            <a:custGeom>
              <a:avLst/>
              <a:gdLst/>
              <a:ahLst/>
              <a:cxnLst/>
              <a:rect l="l" t="t" r="r" b="b"/>
              <a:pathLst>
                <a:path w="19685" h="31750">
                  <a:moveTo>
                    <a:pt x="4991" y="27914"/>
                  </a:moveTo>
                  <a:lnTo>
                    <a:pt x="4483" y="28689"/>
                  </a:lnTo>
                  <a:lnTo>
                    <a:pt x="4673" y="28892"/>
                  </a:lnTo>
                  <a:lnTo>
                    <a:pt x="4876" y="28651"/>
                  </a:lnTo>
                  <a:lnTo>
                    <a:pt x="4991" y="27914"/>
                  </a:lnTo>
                  <a:close/>
                </a:path>
                <a:path w="19685" h="31750">
                  <a:moveTo>
                    <a:pt x="19227" y="12395"/>
                  </a:moveTo>
                  <a:lnTo>
                    <a:pt x="18961" y="12255"/>
                  </a:lnTo>
                  <a:lnTo>
                    <a:pt x="18897" y="12407"/>
                  </a:lnTo>
                  <a:lnTo>
                    <a:pt x="18745" y="12280"/>
                  </a:lnTo>
                  <a:lnTo>
                    <a:pt x="18897" y="12407"/>
                  </a:lnTo>
                  <a:lnTo>
                    <a:pt x="18897" y="12242"/>
                  </a:lnTo>
                  <a:lnTo>
                    <a:pt x="18719" y="12141"/>
                  </a:lnTo>
                  <a:lnTo>
                    <a:pt x="18592" y="12090"/>
                  </a:lnTo>
                  <a:lnTo>
                    <a:pt x="15163" y="10795"/>
                  </a:lnTo>
                  <a:lnTo>
                    <a:pt x="14744" y="6235"/>
                  </a:lnTo>
                  <a:lnTo>
                    <a:pt x="12649" y="4673"/>
                  </a:lnTo>
                  <a:lnTo>
                    <a:pt x="12649" y="10820"/>
                  </a:lnTo>
                  <a:lnTo>
                    <a:pt x="12217" y="9067"/>
                  </a:lnTo>
                  <a:lnTo>
                    <a:pt x="12649" y="10820"/>
                  </a:lnTo>
                  <a:lnTo>
                    <a:pt x="12649" y="4673"/>
                  </a:lnTo>
                  <a:lnTo>
                    <a:pt x="12001" y="4178"/>
                  </a:lnTo>
                  <a:lnTo>
                    <a:pt x="12077" y="5994"/>
                  </a:lnTo>
                  <a:lnTo>
                    <a:pt x="11988" y="4178"/>
                  </a:lnTo>
                  <a:lnTo>
                    <a:pt x="11747" y="4051"/>
                  </a:lnTo>
                  <a:lnTo>
                    <a:pt x="7988" y="5994"/>
                  </a:lnTo>
                  <a:lnTo>
                    <a:pt x="5499" y="10680"/>
                  </a:lnTo>
                  <a:lnTo>
                    <a:pt x="5422" y="10820"/>
                  </a:lnTo>
                  <a:lnTo>
                    <a:pt x="7988" y="5981"/>
                  </a:lnTo>
                  <a:lnTo>
                    <a:pt x="11620" y="3987"/>
                  </a:lnTo>
                  <a:lnTo>
                    <a:pt x="7556" y="1930"/>
                  </a:lnTo>
                  <a:lnTo>
                    <a:pt x="3581" y="0"/>
                  </a:lnTo>
                  <a:lnTo>
                    <a:pt x="2908" y="8712"/>
                  </a:lnTo>
                  <a:lnTo>
                    <a:pt x="1041" y="9118"/>
                  </a:lnTo>
                  <a:lnTo>
                    <a:pt x="12" y="9613"/>
                  </a:lnTo>
                  <a:lnTo>
                    <a:pt x="152" y="9944"/>
                  </a:lnTo>
                  <a:lnTo>
                    <a:pt x="431" y="10604"/>
                  </a:lnTo>
                  <a:lnTo>
                    <a:pt x="3797" y="18567"/>
                  </a:lnTo>
                  <a:lnTo>
                    <a:pt x="6032" y="23685"/>
                  </a:lnTo>
                  <a:lnTo>
                    <a:pt x="6362" y="24815"/>
                  </a:lnTo>
                  <a:lnTo>
                    <a:pt x="6223" y="25857"/>
                  </a:lnTo>
                  <a:lnTo>
                    <a:pt x="6121" y="26593"/>
                  </a:lnTo>
                  <a:lnTo>
                    <a:pt x="5765" y="27292"/>
                  </a:lnTo>
                  <a:lnTo>
                    <a:pt x="4991" y="27914"/>
                  </a:lnTo>
                  <a:lnTo>
                    <a:pt x="4889" y="28651"/>
                  </a:lnTo>
                  <a:lnTo>
                    <a:pt x="4762" y="29006"/>
                  </a:lnTo>
                  <a:lnTo>
                    <a:pt x="6032" y="30683"/>
                  </a:lnTo>
                  <a:lnTo>
                    <a:pt x="7569" y="31699"/>
                  </a:lnTo>
                  <a:lnTo>
                    <a:pt x="11163" y="29641"/>
                  </a:lnTo>
                  <a:lnTo>
                    <a:pt x="11252" y="28651"/>
                  </a:lnTo>
                  <a:lnTo>
                    <a:pt x="11315" y="27914"/>
                  </a:lnTo>
                  <a:lnTo>
                    <a:pt x="9867" y="24511"/>
                  </a:lnTo>
                  <a:lnTo>
                    <a:pt x="9055" y="22961"/>
                  </a:lnTo>
                  <a:lnTo>
                    <a:pt x="8661" y="21539"/>
                  </a:lnTo>
                  <a:lnTo>
                    <a:pt x="8978" y="20980"/>
                  </a:lnTo>
                  <a:lnTo>
                    <a:pt x="7721" y="17995"/>
                  </a:lnTo>
                  <a:lnTo>
                    <a:pt x="6794" y="14554"/>
                  </a:lnTo>
                  <a:lnTo>
                    <a:pt x="8483" y="12407"/>
                  </a:lnTo>
                  <a:lnTo>
                    <a:pt x="8585" y="12268"/>
                  </a:lnTo>
                  <a:lnTo>
                    <a:pt x="17589" y="15836"/>
                  </a:lnTo>
                  <a:lnTo>
                    <a:pt x="18732" y="16027"/>
                  </a:lnTo>
                  <a:lnTo>
                    <a:pt x="19113" y="13131"/>
                  </a:lnTo>
                  <a:lnTo>
                    <a:pt x="19164" y="12700"/>
                  </a:lnTo>
                  <a:lnTo>
                    <a:pt x="19215" y="12509"/>
                  </a:lnTo>
                  <a:close/>
                </a:path>
              </a:pathLst>
            </a:custGeom>
            <a:solidFill>
              <a:srgbClr val="B0D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2482684" y="3273361"/>
              <a:ext cx="65405" cy="22225"/>
            </a:xfrm>
            <a:custGeom>
              <a:avLst/>
              <a:gdLst/>
              <a:ahLst/>
              <a:cxnLst/>
              <a:rect l="l" t="t" r="r" b="b"/>
              <a:pathLst>
                <a:path w="65405" h="22225">
                  <a:moveTo>
                    <a:pt x="13766" y="2603"/>
                  </a:moveTo>
                  <a:lnTo>
                    <a:pt x="12966" y="1739"/>
                  </a:lnTo>
                  <a:lnTo>
                    <a:pt x="12166" y="863"/>
                  </a:lnTo>
                  <a:lnTo>
                    <a:pt x="11353" y="12"/>
                  </a:lnTo>
                  <a:lnTo>
                    <a:pt x="11303" y="1422"/>
                  </a:lnTo>
                  <a:lnTo>
                    <a:pt x="9956" y="1435"/>
                  </a:lnTo>
                  <a:lnTo>
                    <a:pt x="9702" y="1435"/>
                  </a:lnTo>
                  <a:lnTo>
                    <a:pt x="9702" y="1638"/>
                  </a:lnTo>
                  <a:lnTo>
                    <a:pt x="9550" y="1511"/>
                  </a:lnTo>
                  <a:lnTo>
                    <a:pt x="9702" y="1638"/>
                  </a:lnTo>
                  <a:lnTo>
                    <a:pt x="9702" y="1435"/>
                  </a:lnTo>
                  <a:lnTo>
                    <a:pt x="9474" y="1447"/>
                  </a:lnTo>
                  <a:lnTo>
                    <a:pt x="9321" y="1447"/>
                  </a:lnTo>
                  <a:lnTo>
                    <a:pt x="9220" y="1320"/>
                  </a:lnTo>
                  <a:lnTo>
                    <a:pt x="9220" y="2044"/>
                  </a:lnTo>
                  <a:lnTo>
                    <a:pt x="8661" y="2336"/>
                  </a:lnTo>
                  <a:lnTo>
                    <a:pt x="9207" y="2044"/>
                  </a:lnTo>
                  <a:lnTo>
                    <a:pt x="9220" y="1320"/>
                  </a:lnTo>
                  <a:lnTo>
                    <a:pt x="9055" y="1104"/>
                  </a:lnTo>
                  <a:lnTo>
                    <a:pt x="9194" y="1219"/>
                  </a:lnTo>
                  <a:lnTo>
                    <a:pt x="9347" y="1320"/>
                  </a:lnTo>
                  <a:lnTo>
                    <a:pt x="9474" y="1435"/>
                  </a:lnTo>
                  <a:lnTo>
                    <a:pt x="9639" y="1435"/>
                  </a:lnTo>
                  <a:lnTo>
                    <a:pt x="9804" y="1422"/>
                  </a:lnTo>
                  <a:lnTo>
                    <a:pt x="9956" y="1422"/>
                  </a:lnTo>
                  <a:lnTo>
                    <a:pt x="10452" y="1016"/>
                  </a:lnTo>
                  <a:lnTo>
                    <a:pt x="9956" y="1435"/>
                  </a:lnTo>
                  <a:lnTo>
                    <a:pt x="11303" y="1422"/>
                  </a:lnTo>
                  <a:lnTo>
                    <a:pt x="11303" y="88"/>
                  </a:lnTo>
                  <a:lnTo>
                    <a:pt x="10934" y="584"/>
                  </a:lnTo>
                  <a:lnTo>
                    <a:pt x="11353" y="0"/>
                  </a:lnTo>
                  <a:lnTo>
                    <a:pt x="10325" y="25"/>
                  </a:lnTo>
                  <a:lnTo>
                    <a:pt x="8255" y="50"/>
                  </a:lnTo>
                  <a:lnTo>
                    <a:pt x="8521" y="393"/>
                  </a:lnTo>
                  <a:lnTo>
                    <a:pt x="8293" y="101"/>
                  </a:lnTo>
                  <a:lnTo>
                    <a:pt x="3975" y="101"/>
                  </a:lnTo>
                  <a:lnTo>
                    <a:pt x="5359" y="1485"/>
                  </a:lnTo>
                  <a:lnTo>
                    <a:pt x="7912" y="1485"/>
                  </a:lnTo>
                  <a:lnTo>
                    <a:pt x="7531" y="1498"/>
                  </a:lnTo>
                  <a:lnTo>
                    <a:pt x="5562" y="1714"/>
                  </a:lnTo>
                  <a:lnTo>
                    <a:pt x="3962" y="114"/>
                  </a:lnTo>
                  <a:lnTo>
                    <a:pt x="5181" y="1714"/>
                  </a:lnTo>
                  <a:lnTo>
                    <a:pt x="6604" y="2349"/>
                  </a:lnTo>
                  <a:lnTo>
                    <a:pt x="8089" y="2590"/>
                  </a:lnTo>
                  <a:lnTo>
                    <a:pt x="9055" y="2743"/>
                  </a:lnTo>
                  <a:lnTo>
                    <a:pt x="10033" y="2755"/>
                  </a:lnTo>
                  <a:lnTo>
                    <a:pt x="11023" y="2705"/>
                  </a:lnTo>
                  <a:lnTo>
                    <a:pt x="11938" y="2667"/>
                  </a:lnTo>
                  <a:lnTo>
                    <a:pt x="12852" y="2590"/>
                  </a:lnTo>
                  <a:lnTo>
                    <a:pt x="13766" y="2603"/>
                  </a:lnTo>
                  <a:close/>
                </a:path>
                <a:path w="65405" h="22225">
                  <a:moveTo>
                    <a:pt x="23444" y="18935"/>
                  </a:moveTo>
                  <a:lnTo>
                    <a:pt x="22377" y="16827"/>
                  </a:lnTo>
                  <a:lnTo>
                    <a:pt x="21005" y="14097"/>
                  </a:lnTo>
                  <a:lnTo>
                    <a:pt x="15875" y="17868"/>
                  </a:lnTo>
                  <a:lnTo>
                    <a:pt x="14452" y="17856"/>
                  </a:lnTo>
                  <a:lnTo>
                    <a:pt x="12052" y="13385"/>
                  </a:lnTo>
                  <a:lnTo>
                    <a:pt x="18618" y="8153"/>
                  </a:lnTo>
                  <a:lnTo>
                    <a:pt x="17386" y="7975"/>
                  </a:lnTo>
                  <a:lnTo>
                    <a:pt x="16179" y="7975"/>
                  </a:lnTo>
                  <a:lnTo>
                    <a:pt x="14998" y="8077"/>
                  </a:lnTo>
                  <a:lnTo>
                    <a:pt x="13766" y="8178"/>
                  </a:lnTo>
                  <a:lnTo>
                    <a:pt x="13766" y="9334"/>
                  </a:lnTo>
                  <a:lnTo>
                    <a:pt x="13271" y="9893"/>
                  </a:lnTo>
                  <a:lnTo>
                    <a:pt x="10617" y="10566"/>
                  </a:lnTo>
                  <a:lnTo>
                    <a:pt x="8128" y="11607"/>
                  </a:lnTo>
                  <a:lnTo>
                    <a:pt x="7264" y="15773"/>
                  </a:lnTo>
                  <a:lnTo>
                    <a:pt x="8128" y="11595"/>
                  </a:lnTo>
                  <a:lnTo>
                    <a:pt x="10604" y="10553"/>
                  </a:lnTo>
                  <a:lnTo>
                    <a:pt x="13271" y="9893"/>
                  </a:lnTo>
                  <a:lnTo>
                    <a:pt x="13766" y="9334"/>
                  </a:lnTo>
                  <a:lnTo>
                    <a:pt x="13766" y="8178"/>
                  </a:lnTo>
                  <a:lnTo>
                    <a:pt x="11074" y="8394"/>
                  </a:lnTo>
                  <a:lnTo>
                    <a:pt x="7378" y="10033"/>
                  </a:lnTo>
                  <a:lnTo>
                    <a:pt x="3683" y="11518"/>
                  </a:lnTo>
                  <a:lnTo>
                    <a:pt x="1854" y="12255"/>
                  </a:lnTo>
                  <a:lnTo>
                    <a:pt x="0" y="13589"/>
                  </a:lnTo>
                  <a:lnTo>
                    <a:pt x="635" y="19126"/>
                  </a:lnTo>
                  <a:lnTo>
                    <a:pt x="3086" y="18897"/>
                  </a:lnTo>
                  <a:lnTo>
                    <a:pt x="8788" y="21450"/>
                  </a:lnTo>
                  <a:lnTo>
                    <a:pt x="12674" y="20269"/>
                  </a:lnTo>
                  <a:lnTo>
                    <a:pt x="16573" y="19418"/>
                  </a:lnTo>
                  <a:lnTo>
                    <a:pt x="18859" y="18923"/>
                  </a:lnTo>
                  <a:lnTo>
                    <a:pt x="21132" y="18542"/>
                  </a:lnTo>
                  <a:lnTo>
                    <a:pt x="23444" y="18935"/>
                  </a:lnTo>
                  <a:close/>
                </a:path>
                <a:path w="65405" h="22225">
                  <a:moveTo>
                    <a:pt x="26504" y="3632"/>
                  </a:moveTo>
                  <a:lnTo>
                    <a:pt x="23825" y="3111"/>
                  </a:lnTo>
                  <a:lnTo>
                    <a:pt x="22059" y="2882"/>
                  </a:lnTo>
                  <a:lnTo>
                    <a:pt x="18491" y="2882"/>
                  </a:lnTo>
                  <a:lnTo>
                    <a:pt x="19189" y="4470"/>
                  </a:lnTo>
                  <a:lnTo>
                    <a:pt x="19545" y="5257"/>
                  </a:lnTo>
                  <a:lnTo>
                    <a:pt x="19659" y="5524"/>
                  </a:lnTo>
                  <a:lnTo>
                    <a:pt x="20027" y="6362"/>
                  </a:lnTo>
                  <a:lnTo>
                    <a:pt x="20777" y="8026"/>
                  </a:lnTo>
                  <a:lnTo>
                    <a:pt x="22758" y="7658"/>
                  </a:lnTo>
                  <a:lnTo>
                    <a:pt x="25869" y="9601"/>
                  </a:lnTo>
                  <a:lnTo>
                    <a:pt x="26035" y="8026"/>
                  </a:lnTo>
                  <a:lnTo>
                    <a:pt x="26073" y="7658"/>
                  </a:lnTo>
                  <a:lnTo>
                    <a:pt x="26377" y="4876"/>
                  </a:lnTo>
                  <a:lnTo>
                    <a:pt x="26441" y="4254"/>
                  </a:lnTo>
                  <a:lnTo>
                    <a:pt x="26504" y="3632"/>
                  </a:lnTo>
                  <a:close/>
                </a:path>
                <a:path w="65405" h="22225">
                  <a:moveTo>
                    <a:pt x="47777" y="16433"/>
                  </a:moveTo>
                  <a:lnTo>
                    <a:pt x="41313" y="17284"/>
                  </a:lnTo>
                  <a:lnTo>
                    <a:pt x="34404" y="13855"/>
                  </a:lnTo>
                  <a:lnTo>
                    <a:pt x="28359" y="18859"/>
                  </a:lnTo>
                  <a:lnTo>
                    <a:pt x="34836" y="18262"/>
                  </a:lnTo>
                  <a:lnTo>
                    <a:pt x="41694" y="21247"/>
                  </a:lnTo>
                  <a:lnTo>
                    <a:pt x="47777" y="16433"/>
                  </a:lnTo>
                  <a:close/>
                </a:path>
                <a:path w="65405" h="22225">
                  <a:moveTo>
                    <a:pt x="65316" y="14681"/>
                  </a:moveTo>
                  <a:lnTo>
                    <a:pt x="61772" y="13017"/>
                  </a:lnTo>
                  <a:lnTo>
                    <a:pt x="59270" y="13423"/>
                  </a:lnTo>
                  <a:lnTo>
                    <a:pt x="57340" y="16459"/>
                  </a:lnTo>
                  <a:lnTo>
                    <a:pt x="57340" y="16814"/>
                  </a:lnTo>
                  <a:lnTo>
                    <a:pt x="57315" y="17195"/>
                  </a:lnTo>
                  <a:lnTo>
                    <a:pt x="57315" y="17551"/>
                  </a:lnTo>
                  <a:lnTo>
                    <a:pt x="57315" y="17907"/>
                  </a:lnTo>
                  <a:lnTo>
                    <a:pt x="57302" y="18262"/>
                  </a:lnTo>
                  <a:lnTo>
                    <a:pt x="57302" y="18605"/>
                  </a:lnTo>
                  <a:lnTo>
                    <a:pt x="57289" y="18948"/>
                  </a:lnTo>
                  <a:lnTo>
                    <a:pt x="55257" y="18961"/>
                  </a:lnTo>
                  <a:lnTo>
                    <a:pt x="53492" y="19570"/>
                  </a:lnTo>
                  <a:lnTo>
                    <a:pt x="52336" y="21615"/>
                  </a:lnTo>
                  <a:lnTo>
                    <a:pt x="54432" y="21729"/>
                  </a:lnTo>
                  <a:lnTo>
                    <a:pt x="56286" y="21285"/>
                  </a:lnTo>
                  <a:lnTo>
                    <a:pt x="56565" y="20650"/>
                  </a:lnTo>
                  <a:lnTo>
                    <a:pt x="57327" y="18961"/>
                  </a:lnTo>
                  <a:lnTo>
                    <a:pt x="56007" y="20650"/>
                  </a:lnTo>
                  <a:lnTo>
                    <a:pt x="57315" y="18961"/>
                  </a:lnTo>
                  <a:lnTo>
                    <a:pt x="57505" y="18948"/>
                  </a:lnTo>
                  <a:lnTo>
                    <a:pt x="60515" y="18986"/>
                  </a:lnTo>
                  <a:lnTo>
                    <a:pt x="63055" y="17678"/>
                  </a:lnTo>
                  <a:lnTo>
                    <a:pt x="65316" y="14681"/>
                  </a:lnTo>
                  <a:close/>
                </a:path>
              </a:pathLst>
            </a:custGeom>
            <a:solidFill>
              <a:srgbClr val="C3D7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545626" y="5130698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007" y="1295"/>
                  </a:moveTo>
                  <a:lnTo>
                    <a:pt x="3467" y="558"/>
                  </a:lnTo>
                  <a:lnTo>
                    <a:pt x="863" y="127"/>
                  </a:lnTo>
                  <a:lnTo>
                    <a:pt x="863" y="901"/>
                  </a:lnTo>
                  <a:lnTo>
                    <a:pt x="647" y="571"/>
                  </a:lnTo>
                  <a:lnTo>
                    <a:pt x="850" y="876"/>
                  </a:lnTo>
                  <a:lnTo>
                    <a:pt x="863" y="127"/>
                  </a:lnTo>
                  <a:lnTo>
                    <a:pt x="508" y="63"/>
                  </a:lnTo>
                  <a:lnTo>
                    <a:pt x="368" y="38"/>
                  </a:lnTo>
                  <a:lnTo>
                    <a:pt x="114" y="0"/>
                  </a:lnTo>
                  <a:lnTo>
                    <a:pt x="0" y="2679"/>
                  </a:lnTo>
                  <a:lnTo>
                    <a:pt x="215" y="2921"/>
                  </a:lnTo>
                  <a:lnTo>
                    <a:pt x="647" y="3378"/>
                  </a:lnTo>
                  <a:lnTo>
                    <a:pt x="838" y="2692"/>
                  </a:lnTo>
                  <a:lnTo>
                    <a:pt x="1016" y="1993"/>
                  </a:lnTo>
                  <a:lnTo>
                    <a:pt x="850" y="2692"/>
                  </a:lnTo>
                  <a:lnTo>
                    <a:pt x="647" y="3378"/>
                  </a:lnTo>
                  <a:lnTo>
                    <a:pt x="1130" y="3898"/>
                  </a:lnTo>
                  <a:lnTo>
                    <a:pt x="2514" y="5397"/>
                  </a:lnTo>
                  <a:lnTo>
                    <a:pt x="6007" y="1295"/>
                  </a:lnTo>
                  <a:close/>
                </a:path>
              </a:pathLst>
            </a:custGeom>
            <a:solidFill>
              <a:srgbClr val="98D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2543238" y="5133378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902" y="2717"/>
                  </a:moveTo>
                  <a:lnTo>
                    <a:pt x="4178" y="2565"/>
                  </a:lnTo>
                  <a:lnTo>
                    <a:pt x="3619" y="2222"/>
                  </a:lnTo>
                  <a:lnTo>
                    <a:pt x="3251" y="1790"/>
                  </a:lnTo>
                  <a:lnTo>
                    <a:pt x="3619" y="2209"/>
                  </a:lnTo>
                  <a:lnTo>
                    <a:pt x="4165" y="2552"/>
                  </a:lnTo>
                  <a:lnTo>
                    <a:pt x="4889" y="2705"/>
                  </a:lnTo>
                  <a:lnTo>
                    <a:pt x="4432" y="2209"/>
                  </a:lnTo>
                  <a:lnTo>
                    <a:pt x="3975" y="1701"/>
                  </a:lnTo>
                  <a:lnTo>
                    <a:pt x="3505" y="1219"/>
                  </a:lnTo>
                  <a:lnTo>
                    <a:pt x="3187" y="863"/>
                  </a:lnTo>
                  <a:lnTo>
                    <a:pt x="3187" y="1714"/>
                  </a:lnTo>
                  <a:lnTo>
                    <a:pt x="3060" y="1574"/>
                  </a:lnTo>
                  <a:lnTo>
                    <a:pt x="3022" y="1333"/>
                  </a:lnTo>
                  <a:lnTo>
                    <a:pt x="2921" y="1181"/>
                  </a:lnTo>
                  <a:lnTo>
                    <a:pt x="3035" y="1320"/>
                  </a:lnTo>
                  <a:lnTo>
                    <a:pt x="3060" y="1574"/>
                  </a:lnTo>
                  <a:lnTo>
                    <a:pt x="3187" y="1714"/>
                  </a:lnTo>
                  <a:lnTo>
                    <a:pt x="3187" y="863"/>
                  </a:lnTo>
                  <a:lnTo>
                    <a:pt x="3035" y="698"/>
                  </a:lnTo>
                  <a:lnTo>
                    <a:pt x="2603" y="241"/>
                  </a:lnTo>
                  <a:lnTo>
                    <a:pt x="2387" y="0"/>
                  </a:lnTo>
                  <a:lnTo>
                    <a:pt x="1600" y="889"/>
                  </a:lnTo>
                  <a:lnTo>
                    <a:pt x="0" y="2667"/>
                  </a:lnTo>
                  <a:lnTo>
                    <a:pt x="2311" y="2730"/>
                  </a:lnTo>
                  <a:lnTo>
                    <a:pt x="2540" y="2590"/>
                  </a:lnTo>
                  <a:lnTo>
                    <a:pt x="2679" y="2451"/>
                  </a:lnTo>
                  <a:lnTo>
                    <a:pt x="2832" y="2311"/>
                  </a:lnTo>
                  <a:lnTo>
                    <a:pt x="2552" y="2590"/>
                  </a:lnTo>
                  <a:lnTo>
                    <a:pt x="2400" y="2717"/>
                  </a:lnTo>
                  <a:lnTo>
                    <a:pt x="4902" y="2717"/>
                  </a:lnTo>
                  <a:close/>
                </a:path>
              </a:pathLst>
            </a:custGeom>
            <a:solidFill>
              <a:srgbClr val="9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2521293" y="513259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006" y="520"/>
                  </a:moveTo>
                  <a:lnTo>
                    <a:pt x="1409" y="215"/>
                  </a:lnTo>
                  <a:lnTo>
                    <a:pt x="1104" y="0"/>
                  </a:lnTo>
                  <a:lnTo>
                    <a:pt x="838" y="749"/>
                  </a:lnTo>
                  <a:lnTo>
                    <a:pt x="508" y="1473"/>
                  </a:lnTo>
                  <a:lnTo>
                    <a:pt x="292" y="2247"/>
                  </a:lnTo>
                  <a:lnTo>
                    <a:pt x="254" y="2413"/>
                  </a:lnTo>
                  <a:lnTo>
                    <a:pt x="0" y="3530"/>
                  </a:lnTo>
                  <a:lnTo>
                    <a:pt x="254" y="3759"/>
                  </a:lnTo>
                  <a:lnTo>
                    <a:pt x="863" y="3124"/>
                  </a:lnTo>
                  <a:lnTo>
                    <a:pt x="1028" y="2971"/>
                  </a:lnTo>
                  <a:lnTo>
                    <a:pt x="1587" y="2247"/>
                  </a:lnTo>
                  <a:lnTo>
                    <a:pt x="1778" y="1397"/>
                  </a:lnTo>
                  <a:lnTo>
                    <a:pt x="1981" y="635"/>
                  </a:lnTo>
                  <a:close/>
                </a:path>
              </a:pathLst>
            </a:custGeom>
            <a:solidFill>
              <a:srgbClr val="94B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2541651" y="5136045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663" y="63"/>
                  </a:moveTo>
                  <a:lnTo>
                    <a:pt x="12" y="927"/>
                  </a:lnTo>
                  <a:lnTo>
                    <a:pt x="0" y="1866"/>
                  </a:lnTo>
                  <a:lnTo>
                    <a:pt x="1587" y="2806"/>
                  </a:lnTo>
                  <a:lnTo>
                    <a:pt x="1663" y="76"/>
                  </a:lnTo>
                  <a:close/>
                </a:path>
              </a:pathLst>
            </a:custGeom>
            <a:solidFill>
              <a:srgbClr val="95D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4167797" y="4055033"/>
              <a:ext cx="30480" cy="24765"/>
            </a:xfrm>
            <a:custGeom>
              <a:avLst/>
              <a:gdLst/>
              <a:ahLst/>
              <a:cxnLst/>
              <a:rect l="l" t="t" r="r" b="b"/>
              <a:pathLst>
                <a:path w="30479" h="24764">
                  <a:moveTo>
                    <a:pt x="30302" y="18275"/>
                  </a:moveTo>
                  <a:lnTo>
                    <a:pt x="24790" y="11874"/>
                  </a:lnTo>
                  <a:lnTo>
                    <a:pt x="29235" y="5511"/>
                  </a:lnTo>
                  <a:lnTo>
                    <a:pt x="27495" y="5321"/>
                  </a:lnTo>
                  <a:lnTo>
                    <a:pt x="28079" y="5384"/>
                  </a:lnTo>
                  <a:lnTo>
                    <a:pt x="28663" y="5435"/>
                  </a:lnTo>
                  <a:lnTo>
                    <a:pt x="29235" y="5511"/>
                  </a:lnTo>
                  <a:lnTo>
                    <a:pt x="28892" y="5232"/>
                  </a:lnTo>
                  <a:lnTo>
                    <a:pt x="28524" y="5029"/>
                  </a:lnTo>
                  <a:lnTo>
                    <a:pt x="28168" y="4787"/>
                  </a:lnTo>
                  <a:lnTo>
                    <a:pt x="24193" y="1854"/>
                  </a:lnTo>
                  <a:lnTo>
                    <a:pt x="21310" y="1041"/>
                  </a:lnTo>
                  <a:lnTo>
                    <a:pt x="21310" y="15227"/>
                  </a:lnTo>
                  <a:lnTo>
                    <a:pt x="14833" y="11772"/>
                  </a:lnTo>
                  <a:lnTo>
                    <a:pt x="21310" y="15227"/>
                  </a:lnTo>
                  <a:lnTo>
                    <a:pt x="21310" y="1041"/>
                  </a:lnTo>
                  <a:lnTo>
                    <a:pt x="19710" y="571"/>
                  </a:lnTo>
                  <a:lnTo>
                    <a:pt x="14998" y="0"/>
                  </a:lnTo>
                  <a:lnTo>
                    <a:pt x="14452" y="520"/>
                  </a:lnTo>
                  <a:lnTo>
                    <a:pt x="13855" y="927"/>
                  </a:lnTo>
                  <a:lnTo>
                    <a:pt x="13208" y="1244"/>
                  </a:lnTo>
                  <a:lnTo>
                    <a:pt x="9347" y="3175"/>
                  </a:lnTo>
                  <a:lnTo>
                    <a:pt x="4165" y="2159"/>
                  </a:lnTo>
                  <a:lnTo>
                    <a:pt x="1219" y="6134"/>
                  </a:lnTo>
                  <a:lnTo>
                    <a:pt x="762" y="6769"/>
                  </a:lnTo>
                  <a:lnTo>
                    <a:pt x="342" y="7505"/>
                  </a:lnTo>
                  <a:lnTo>
                    <a:pt x="0" y="8420"/>
                  </a:lnTo>
                  <a:lnTo>
                    <a:pt x="6794" y="12255"/>
                  </a:lnTo>
                  <a:lnTo>
                    <a:pt x="13868" y="15417"/>
                  </a:lnTo>
                  <a:lnTo>
                    <a:pt x="20866" y="18783"/>
                  </a:lnTo>
                  <a:lnTo>
                    <a:pt x="27406" y="23152"/>
                  </a:lnTo>
                  <a:lnTo>
                    <a:pt x="27025" y="21437"/>
                  </a:lnTo>
                  <a:lnTo>
                    <a:pt x="26784" y="20574"/>
                  </a:lnTo>
                  <a:lnTo>
                    <a:pt x="27025" y="21437"/>
                  </a:lnTo>
                  <a:lnTo>
                    <a:pt x="27241" y="22301"/>
                  </a:lnTo>
                  <a:lnTo>
                    <a:pt x="27406" y="23152"/>
                  </a:lnTo>
                  <a:lnTo>
                    <a:pt x="28003" y="23647"/>
                  </a:lnTo>
                  <a:lnTo>
                    <a:pt x="28613" y="24104"/>
                  </a:lnTo>
                  <a:lnTo>
                    <a:pt x="29171" y="24650"/>
                  </a:lnTo>
                  <a:lnTo>
                    <a:pt x="28473" y="23114"/>
                  </a:lnTo>
                  <a:lnTo>
                    <a:pt x="27660" y="21780"/>
                  </a:lnTo>
                  <a:lnTo>
                    <a:pt x="28473" y="23114"/>
                  </a:lnTo>
                  <a:lnTo>
                    <a:pt x="29171" y="24650"/>
                  </a:lnTo>
                  <a:lnTo>
                    <a:pt x="30302" y="18275"/>
                  </a:lnTo>
                  <a:close/>
                </a:path>
              </a:pathLst>
            </a:custGeom>
            <a:solidFill>
              <a:srgbClr val="CDC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4196956" y="4079709"/>
              <a:ext cx="17145" cy="19050"/>
            </a:xfrm>
            <a:custGeom>
              <a:avLst/>
              <a:gdLst/>
              <a:ahLst/>
              <a:cxnLst/>
              <a:rect l="l" t="t" r="r" b="b"/>
              <a:pathLst>
                <a:path w="17145" h="19050">
                  <a:moveTo>
                    <a:pt x="16941" y="19037"/>
                  </a:moveTo>
                  <a:lnTo>
                    <a:pt x="15659" y="13550"/>
                  </a:lnTo>
                  <a:lnTo>
                    <a:pt x="15659" y="16916"/>
                  </a:lnTo>
                  <a:lnTo>
                    <a:pt x="13512" y="13411"/>
                  </a:lnTo>
                  <a:lnTo>
                    <a:pt x="15659" y="16916"/>
                  </a:lnTo>
                  <a:lnTo>
                    <a:pt x="15659" y="13550"/>
                  </a:lnTo>
                  <a:lnTo>
                    <a:pt x="15189" y="11531"/>
                  </a:lnTo>
                  <a:lnTo>
                    <a:pt x="12052" y="5537"/>
                  </a:lnTo>
                  <a:lnTo>
                    <a:pt x="7137" y="1536"/>
                  </a:lnTo>
                  <a:lnTo>
                    <a:pt x="5753" y="1244"/>
                  </a:lnTo>
                  <a:lnTo>
                    <a:pt x="5753" y="4191"/>
                  </a:lnTo>
                  <a:lnTo>
                    <a:pt x="5232" y="3657"/>
                  </a:lnTo>
                  <a:lnTo>
                    <a:pt x="5753" y="4191"/>
                  </a:lnTo>
                  <a:lnTo>
                    <a:pt x="5753" y="1244"/>
                  </a:lnTo>
                  <a:lnTo>
                    <a:pt x="25" y="25"/>
                  </a:lnTo>
                  <a:lnTo>
                    <a:pt x="533" y="800"/>
                  </a:lnTo>
                  <a:lnTo>
                    <a:pt x="1663" y="2324"/>
                  </a:lnTo>
                  <a:lnTo>
                    <a:pt x="5245" y="7340"/>
                  </a:lnTo>
                  <a:lnTo>
                    <a:pt x="9245" y="11887"/>
                  </a:lnTo>
                  <a:lnTo>
                    <a:pt x="13627" y="16002"/>
                  </a:lnTo>
                  <a:lnTo>
                    <a:pt x="15824" y="18072"/>
                  </a:lnTo>
                  <a:lnTo>
                    <a:pt x="16941" y="19037"/>
                  </a:lnTo>
                  <a:close/>
                </a:path>
              </a:pathLst>
            </a:custGeom>
            <a:solidFill>
              <a:srgbClr val="CDC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4247921" y="4855133"/>
              <a:ext cx="50800" cy="20955"/>
            </a:xfrm>
            <a:custGeom>
              <a:avLst/>
              <a:gdLst/>
              <a:ahLst/>
              <a:cxnLst/>
              <a:rect l="l" t="t" r="r" b="b"/>
              <a:pathLst>
                <a:path w="50800" h="20954">
                  <a:moveTo>
                    <a:pt x="4546" y="2921"/>
                  </a:moveTo>
                  <a:lnTo>
                    <a:pt x="3657" y="749"/>
                  </a:lnTo>
                  <a:lnTo>
                    <a:pt x="1955" y="139"/>
                  </a:lnTo>
                  <a:lnTo>
                    <a:pt x="12" y="0"/>
                  </a:lnTo>
                  <a:lnTo>
                    <a:pt x="1143" y="1689"/>
                  </a:lnTo>
                  <a:lnTo>
                    <a:pt x="0" y="0"/>
                  </a:lnTo>
                  <a:lnTo>
                    <a:pt x="876" y="2209"/>
                  </a:lnTo>
                  <a:lnTo>
                    <a:pt x="2603" y="2768"/>
                  </a:lnTo>
                  <a:lnTo>
                    <a:pt x="4546" y="2921"/>
                  </a:lnTo>
                  <a:close/>
                </a:path>
                <a:path w="50800" h="20954">
                  <a:moveTo>
                    <a:pt x="11899" y="8305"/>
                  </a:moveTo>
                  <a:lnTo>
                    <a:pt x="10934" y="6184"/>
                  </a:lnTo>
                  <a:lnTo>
                    <a:pt x="9232" y="5562"/>
                  </a:lnTo>
                  <a:lnTo>
                    <a:pt x="7277" y="5448"/>
                  </a:lnTo>
                  <a:lnTo>
                    <a:pt x="8178" y="7683"/>
                  </a:lnTo>
                  <a:lnTo>
                    <a:pt x="9931" y="8204"/>
                  </a:lnTo>
                  <a:lnTo>
                    <a:pt x="11899" y="8305"/>
                  </a:lnTo>
                  <a:close/>
                </a:path>
                <a:path w="50800" h="20954">
                  <a:moveTo>
                    <a:pt x="26784" y="16217"/>
                  </a:moveTo>
                  <a:lnTo>
                    <a:pt x="25349" y="14820"/>
                  </a:lnTo>
                  <a:lnTo>
                    <a:pt x="26784" y="16217"/>
                  </a:lnTo>
                  <a:lnTo>
                    <a:pt x="25565" y="14274"/>
                  </a:lnTo>
                  <a:lnTo>
                    <a:pt x="23812" y="13728"/>
                  </a:lnTo>
                  <a:lnTo>
                    <a:pt x="21805" y="13830"/>
                  </a:lnTo>
                  <a:lnTo>
                    <a:pt x="23190" y="15341"/>
                  </a:lnTo>
                  <a:lnTo>
                    <a:pt x="21793" y="13830"/>
                  </a:lnTo>
                  <a:lnTo>
                    <a:pt x="22936" y="16002"/>
                  </a:lnTo>
                  <a:lnTo>
                    <a:pt x="24752" y="16370"/>
                  </a:lnTo>
                  <a:lnTo>
                    <a:pt x="26784" y="16217"/>
                  </a:lnTo>
                  <a:close/>
                </a:path>
                <a:path w="50800" h="20954">
                  <a:moveTo>
                    <a:pt x="50685" y="16675"/>
                  </a:moveTo>
                  <a:lnTo>
                    <a:pt x="31597" y="16814"/>
                  </a:lnTo>
                  <a:lnTo>
                    <a:pt x="37973" y="18224"/>
                  </a:lnTo>
                  <a:lnTo>
                    <a:pt x="31597" y="16814"/>
                  </a:lnTo>
                  <a:lnTo>
                    <a:pt x="37985" y="20459"/>
                  </a:lnTo>
                  <a:lnTo>
                    <a:pt x="44348" y="20637"/>
                  </a:lnTo>
                  <a:lnTo>
                    <a:pt x="50685" y="16675"/>
                  </a:lnTo>
                  <a:close/>
                </a:path>
              </a:pathLst>
            </a:custGeom>
            <a:solidFill>
              <a:srgbClr val="8ED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2215527" y="3666616"/>
              <a:ext cx="48895" cy="78740"/>
            </a:xfrm>
            <a:custGeom>
              <a:avLst/>
              <a:gdLst/>
              <a:ahLst/>
              <a:cxnLst/>
              <a:rect l="l" t="t" r="r" b="b"/>
              <a:pathLst>
                <a:path w="48894" h="78739">
                  <a:moveTo>
                    <a:pt x="4762" y="16700"/>
                  </a:moveTo>
                  <a:lnTo>
                    <a:pt x="4622" y="15582"/>
                  </a:lnTo>
                  <a:lnTo>
                    <a:pt x="4546" y="15011"/>
                  </a:lnTo>
                  <a:lnTo>
                    <a:pt x="4470" y="14198"/>
                  </a:lnTo>
                  <a:lnTo>
                    <a:pt x="4368" y="12915"/>
                  </a:lnTo>
                  <a:lnTo>
                    <a:pt x="914" y="12458"/>
                  </a:lnTo>
                  <a:lnTo>
                    <a:pt x="127" y="14198"/>
                  </a:lnTo>
                  <a:lnTo>
                    <a:pt x="114" y="15303"/>
                  </a:lnTo>
                  <a:lnTo>
                    <a:pt x="4762" y="16700"/>
                  </a:lnTo>
                  <a:close/>
                </a:path>
                <a:path w="48894" h="78739">
                  <a:moveTo>
                    <a:pt x="4762" y="16700"/>
                  </a:moveTo>
                  <a:lnTo>
                    <a:pt x="0" y="15278"/>
                  </a:lnTo>
                  <a:lnTo>
                    <a:pt x="101" y="15608"/>
                  </a:lnTo>
                  <a:lnTo>
                    <a:pt x="50" y="22415"/>
                  </a:lnTo>
                  <a:lnTo>
                    <a:pt x="901" y="21704"/>
                  </a:lnTo>
                  <a:lnTo>
                    <a:pt x="1981" y="20802"/>
                  </a:lnTo>
                  <a:lnTo>
                    <a:pt x="1790" y="20294"/>
                  </a:lnTo>
                  <a:lnTo>
                    <a:pt x="1231" y="18770"/>
                  </a:lnTo>
                  <a:lnTo>
                    <a:pt x="1790" y="20294"/>
                  </a:lnTo>
                  <a:lnTo>
                    <a:pt x="4762" y="16700"/>
                  </a:lnTo>
                  <a:close/>
                </a:path>
                <a:path w="48894" h="78739">
                  <a:moveTo>
                    <a:pt x="7302" y="3048"/>
                  </a:moveTo>
                  <a:lnTo>
                    <a:pt x="4914" y="0"/>
                  </a:lnTo>
                  <a:lnTo>
                    <a:pt x="5143" y="1193"/>
                  </a:lnTo>
                  <a:lnTo>
                    <a:pt x="5207" y="1524"/>
                  </a:lnTo>
                  <a:lnTo>
                    <a:pt x="6019" y="2527"/>
                  </a:lnTo>
                  <a:lnTo>
                    <a:pt x="6692" y="2527"/>
                  </a:lnTo>
                  <a:lnTo>
                    <a:pt x="7302" y="3048"/>
                  </a:lnTo>
                  <a:close/>
                </a:path>
                <a:path w="48894" h="78739">
                  <a:moveTo>
                    <a:pt x="9626" y="24790"/>
                  </a:moveTo>
                  <a:lnTo>
                    <a:pt x="9575" y="22555"/>
                  </a:lnTo>
                  <a:lnTo>
                    <a:pt x="9169" y="20828"/>
                  </a:lnTo>
                  <a:lnTo>
                    <a:pt x="9105" y="20574"/>
                  </a:lnTo>
                  <a:lnTo>
                    <a:pt x="8636" y="20345"/>
                  </a:lnTo>
                  <a:lnTo>
                    <a:pt x="8636" y="20828"/>
                  </a:lnTo>
                  <a:lnTo>
                    <a:pt x="8102" y="23444"/>
                  </a:lnTo>
                  <a:lnTo>
                    <a:pt x="8623" y="20828"/>
                  </a:lnTo>
                  <a:lnTo>
                    <a:pt x="8636" y="20345"/>
                  </a:lnTo>
                  <a:lnTo>
                    <a:pt x="7086" y="19570"/>
                  </a:lnTo>
                  <a:lnTo>
                    <a:pt x="7124" y="21755"/>
                  </a:lnTo>
                  <a:lnTo>
                    <a:pt x="7708" y="23685"/>
                  </a:lnTo>
                  <a:lnTo>
                    <a:pt x="9626" y="24790"/>
                  </a:lnTo>
                  <a:close/>
                </a:path>
                <a:path w="48894" h="78739">
                  <a:moveTo>
                    <a:pt x="16903" y="31800"/>
                  </a:moveTo>
                  <a:lnTo>
                    <a:pt x="15328" y="29070"/>
                  </a:lnTo>
                  <a:lnTo>
                    <a:pt x="11925" y="27698"/>
                  </a:lnTo>
                  <a:lnTo>
                    <a:pt x="13868" y="30111"/>
                  </a:lnTo>
                  <a:lnTo>
                    <a:pt x="11874" y="27673"/>
                  </a:lnTo>
                  <a:lnTo>
                    <a:pt x="11950" y="28841"/>
                  </a:lnTo>
                  <a:lnTo>
                    <a:pt x="12204" y="29883"/>
                  </a:lnTo>
                  <a:lnTo>
                    <a:pt x="12547" y="30848"/>
                  </a:lnTo>
                  <a:lnTo>
                    <a:pt x="12928" y="31419"/>
                  </a:lnTo>
                  <a:lnTo>
                    <a:pt x="12547" y="30848"/>
                  </a:lnTo>
                  <a:lnTo>
                    <a:pt x="12941" y="31978"/>
                  </a:lnTo>
                  <a:lnTo>
                    <a:pt x="13538" y="32969"/>
                  </a:lnTo>
                  <a:lnTo>
                    <a:pt x="14300" y="33820"/>
                  </a:lnTo>
                  <a:lnTo>
                    <a:pt x="13754" y="32804"/>
                  </a:lnTo>
                  <a:lnTo>
                    <a:pt x="13335" y="32067"/>
                  </a:lnTo>
                  <a:lnTo>
                    <a:pt x="13766" y="32791"/>
                  </a:lnTo>
                  <a:lnTo>
                    <a:pt x="14300" y="33820"/>
                  </a:lnTo>
                  <a:lnTo>
                    <a:pt x="14986" y="34594"/>
                  </a:lnTo>
                  <a:lnTo>
                    <a:pt x="15760" y="35293"/>
                  </a:lnTo>
                  <a:lnTo>
                    <a:pt x="16738" y="35839"/>
                  </a:lnTo>
                  <a:lnTo>
                    <a:pt x="15113" y="33096"/>
                  </a:lnTo>
                  <a:lnTo>
                    <a:pt x="16738" y="35801"/>
                  </a:lnTo>
                  <a:lnTo>
                    <a:pt x="16840" y="33096"/>
                  </a:lnTo>
                  <a:lnTo>
                    <a:pt x="16903" y="31800"/>
                  </a:lnTo>
                  <a:close/>
                </a:path>
                <a:path w="48894" h="78739">
                  <a:moveTo>
                    <a:pt x="17005" y="16598"/>
                  </a:moveTo>
                  <a:lnTo>
                    <a:pt x="14122" y="11722"/>
                  </a:lnTo>
                  <a:lnTo>
                    <a:pt x="9842" y="8140"/>
                  </a:lnTo>
                  <a:lnTo>
                    <a:pt x="7315" y="3048"/>
                  </a:lnTo>
                  <a:lnTo>
                    <a:pt x="7810" y="10020"/>
                  </a:lnTo>
                  <a:lnTo>
                    <a:pt x="12242" y="13449"/>
                  </a:lnTo>
                  <a:lnTo>
                    <a:pt x="17005" y="16598"/>
                  </a:lnTo>
                  <a:close/>
                </a:path>
                <a:path w="48894" h="78739">
                  <a:moveTo>
                    <a:pt x="21755" y="39928"/>
                  </a:moveTo>
                  <a:lnTo>
                    <a:pt x="20154" y="37198"/>
                  </a:lnTo>
                  <a:lnTo>
                    <a:pt x="16776" y="35826"/>
                  </a:lnTo>
                  <a:lnTo>
                    <a:pt x="18745" y="38303"/>
                  </a:lnTo>
                  <a:lnTo>
                    <a:pt x="19939" y="41325"/>
                  </a:lnTo>
                  <a:lnTo>
                    <a:pt x="18745" y="38315"/>
                  </a:lnTo>
                  <a:lnTo>
                    <a:pt x="16776" y="35877"/>
                  </a:lnTo>
                  <a:lnTo>
                    <a:pt x="19291" y="42087"/>
                  </a:lnTo>
                  <a:lnTo>
                    <a:pt x="19964" y="42811"/>
                  </a:lnTo>
                  <a:lnTo>
                    <a:pt x="20713" y="43446"/>
                  </a:lnTo>
                  <a:lnTo>
                    <a:pt x="21653" y="43954"/>
                  </a:lnTo>
                  <a:lnTo>
                    <a:pt x="21755" y="39928"/>
                  </a:lnTo>
                  <a:close/>
                </a:path>
                <a:path w="48894" h="78739">
                  <a:moveTo>
                    <a:pt x="21894" y="24701"/>
                  </a:moveTo>
                  <a:lnTo>
                    <a:pt x="19888" y="22313"/>
                  </a:lnTo>
                  <a:lnTo>
                    <a:pt x="18656" y="19316"/>
                  </a:lnTo>
                  <a:lnTo>
                    <a:pt x="17043" y="16624"/>
                  </a:lnTo>
                  <a:lnTo>
                    <a:pt x="16878" y="20637"/>
                  </a:lnTo>
                  <a:lnTo>
                    <a:pt x="18440" y="23393"/>
                  </a:lnTo>
                  <a:lnTo>
                    <a:pt x="21894" y="24726"/>
                  </a:lnTo>
                  <a:close/>
                </a:path>
                <a:path w="48894" h="78739">
                  <a:moveTo>
                    <a:pt x="21907" y="24688"/>
                  </a:moveTo>
                  <a:lnTo>
                    <a:pt x="21780" y="22301"/>
                  </a:lnTo>
                  <a:lnTo>
                    <a:pt x="21717" y="20929"/>
                  </a:lnTo>
                  <a:lnTo>
                    <a:pt x="20053" y="18237"/>
                  </a:lnTo>
                  <a:lnTo>
                    <a:pt x="17043" y="16573"/>
                  </a:lnTo>
                  <a:lnTo>
                    <a:pt x="16789" y="15138"/>
                  </a:lnTo>
                  <a:lnTo>
                    <a:pt x="16344" y="13868"/>
                  </a:lnTo>
                  <a:lnTo>
                    <a:pt x="15824" y="12674"/>
                  </a:lnTo>
                  <a:lnTo>
                    <a:pt x="15049" y="10947"/>
                  </a:lnTo>
                  <a:lnTo>
                    <a:pt x="15049" y="11772"/>
                  </a:lnTo>
                  <a:lnTo>
                    <a:pt x="12230" y="8432"/>
                  </a:lnTo>
                  <a:lnTo>
                    <a:pt x="14033" y="10541"/>
                  </a:lnTo>
                  <a:lnTo>
                    <a:pt x="15049" y="11772"/>
                  </a:lnTo>
                  <a:lnTo>
                    <a:pt x="15049" y="10947"/>
                  </a:lnTo>
                  <a:lnTo>
                    <a:pt x="14643" y="10007"/>
                  </a:lnTo>
                  <a:lnTo>
                    <a:pt x="12903" y="7848"/>
                  </a:lnTo>
                  <a:lnTo>
                    <a:pt x="10858" y="5956"/>
                  </a:lnTo>
                  <a:lnTo>
                    <a:pt x="9740" y="4914"/>
                  </a:lnTo>
                  <a:lnTo>
                    <a:pt x="8547" y="3937"/>
                  </a:lnTo>
                  <a:lnTo>
                    <a:pt x="7315" y="2997"/>
                  </a:lnTo>
                  <a:lnTo>
                    <a:pt x="9842" y="8140"/>
                  </a:lnTo>
                  <a:lnTo>
                    <a:pt x="14135" y="11709"/>
                  </a:lnTo>
                  <a:lnTo>
                    <a:pt x="17005" y="16548"/>
                  </a:lnTo>
                  <a:lnTo>
                    <a:pt x="18656" y="19316"/>
                  </a:lnTo>
                  <a:lnTo>
                    <a:pt x="19888" y="22301"/>
                  </a:lnTo>
                  <a:lnTo>
                    <a:pt x="21907" y="24688"/>
                  </a:lnTo>
                  <a:close/>
                </a:path>
                <a:path w="48894" h="78739">
                  <a:moveTo>
                    <a:pt x="23876" y="28600"/>
                  </a:moveTo>
                  <a:lnTo>
                    <a:pt x="23774" y="27838"/>
                  </a:lnTo>
                  <a:lnTo>
                    <a:pt x="23672" y="27000"/>
                  </a:lnTo>
                  <a:lnTo>
                    <a:pt x="23088" y="26238"/>
                  </a:lnTo>
                  <a:lnTo>
                    <a:pt x="22529" y="25463"/>
                  </a:lnTo>
                  <a:lnTo>
                    <a:pt x="21920" y="24726"/>
                  </a:lnTo>
                  <a:lnTo>
                    <a:pt x="23876" y="28600"/>
                  </a:lnTo>
                  <a:close/>
                </a:path>
                <a:path w="48894" h="78739">
                  <a:moveTo>
                    <a:pt x="48641" y="72732"/>
                  </a:moveTo>
                  <a:lnTo>
                    <a:pt x="48387" y="71094"/>
                  </a:lnTo>
                  <a:lnTo>
                    <a:pt x="42799" y="59639"/>
                  </a:lnTo>
                  <a:lnTo>
                    <a:pt x="37782" y="49745"/>
                  </a:lnTo>
                  <a:lnTo>
                    <a:pt x="37782" y="68148"/>
                  </a:lnTo>
                  <a:lnTo>
                    <a:pt x="33705" y="60439"/>
                  </a:lnTo>
                  <a:lnTo>
                    <a:pt x="28956" y="53251"/>
                  </a:lnTo>
                  <a:lnTo>
                    <a:pt x="33705" y="60439"/>
                  </a:lnTo>
                  <a:lnTo>
                    <a:pt x="37782" y="68148"/>
                  </a:lnTo>
                  <a:lnTo>
                    <a:pt x="37782" y="49745"/>
                  </a:lnTo>
                  <a:lnTo>
                    <a:pt x="37058" y="48310"/>
                  </a:lnTo>
                  <a:lnTo>
                    <a:pt x="31216" y="38061"/>
                  </a:lnTo>
                  <a:lnTo>
                    <a:pt x="31216" y="45605"/>
                  </a:lnTo>
                  <a:lnTo>
                    <a:pt x="30632" y="41986"/>
                  </a:lnTo>
                  <a:lnTo>
                    <a:pt x="30416" y="40640"/>
                  </a:lnTo>
                  <a:lnTo>
                    <a:pt x="29946" y="39154"/>
                  </a:lnTo>
                  <a:lnTo>
                    <a:pt x="30416" y="40640"/>
                  </a:lnTo>
                  <a:lnTo>
                    <a:pt x="30632" y="41986"/>
                  </a:lnTo>
                  <a:lnTo>
                    <a:pt x="31216" y="45605"/>
                  </a:lnTo>
                  <a:lnTo>
                    <a:pt x="31216" y="38061"/>
                  </a:lnTo>
                  <a:lnTo>
                    <a:pt x="30810" y="37338"/>
                  </a:lnTo>
                  <a:lnTo>
                    <a:pt x="26682" y="31356"/>
                  </a:lnTo>
                  <a:lnTo>
                    <a:pt x="26682" y="33591"/>
                  </a:lnTo>
                  <a:lnTo>
                    <a:pt x="26682" y="31356"/>
                  </a:lnTo>
                  <a:lnTo>
                    <a:pt x="23685" y="27000"/>
                  </a:lnTo>
                  <a:lnTo>
                    <a:pt x="23774" y="27825"/>
                  </a:lnTo>
                  <a:lnTo>
                    <a:pt x="23964" y="28600"/>
                  </a:lnTo>
                  <a:lnTo>
                    <a:pt x="25298" y="31407"/>
                  </a:lnTo>
                  <a:lnTo>
                    <a:pt x="24879" y="30746"/>
                  </a:lnTo>
                  <a:lnTo>
                    <a:pt x="25298" y="31407"/>
                  </a:lnTo>
                  <a:lnTo>
                    <a:pt x="24587" y="30010"/>
                  </a:lnTo>
                  <a:lnTo>
                    <a:pt x="24269" y="29387"/>
                  </a:lnTo>
                  <a:lnTo>
                    <a:pt x="21920" y="24726"/>
                  </a:lnTo>
                  <a:lnTo>
                    <a:pt x="20904" y="29387"/>
                  </a:lnTo>
                  <a:lnTo>
                    <a:pt x="19291" y="34023"/>
                  </a:lnTo>
                  <a:lnTo>
                    <a:pt x="27762" y="37642"/>
                  </a:lnTo>
                  <a:lnTo>
                    <a:pt x="29730" y="40195"/>
                  </a:lnTo>
                  <a:lnTo>
                    <a:pt x="25323" y="31483"/>
                  </a:lnTo>
                  <a:lnTo>
                    <a:pt x="28867" y="38455"/>
                  </a:lnTo>
                  <a:lnTo>
                    <a:pt x="29730" y="40195"/>
                  </a:lnTo>
                  <a:lnTo>
                    <a:pt x="29997" y="40728"/>
                  </a:lnTo>
                  <a:lnTo>
                    <a:pt x="26593" y="46393"/>
                  </a:lnTo>
                  <a:lnTo>
                    <a:pt x="23837" y="43357"/>
                  </a:lnTo>
                  <a:lnTo>
                    <a:pt x="22987" y="43599"/>
                  </a:lnTo>
                  <a:lnTo>
                    <a:pt x="22987" y="46088"/>
                  </a:lnTo>
                  <a:lnTo>
                    <a:pt x="22466" y="45669"/>
                  </a:lnTo>
                  <a:lnTo>
                    <a:pt x="22783" y="45885"/>
                  </a:lnTo>
                  <a:lnTo>
                    <a:pt x="22987" y="46088"/>
                  </a:lnTo>
                  <a:lnTo>
                    <a:pt x="22987" y="43599"/>
                  </a:lnTo>
                  <a:lnTo>
                    <a:pt x="21628" y="43967"/>
                  </a:lnTo>
                  <a:lnTo>
                    <a:pt x="21856" y="44513"/>
                  </a:lnTo>
                  <a:lnTo>
                    <a:pt x="22123" y="45034"/>
                  </a:lnTo>
                  <a:lnTo>
                    <a:pt x="22352" y="45580"/>
                  </a:lnTo>
                  <a:lnTo>
                    <a:pt x="26238" y="53898"/>
                  </a:lnTo>
                  <a:lnTo>
                    <a:pt x="30645" y="61823"/>
                  </a:lnTo>
                  <a:lnTo>
                    <a:pt x="35572" y="69342"/>
                  </a:lnTo>
                  <a:lnTo>
                    <a:pt x="40995" y="76441"/>
                  </a:lnTo>
                  <a:lnTo>
                    <a:pt x="41173" y="76492"/>
                  </a:lnTo>
                  <a:lnTo>
                    <a:pt x="42659" y="74688"/>
                  </a:lnTo>
                  <a:lnTo>
                    <a:pt x="45110" y="74269"/>
                  </a:lnTo>
                  <a:lnTo>
                    <a:pt x="46888" y="72872"/>
                  </a:lnTo>
                  <a:lnTo>
                    <a:pt x="45123" y="74269"/>
                  </a:lnTo>
                  <a:lnTo>
                    <a:pt x="42672" y="74701"/>
                  </a:lnTo>
                  <a:lnTo>
                    <a:pt x="41186" y="76492"/>
                  </a:lnTo>
                  <a:lnTo>
                    <a:pt x="44246" y="77063"/>
                  </a:lnTo>
                  <a:lnTo>
                    <a:pt x="47713" y="78282"/>
                  </a:lnTo>
                  <a:lnTo>
                    <a:pt x="48412" y="74777"/>
                  </a:lnTo>
                  <a:lnTo>
                    <a:pt x="48590" y="73875"/>
                  </a:lnTo>
                  <a:lnTo>
                    <a:pt x="48641" y="72732"/>
                  </a:lnTo>
                  <a:close/>
                </a:path>
              </a:pathLst>
            </a:custGeom>
            <a:solidFill>
              <a:srgbClr val="84E6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2526955" y="326141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457" y="0"/>
                  </a:moveTo>
                  <a:lnTo>
                    <a:pt x="0" y="508"/>
                  </a:lnTo>
                  <a:lnTo>
                    <a:pt x="990" y="1117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D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3995229" y="3987914"/>
              <a:ext cx="68580" cy="29845"/>
            </a:xfrm>
            <a:custGeom>
              <a:avLst/>
              <a:gdLst/>
              <a:ahLst/>
              <a:cxnLst/>
              <a:rect l="l" t="t" r="r" b="b"/>
              <a:pathLst>
                <a:path w="68579" h="29845">
                  <a:moveTo>
                    <a:pt x="25082" y="850"/>
                  </a:moveTo>
                  <a:lnTo>
                    <a:pt x="22504" y="0"/>
                  </a:lnTo>
                  <a:lnTo>
                    <a:pt x="23012" y="8509"/>
                  </a:lnTo>
                  <a:lnTo>
                    <a:pt x="24612" y="2159"/>
                  </a:lnTo>
                  <a:lnTo>
                    <a:pt x="23926" y="1511"/>
                  </a:lnTo>
                  <a:lnTo>
                    <a:pt x="23660" y="1257"/>
                  </a:lnTo>
                  <a:lnTo>
                    <a:pt x="25082" y="850"/>
                  </a:lnTo>
                  <a:close/>
                </a:path>
                <a:path w="68579" h="29845">
                  <a:moveTo>
                    <a:pt x="68008" y="24447"/>
                  </a:moveTo>
                  <a:lnTo>
                    <a:pt x="65760" y="17259"/>
                  </a:lnTo>
                  <a:lnTo>
                    <a:pt x="63881" y="15151"/>
                  </a:lnTo>
                  <a:lnTo>
                    <a:pt x="57518" y="17386"/>
                  </a:lnTo>
                  <a:lnTo>
                    <a:pt x="56426" y="15938"/>
                  </a:lnTo>
                  <a:lnTo>
                    <a:pt x="55626" y="14084"/>
                  </a:lnTo>
                  <a:lnTo>
                    <a:pt x="55092" y="12865"/>
                  </a:lnTo>
                  <a:lnTo>
                    <a:pt x="54698" y="11468"/>
                  </a:lnTo>
                  <a:lnTo>
                    <a:pt x="53987" y="10490"/>
                  </a:lnTo>
                  <a:lnTo>
                    <a:pt x="38493" y="5334"/>
                  </a:lnTo>
                  <a:lnTo>
                    <a:pt x="38493" y="9258"/>
                  </a:lnTo>
                  <a:lnTo>
                    <a:pt x="31203" y="6667"/>
                  </a:lnTo>
                  <a:lnTo>
                    <a:pt x="38493" y="9258"/>
                  </a:lnTo>
                  <a:lnTo>
                    <a:pt x="38493" y="5334"/>
                  </a:lnTo>
                  <a:lnTo>
                    <a:pt x="25082" y="850"/>
                  </a:lnTo>
                  <a:lnTo>
                    <a:pt x="24930" y="1270"/>
                  </a:lnTo>
                  <a:lnTo>
                    <a:pt x="24739" y="1587"/>
                  </a:lnTo>
                  <a:lnTo>
                    <a:pt x="24612" y="2146"/>
                  </a:lnTo>
                  <a:lnTo>
                    <a:pt x="22936" y="9334"/>
                  </a:lnTo>
                  <a:lnTo>
                    <a:pt x="15976" y="8509"/>
                  </a:lnTo>
                  <a:lnTo>
                    <a:pt x="10452" y="10274"/>
                  </a:lnTo>
                  <a:lnTo>
                    <a:pt x="10452" y="13411"/>
                  </a:lnTo>
                  <a:lnTo>
                    <a:pt x="7531" y="13462"/>
                  </a:lnTo>
                  <a:lnTo>
                    <a:pt x="4864" y="13982"/>
                  </a:lnTo>
                  <a:lnTo>
                    <a:pt x="7518" y="13462"/>
                  </a:lnTo>
                  <a:lnTo>
                    <a:pt x="10439" y="13411"/>
                  </a:lnTo>
                  <a:lnTo>
                    <a:pt x="10452" y="10274"/>
                  </a:lnTo>
                  <a:lnTo>
                    <a:pt x="7378" y="11239"/>
                  </a:lnTo>
                  <a:lnTo>
                    <a:pt x="4660" y="10579"/>
                  </a:lnTo>
                  <a:lnTo>
                    <a:pt x="4660" y="14274"/>
                  </a:lnTo>
                  <a:lnTo>
                    <a:pt x="4572" y="14655"/>
                  </a:lnTo>
                  <a:lnTo>
                    <a:pt x="4660" y="14274"/>
                  </a:lnTo>
                  <a:lnTo>
                    <a:pt x="4660" y="10579"/>
                  </a:lnTo>
                  <a:lnTo>
                    <a:pt x="2882" y="10134"/>
                  </a:lnTo>
                  <a:lnTo>
                    <a:pt x="0" y="15049"/>
                  </a:lnTo>
                  <a:lnTo>
                    <a:pt x="5473" y="18440"/>
                  </a:lnTo>
                  <a:lnTo>
                    <a:pt x="5600" y="17411"/>
                  </a:lnTo>
                  <a:lnTo>
                    <a:pt x="4927" y="17411"/>
                  </a:lnTo>
                  <a:lnTo>
                    <a:pt x="4826" y="17208"/>
                  </a:lnTo>
                  <a:lnTo>
                    <a:pt x="4470" y="16014"/>
                  </a:lnTo>
                  <a:lnTo>
                    <a:pt x="4546" y="15049"/>
                  </a:lnTo>
                  <a:lnTo>
                    <a:pt x="3492" y="14617"/>
                  </a:lnTo>
                  <a:lnTo>
                    <a:pt x="4000" y="14820"/>
                  </a:lnTo>
                  <a:lnTo>
                    <a:pt x="4546" y="15049"/>
                  </a:lnTo>
                  <a:lnTo>
                    <a:pt x="5054" y="15252"/>
                  </a:lnTo>
                  <a:lnTo>
                    <a:pt x="5600" y="15506"/>
                  </a:lnTo>
                  <a:lnTo>
                    <a:pt x="6159" y="15811"/>
                  </a:lnTo>
                  <a:lnTo>
                    <a:pt x="6642" y="14909"/>
                  </a:lnTo>
                  <a:lnTo>
                    <a:pt x="7454" y="14414"/>
                  </a:lnTo>
                  <a:lnTo>
                    <a:pt x="11836" y="15506"/>
                  </a:lnTo>
                  <a:lnTo>
                    <a:pt x="14655" y="15773"/>
                  </a:lnTo>
                  <a:lnTo>
                    <a:pt x="17437" y="16217"/>
                  </a:lnTo>
                  <a:lnTo>
                    <a:pt x="18211" y="15227"/>
                  </a:lnTo>
                  <a:lnTo>
                    <a:pt x="18872" y="14655"/>
                  </a:lnTo>
                  <a:lnTo>
                    <a:pt x="19469" y="14249"/>
                  </a:lnTo>
                  <a:lnTo>
                    <a:pt x="21145" y="13119"/>
                  </a:lnTo>
                  <a:lnTo>
                    <a:pt x="22250" y="13944"/>
                  </a:lnTo>
                  <a:lnTo>
                    <a:pt x="23126" y="15468"/>
                  </a:lnTo>
                  <a:lnTo>
                    <a:pt x="25679" y="16319"/>
                  </a:lnTo>
                  <a:lnTo>
                    <a:pt x="33794" y="19494"/>
                  </a:lnTo>
                  <a:lnTo>
                    <a:pt x="42024" y="22237"/>
                  </a:lnTo>
                  <a:lnTo>
                    <a:pt x="50342" y="24676"/>
                  </a:lnTo>
                  <a:lnTo>
                    <a:pt x="42024" y="22250"/>
                  </a:lnTo>
                  <a:lnTo>
                    <a:pt x="33794" y="19507"/>
                  </a:lnTo>
                  <a:lnTo>
                    <a:pt x="25679" y="16332"/>
                  </a:lnTo>
                  <a:lnTo>
                    <a:pt x="23977" y="15773"/>
                  </a:lnTo>
                  <a:lnTo>
                    <a:pt x="23126" y="15468"/>
                  </a:lnTo>
                  <a:lnTo>
                    <a:pt x="23634" y="16332"/>
                  </a:lnTo>
                  <a:lnTo>
                    <a:pt x="23736" y="16510"/>
                  </a:lnTo>
                  <a:lnTo>
                    <a:pt x="58585" y="29565"/>
                  </a:lnTo>
                  <a:lnTo>
                    <a:pt x="59829" y="29159"/>
                  </a:lnTo>
                  <a:lnTo>
                    <a:pt x="61175" y="28905"/>
                  </a:lnTo>
                  <a:lnTo>
                    <a:pt x="62318" y="28333"/>
                  </a:lnTo>
                  <a:lnTo>
                    <a:pt x="59880" y="27470"/>
                  </a:lnTo>
                  <a:lnTo>
                    <a:pt x="58699" y="26962"/>
                  </a:lnTo>
                  <a:lnTo>
                    <a:pt x="62318" y="28333"/>
                  </a:lnTo>
                  <a:lnTo>
                    <a:pt x="62865" y="28155"/>
                  </a:lnTo>
                  <a:lnTo>
                    <a:pt x="65328" y="26276"/>
                  </a:lnTo>
                  <a:lnTo>
                    <a:pt x="68008" y="24447"/>
                  </a:lnTo>
                  <a:close/>
                </a:path>
              </a:pathLst>
            </a:custGeom>
            <a:solidFill>
              <a:srgbClr val="83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4033710" y="397239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965" y="1397"/>
                  </a:moveTo>
                  <a:lnTo>
                    <a:pt x="927" y="1270"/>
                  </a:lnTo>
                  <a:lnTo>
                    <a:pt x="863" y="1130"/>
                  </a:lnTo>
                  <a:lnTo>
                    <a:pt x="508" y="152"/>
                  </a:lnTo>
                  <a:lnTo>
                    <a:pt x="190" y="0"/>
                  </a:lnTo>
                  <a:lnTo>
                    <a:pt x="25" y="800"/>
                  </a:lnTo>
                  <a:lnTo>
                    <a:pt x="635" y="1193"/>
                  </a:lnTo>
                  <a:lnTo>
                    <a:pt x="965" y="1397"/>
                  </a:lnTo>
                  <a:close/>
                </a:path>
              </a:pathLst>
            </a:custGeom>
            <a:solidFill>
              <a:srgbClr val="92D5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3637216" y="3332136"/>
              <a:ext cx="27305" cy="58419"/>
            </a:xfrm>
            <a:custGeom>
              <a:avLst/>
              <a:gdLst/>
              <a:ahLst/>
              <a:cxnLst/>
              <a:rect l="l" t="t" r="r" b="b"/>
              <a:pathLst>
                <a:path w="27304" h="58420">
                  <a:moveTo>
                    <a:pt x="26949" y="2222"/>
                  </a:moveTo>
                  <a:lnTo>
                    <a:pt x="26568" y="1803"/>
                  </a:lnTo>
                  <a:lnTo>
                    <a:pt x="26238" y="1181"/>
                  </a:lnTo>
                  <a:lnTo>
                    <a:pt x="26085" y="571"/>
                  </a:lnTo>
                  <a:lnTo>
                    <a:pt x="26149" y="0"/>
                  </a:lnTo>
                  <a:lnTo>
                    <a:pt x="23101" y="6616"/>
                  </a:lnTo>
                  <a:lnTo>
                    <a:pt x="20561" y="13817"/>
                  </a:lnTo>
                  <a:lnTo>
                    <a:pt x="12331" y="14592"/>
                  </a:lnTo>
                  <a:lnTo>
                    <a:pt x="12446" y="14871"/>
                  </a:lnTo>
                  <a:lnTo>
                    <a:pt x="12522" y="15138"/>
                  </a:lnTo>
                  <a:lnTo>
                    <a:pt x="12446" y="14871"/>
                  </a:lnTo>
                  <a:lnTo>
                    <a:pt x="12319" y="14592"/>
                  </a:lnTo>
                  <a:lnTo>
                    <a:pt x="12128" y="15201"/>
                  </a:lnTo>
                  <a:lnTo>
                    <a:pt x="10909" y="19062"/>
                  </a:lnTo>
                  <a:lnTo>
                    <a:pt x="10909" y="23152"/>
                  </a:lnTo>
                  <a:lnTo>
                    <a:pt x="10033" y="23317"/>
                  </a:lnTo>
                  <a:lnTo>
                    <a:pt x="9410" y="23444"/>
                  </a:lnTo>
                  <a:lnTo>
                    <a:pt x="9702" y="23368"/>
                  </a:lnTo>
                  <a:lnTo>
                    <a:pt x="10033" y="23317"/>
                  </a:lnTo>
                  <a:lnTo>
                    <a:pt x="10363" y="23152"/>
                  </a:lnTo>
                  <a:lnTo>
                    <a:pt x="10909" y="23152"/>
                  </a:lnTo>
                  <a:lnTo>
                    <a:pt x="10909" y="19062"/>
                  </a:lnTo>
                  <a:lnTo>
                    <a:pt x="10591" y="20066"/>
                  </a:lnTo>
                  <a:lnTo>
                    <a:pt x="9664" y="22910"/>
                  </a:lnTo>
                  <a:lnTo>
                    <a:pt x="9525" y="23190"/>
                  </a:lnTo>
                  <a:lnTo>
                    <a:pt x="9372" y="23444"/>
                  </a:lnTo>
                  <a:lnTo>
                    <a:pt x="8623" y="23583"/>
                  </a:lnTo>
                  <a:lnTo>
                    <a:pt x="9283" y="23583"/>
                  </a:lnTo>
                  <a:lnTo>
                    <a:pt x="8877" y="24282"/>
                  </a:lnTo>
                  <a:lnTo>
                    <a:pt x="8585" y="24282"/>
                  </a:lnTo>
                  <a:lnTo>
                    <a:pt x="8039" y="23583"/>
                  </a:lnTo>
                  <a:lnTo>
                    <a:pt x="7366" y="23583"/>
                  </a:lnTo>
                  <a:lnTo>
                    <a:pt x="7150" y="23583"/>
                  </a:lnTo>
                  <a:lnTo>
                    <a:pt x="6464" y="23139"/>
                  </a:lnTo>
                  <a:lnTo>
                    <a:pt x="7023" y="23495"/>
                  </a:lnTo>
                  <a:lnTo>
                    <a:pt x="7366" y="23583"/>
                  </a:lnTo>
                  <a:lnTo>
                    <a:pt x="7708" y="23571"/>
                  </a:lnTo>
                  <a:lnTo>
                    <a:pt x="8039" y="23583"/>
                  </a:lnTo>
                  <a:lnTo>
                    <a:pt x="7683" y="23088"/>
                  </a:lnTo>
                  <a:lnTo>
                    <a:pt x="7505" y="22669"/>
                  </a:lnTo>
                  <a:lnTo>
                    <a:pt x="6946" y="22694"/>
                  </a:lnTo>
                  <a:lnTo>
                    <a:pt x="6388" y="22694"/>
                  </a:lnTo>
                  <a:lnTo>
                    <a:pt x="5829" y="22707"/>
                  </a:lnTo>
                  <a:lnTo>
                    <a:pt x="4826" y="22745"/>
                  </a:lnTo>
                  <a:lnTo>
                    <a:pt x="4826" y="31521"/>
                  </a:lnTo>
                  <a:lnTo>
                    <a:pt x="3835" y="29400"/>
                  </a:lnTo>
                  <a:lnTo>
                    <a:pt x="4826" y="31521"/>
                  </a:lnTo>
                  <a:lnTo>
                    <a:pt x="4826" y="22745"/>
                  </a:lnTo>
                  <a:lnTo>
                    <a:pt x="4254" y="22745"/>
                  </a:lnTo>
                  <a:lnTo>
                    <a:pt x="2717" y="22885"/>
                  </a:lnTo>
                  <a:lnTo>
                    <a:pt x="1447" y="23863"/>
                  </a:lnTo>
                  <a:lnTo>
                    <a:pt x="1498" y="23990"/>
                  </a:lnTo>
                  <a:lnTo>
                    <a:pt x="1435" y="23850"/>
                  </a:lnTo>
                  <a:lnTo>
                    <a:pt x="914" y="24244"/>
                  </a:lnTo>
                  <a:lnTo>
                    <a:pt x="419" y="24777"/>
                  </a:lnTo>
                  <a:lnTo>
                    <a:pt x="0" y="25514"/>
                  </a:lnTo>
                  <a:lnTo>
                    <a:pt x="2184" y="26644"/>
                  </a:lnTo>
                  <a:lnTo>
                    <a:pt x="2565" y="28727"/>
                  </a:lnTo>
                  <a:lnTo>
                    <a:pt x="14732" y="58013"/>
                  </a:lnTo>
                  <a:lnTo>
                    <a:pt x="15062" y="57899"/>
                  </a:lnTo>
                  <a:lnTo>
                    <a:pt x="15722" y="57645"/>
                  </a:lnTo>
                  <a:lnTo>
                    <a:pt x="17881" y="56832"/>
                  </a:lnTo>
                  <a:lnTo>
                    <a:pt x="22225" y="55206"/>
                  </a:lnTo>
                  <a:lnTo>
                    <a:pt x="22034" y="54762"/>
                  </a:lnTo>
                  <a:lnTo>
                    <a:pt x="21691" y="53898"/>
                  </a:lnTo>
                  <a:lnTo>
                    <a:pt x="20853" y="53886"/>
                  </a:lnTo>
                  <a:lnTo>
                    <a:pt x="21691" y="53886"/>
                  </a:lnTo>
                  <a:lnTo>
                    <a:pt x="19507" y="47345"/>
                  </a:lnTo>
                  <a:lnTo>
                    <a:pt x="18935" y="42570"/>
                  </a:lnTo>
                  <a:lnTo>
                    <a:pt x="18935" y="53987"/>
                  </a:lnTo>
                  <a:lnTo>
                    <a:pt x="17119" y="54838"/>
                  </a:lnTo>
                  <a:lnTo>
                    <a:pt x="15722" y="56692"/>
                  </a:lnTo>
                  <a:lnTo>
                    <a:pt x="15722" y="57556"/>
                  </a:lnTo>
                  <a:lnTo>
                    <a:pt x="15659" y="57353"/>
                  </a:lnTo>
                  <a:lnTo>
                    <a:pt x="15570" y="57175"/>
                  </a:lnTo>
                  <a:lnTo>
                    <a:pt x="15659" y="57353"/>
                  </a:lnTo>
                  <a:lnTo>
                    <a:pt x="15722" y="57556"/>
                  </a:lnTo>
                  <a:lnTo>
                    <a:pt x="15722" y="56692"/>
                  </a:lnTo>
                  <a:lnTo>
                    <a:pt x="15519" y="56959"/>
                  </a:lnTo>
                  <a:lnTo>
                    <a:pt x="17119" y="54825"/>
                  </a:lnTo>
                  <a:lnTo>
                    <a:pt x="18935" y="53987"/>
                  </a:lnTo>
                  <a:lnTo>
                    <a:pt x="18935" y="42570"/>
                  </a:lnTo>
                  <a:lnTo>
                    <a:pt x="18732" y="40855"/>
                  </a:lnTo>
                  <a:lnTo>
                    <a:pt x="19773" y="34404"/>
                  </a:lnTo>
                  <a:lnTo>
                    <a:pt x="23012" y="27978"/>
                  </a:lnTo>
                  <a:lnTo>
                    <a:pt x="25019" y="25107"/>
                  </a:lnTo>
                  <a:lnTo>
                    <a:pt x="24917" y="24282"/>
                  </a:lnTo>
                  <a:lnTo>
                    <a:pt x="24511" y="21120"/>
                  </a:lnTo>
                  <a:lnTo>
                    <a:pt x="24561" y="17005"/>
                  </a:lnTo>
                  <a:lnTo>
                    <a:pt x="24447" y="15392"/>
                  </a:lnTo>
                  <a:lnTo>
                    <a:pt x="24701" y="13347"/>
                  </a:lnTo>
                  <a:lnTo>
                    <a:pt x="26504" y="12001"/>
                  </a:lnTo>
                  <a:lnTo>
                    <a:pt x="26593" y="9982"/>
                  </a:lnTo>
                  <a:lnTo>
                    <a:pt x="26682" y="7962"/>
                  </a:lnTo>
                  <a:lnTo>
                    <a:pt x="26758" y="5994"/>
                  </a:lnTo>
                  <a:lnTo>
                    <a:pt x="26949" y="2222"/>
                  </a:lnTo>
                  <a:close/>
                </a:path>
                <a:path w="27304" h="58420">
                  <a:moveTo>
                    <a:pt x="26949" y="2082"/>
                  </a:moveTo>
                  <a:lnTo>
                    <a:pt x="26936" y="1943"/>
                  </a:lnTo>
                  <a:lnTo>
                    <a:pt x="26949" y="2222"/>
                  </a:lnTo>
                  <a:lnTo>
                    <a:pt x="26949" y="2082"/>
                  </a:lnTo>
                  <a:close/>
                </a:path>
              </a:pathLst>
            </a:custGeom>
            <a:solidFill>
              <a:srgbClr val="C8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3610661" y="3288182"/>
              <a:ext cx="34290" cy="69850"/>
            </a:xfrm>
            <a:custGeom>
              <a:avLst/>
              <a:gdLst/>
              <a:ahLst/>
              <a:cxnLst/>
              <a:rect l="l" t="t" r="r" b="b"/>
              <a:pathLst>
                <a:path w="34289" h="69850">
                  <a:moveTo>
                    <a:pt x="2476" y="18313"/>
                  </a:moveTo>
                  <a:lnTo>
                    <a:pt x="2070" y="16268"/>
                  </a:lnTo>
                  <a:lnTo>
                    <a:pt x="25" y="15176"/>
                  </a:lnTo>
                  <a:lnTo>
                    <a:pt x="63" y="17373"/>
                  </a:lnTo>
                  <a:lnTo>
                    <a:pt x="495" y="19392"/>
                  </a:lnTo>
                  <a:lnTo>
                    <a:pt x="2349" y="20599"/>
                  </a:lnTo>
                  <a:lnTo>
                    <a:pt x="2476" y="18313"/>
                  </a:lnTo>
                  <a:close/>
                </a:path>
                <a:path w="34289" h="69850">
                  <a:moveTo>
                    <a:pt x="14643" y="9575"/>
                  </a:moveTo>
                  <a:lnTo>
                    <a:pt x="14224" y="4851"/>
                  </a:lnTo>
                  <a:lnTo>
                    <a:pt x="14185" y="4318"/>
                  </a:lnTo>
                  <a:lnTo>
                    <a:pt x="14109" y="3543"/>
                  </a:lnTo>
                  <a:lnTo>
                    <a:pt x="11087" y="342"/>
                  </a:lnTo>
                  <a:lnTo>
                    <a:pt x="11087" y="7302"/>
                  </a:lnTo>
                  <a:lnTo>
                    <a:pt x="10261" y="6451"/>
                  </a:lnTo>
                  <a:lnTo>
                    <a:pt x="11087" y="7302"/>
                  </a:lnTo>
                  <a:lnTo>
                    <a:pt x="11087" y="342"/>
                  </a:lnTo>
                  <a:lnTo>
                    <a:pt x="10769" y="0"/>
                  </a:lnTo>
                  <a:lnTo>
                    <a:pt x="10223" y="254"/>
                  </a:lnTo>
                  <a:lnTo>
                    <a:pt x="10223" y="6400"/>
                  </a:lnTo>
                  <a:lnTo>
                    <a:pt x="7493" y="7505"/>
                  </a:lnTo>
                  <a:lnTo>
                    <a:pt x="10223" y="6400"/>
                  </a:lnTo>
                  <a:lnTo>
                    <a:pt x="10223" y="254"/>
                  </a:lnTo>
                  <a:lnTo>
                    <a:pt x="0" y="4851"/>
                  </a:lnTo>
                  <a:lnTo>
                    <a:pt x="5410" y="9207"/>
                  </a:lnTo>
                  <a:lnTo>
                    <a:pt x="5575" y="12115"/>
                  </a:lnTo>
                  <a:lnTo>
                    <a:pt x="5715" y="12331"/>
                  </a:lnTo>
                  <a:lnTo>
                    <a:pt x="5829" y="12522"/>
                  </a:lnTo>
                  <a:lnTo>
                    <a:pt x="5880" y="13855"/>
                  </a:lnTo>
                  <a:lnTo>
                    <a:pt x="6896" y="14414"/>
                  </a:lnTo>
                  <a:lnTo>
                    <a:pt x="7480" y="14998"/>
                  </a:lnTo>
                  <a:lnTo>
                    <a:pt x="7670" y="11264"/>
                  </a:lnTo>
                  <a:lnTo>
                    <a:pt x="7848" y="10147"/>
                  </a:lnTo>
                  <a:lnTo>
                    <a:pt x="8242" y="7785"/>
                  </a:lnTo>
                  <a:lnTo>
                    <a:pt x="9169" y="7569"/>
                  </a:lnTo>
                  <a:lnTo>
                    <a:pt x="11823" y="8509"/>
                  </a:lnTo>
                  <a:lnTo>
                    <a:pt x="12623" y="8775"/>
                  </a:lnTo>
                  <a:lnTo>
                    <a:pt x="14643" y="9575"/>
                  </a:lnTo>
                  <a:close/>
                </a:path>
                <a:path w="34289" h="69850">
                  <a:moveTo>
                    <a:pt x="34048" y="66611"/>
                  </a:moveTo>
                  <a:lnTo>
                    <a:pt x="9207" y="18313"/>
                  </a:lnTo>
                  <a:lnTo>
                    <a:pt x="9105" y="19380"/>
                  </a:lnTo>
                  <a:lnTo>
                    <a:pt x="9194" y="18313"/>
                  </a:lnTo>
                  <a:lnTo>
                    <a:pt x="7505" y="15024"/>
                  </a:lnTo>
                  <a:lnTo>
                    <a:pt x="7950" y="16700"/>
                  </a:lnTo>
                  <a:lnTo>
                    <a:pt x="8851" y="19469"/>
                  </a:lnTo>
                  <a:lnTo>
                    <a:pt x="9093" y="19469"/>
                  </a:lnTo>
                  <a:lnTo>
                    <a:pt x="9017" y="20002"/>
                  </a:lnTo>
                  <a:lnTo>
                    <a:pt x="7950" y="16700"/>
                  </a:lnTo>
                  <a:lnTo>
                    <a:pt x="7493" y="14998"/>
                  </a:lnTo>
                  <a:lnTo>
                    <a:pt x="7200" y="18478"/>
                  </a:lnTo>
                  <a:lnTo>
                    <a:pt x="8178" y="23126"/>
                  </a:lnTo>
                  <a:lnTo>
                    <a:pt x="7569" y="23139"/>
                  </a:lnTo>
                  <a:lnTo>
                    <a:pt x="8026" y="23368"/>
                  </a:lnTo>
                  <a:lnTo>
                    <a:pt x="5219" y="23469"/>
                  </a:lnTo>
                  <a:lnTo>
                    <a:pt x="7556" y="24117"/>
                  </a:lnTo>
                  <a:lnTo>
                    <a:pt x="4025" y="23139"/>
                  </a:lnTo>
                  <a:lnTo>
                    <a:pt x="7569" y="23139"/>
                  </a:lnTo>
                  <a:lnTo>
                    <a:pt x="3454" y="21158"/>
                  </a:lnTo>
                  <a:lnTo>
                    <a:pt x="3454" y="22885"/>
                  </a:lnTo>
                  <a:lnTo>
                    <a:pt x="3225" y="22555"/>
                  </a:lnTo>
                  <a:lnTo>
                    <a:pt x="3454" y="22885"/>
                  </a:lnTo>
                  <a:lnTo>
                    <a:pt x="3454" y="21158"/>
                  </a:lnTo>
                  <a:lnTo>
                    <a:pt x="2400" y="20637"/>
                  </a:lnTo>
                  <a:lnTo>
                    <a:pt x="2743" y="21158"/>
                  </a:lnTo>
                  <a:lnTo>
                    <a:pt x="2374" y="20612"/>
                  </a:lnTo>
                  <a:lnTo>
                    <a:pt x="2552" y="21196"/>
                  </a:lnTo>
                  <a:lnTo>
                    <a:pt x="2768" y="21742"/>
                  </a:lnTo>
                  <a:lnTo>
                    <a:pt x="2946" y="22313"/>
                  </a:lnTo>
                  <a:lnTo>
                    <a:pt x="7721" y="34798"/>
                  </a:lnTo>
                  <a:lnTo>
                    <a:pt x="13627" y="46596"/>
                  </a:lnTo>
                  <a:lnTo>
                    <a:pt x="26555" y="69469"/>
                  </a:lnTo>
                  <a:lnTo>
                    <a:pt x="26746" y="68135"/>
                  </a:lnTo>
                  <a:lnTo>
                    <a:pt x="27051" y="67221"/>
                  </a:lnTo>
                  <a:lnTo>
                    <a:pt x="27419" y="66522"/>
                  </a:lnTo>
                  <a:lnTo>
                    <a:pt x="28346" y="64795"/>
                  </a:lnTo>
                  <a:lnTo>
                    <a:pt x="29768" y="64731"/>
                  </a:lnTo>
                  <a:lnTo>
                    <a:pt x="28359" y="64795"/>
                  </a:lnTo>
                  <a:lnTo>
                    <a:pt x="27432" y="66535"/>
                  </a:lnTo>
                  <a:lnTo>
                    <a:pt x="27825" y="67386"/>
                  </a:lnTo>
                  <a:lnTo>
                    <a:pt x="28003" y="67818"/>
                  </a:lnTo>
                  <a:lnTo>
                    <a:pt x="29286" y="66840"/>
                  </a:lnTo>
                  <a:lnTo>
                    <a:pt x="30822" y="66700"/>
                  </a:lnTo>
                  <a:lnTo>
                    <a:pt x="32385" y="66662"/>
                  </a:lnTo>
                  <a:lnTo>
                    <a:pt x="32092" y="66471"/>
                  </a:lnTo>
                  <a:lnTo>
                    <a:pt x="31597" y="65659"/>
                  </a:lnTo>
                  <a:lnTo>
                    <a:pt x="31407" y="65341"/>
                  </a:lnTo>
                  <a:lnTo>
                    <a:pt x="30378" y="64960"/>
                  </a:lnTo>
                  <a:lnTo>
                    <a:pt x="31394" y="65328"/>
                  </a:lnTo>
                  <a:lnTo>
                    <a:pt x="32258" y="65646"/>
                  </a:lnTo>
                  <a:lnTo>
                    <a:pt x="34048" y="66611"/>
                  </a:lnTo>
                  <a:close/>
                </a:path>
              </a:pathLst>
            </a:custGeom>
            <a:solidFill>
              <a:srgbClr val="D7C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2513469" y="3463442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775" y="0"/>
                  </a:moveTo>
                  <a:lnTo>
                    <a:pt x="1587" y="152"/>
                  </a:lnTo>
                  <a:lnTo>
                    <a:pt x="0" y="241"/>
                  </a:lnTo>
                  <a:lnTo>
                    <a:pt x="1701" y="2844"/>
                  </a:lnTo>
                  <a:lnTo>
                    <a:pt x="3289" y="2667"/>
                  </a:lnTo>
                  <a:lnTo>
                    <a:pt x="4775" y="0"/>
                  </a:lnTo>
                  <a:close/>
                </a:path>
              </a:pathLst>
            </a:custGeom>
            <a:solidFill>
              <a:srgbClr val="A7D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4165333" y="375897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451" y="0"/>
                  </a:moveTo>
                  <a:lnTo>
                    <a:pt x="1638" y="990"/>
                  </a:lnTo>
                  <a:lnTo>
                    <a:pt x="825" y="1993"/>
                  </a:lnTo>
                  <a:lnTo>
                    <a:pt x="0" y="2984"/>
                  </a:lnTo>
                  <a:lnTo>
                    <a:pt x="584" y="2476"/>
                  </a:lnTo>
                  <a:lnTo>
                    <a:pt x="1320" y="2476"/>
                  </a:lnTo>
                  <a:lnTo>
                    <a:pt x="2146" y="1473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D2B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3881310" y="3389896"/>
              <a:ext cx="4445" cy="11430"/>
            </a:xfrm>
            <a:custGeom>
              <a:avLst/>
              <a:gdLst/>
              <a:ahLst/>
              <a:cxnLst/>
              <a:rect l="l" t="t" r="r" b="b"/>
              <a:pathLst>
                <a:path w="4445" h="11429">
                  <a:moveTo>
                    <a:pt x="4330" y="8153"/>
                  </a:moveTo>
                  <a:lnTo>
                    <a:pt x="2933" y="3873"/>
                  </a:lnTo>
                  <a:lnTo>
                    <a:pt x="3035" y="0"/>
                  </a:lnTo>
                  <a:lnTo>
                    <a:pt x="0" y="3111"/>
                  </a:lnTo>
                  <a:lnTo>
                    <a:pt x="838" y="7239"/>
                  </a:lnTo>
                  <a:lnTo>
                    <a:pt x="711" y="11112"/>
                  </a:lnTo>
                  <a:lnTo>
                    <a:pt x="4330" y="8153"/>
                  </a:lnTo>
                  <a:close/>
                </a:path>
              </a:pathLst>
            </a:custGeom>
            <a:solidFill>
              <a:srgbClr val="87E4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3944062" y="506315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457" y="0"/>
                  </a:moveTo>
                  <a:lnTo>
                    <a:pt x="0" y="507"/>
                  </a:lnTo>
                  <a:lnTo>
                    <a:pt x="1003" y="1117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0C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4007739" y="3818928"/>
              <a:ext cx="55880" cy="36195"/>
            </a:xfrm>
            <a:custGeom>
              <a:avLst/>
              <a:gdLst/>
              <a:ahLst/>
              <a:cxnLst/>
              <a:rect l="l" t="t" r="r" b="b"/>
              <a:pathLst>
                <a:path w="55879" h="36195">
                  <a:moveTo>
                    <a:pt x="55829" y="0"/>
                  </a:moveTo>
                  <a:lnTo>
                    <a:pt x="55422" y="50"/>
                  </a:lnTo>
                  <a:lnTo>
                    <a:pt x="55029" y="114"/>
                  </a:lnTo>
                  <a:lnTo>
                    <a:pt x="54622" y="165"/>
                  </a:lnTo>
                  <a:lnTo>
                    <a:pt x="51511" y="685"/>
                  </a:lnTo>
                  <a:lnTo>
                    <a:pt x="51511" y="2514"/>
                  </a:lnTo>
                  <a:lnTo>
                    <a:pt x="46355" y="5130"/>
                  </a:lnTo>
                  <a:lnTo>
                    <a:pt x="38671" y="6946"/>
                  </a:lnTo>
                  <a:lnTo>
                    <a:pt x="46355" y="5118"/>
                  </a:lnTo>
                  <a:lnTo>
                    <a:pt x="51511" y="2514"/>
                  </a:lnTo>
                  <a:lnTo>
                    <a:pt x="51511" y="685"/>
                  </a:lnTo>
                  <a:lnTo>
                    <a:pt x="43954" y="1917"/>
                  </a:lnTo>
                  <a:lnTo>
                    <a:pt x="33324" y="3898"/>
                  </a:lnTo>
                  <a:lnTo>
                    <a:pt x="29768" y="4406"/>
                  </a:lnTo>
                  <a:lnTo>
                    <a:pt x="29768" y="8064"/>
                  </a:lnTo>
                  <a:lnTo>
                    <a:pt x="21399" y="9194"/>
                  </a:lnTo>
                  <a:lnTo>
                    <a:pt x="15049" y="10388"/>
                  </a:lnTo>
                  <a:lnTo>
                    <a:pt x="14528" y="10248"/>
                  </a:lnTo>
                  <a:lnTo>
                    <a:pt x="14528" y="27711"/>
                  </a:lnTo>
                  <a:lnTo>
                    <a:pt x="5219" y="28155"/>
                  </a:lnTo>
                  <a:lnTo>
                    <a:pt x="14528" y="27711"/>
                  </a:lnTo>
                  <a:lnTo>
                    <a:pt x="14528" y="10248"/>
                  </a:lnTo>
                  <a:lnTo>
                    <a:pt x="6578" y="8064"/>
                  </a:lnTo>
                  <a:lnTo>
                    <a:pt x="15049" y="10375"/>
                  </a:lnTo>
                  <a:lnTo>
                    <a:pt x="21399" y="9194"/>
                  </a:lnTo>
                  <a:lnTo>
                    <a:pt x="29756" y="8064"/>
                  </a:lnTo>
                  <a:lnTo>
                    <a:pt x="29768" y="4406"/>
                  </a:lnTo>
                  <a:lnTo>
                    <a:pt x="22644" y="5422"/>
                  </a:lnTo>
                  <a:lnTo>
                    <a:pt x="11836" y="5765"/>
                  </a:lnTo>
                  <a:lnTo>
                    <a:pt x="10172" y="5765"/>
                  </a:lnTo>
                  <a:lnTo>
                    <a:pt x="7239" y="7137"/>
                  </a:lnTo>
                  <a:lnTo>
                    <a:pt x="6184" y="7962"/>
                  </a:lnTo>
                  <a:lnTo>
                    <a:pt x="5664" y="7810"/>
                  </a:lnTo>
                  <a:lnTo>
                    <a:pt x="5651" y="8382"/>
                  </a:lnTo>
                  <a:lnTo>
                    <a:pt x="5473" y="8521"/>
                  </a:lnTo>
                  <a:lnTo>
                    <a:pt x="5473" y="16319"/>
                  </a:lnTo>
                  <a:lnTo>
                    <a:pt x="5435" y="18402"/>
                  </a:lnTo>
                  <a:lnTo>
                    <a:pt x="5346" y="22110"/>
                  </a:lnTo>
                  <a:lnTo>
                    <a:pt x="5346" y="22580"/>
                  </a:lnTo>
                  <a:lnTo>
                    <a:pt x="5232" y="27559"/>
                  </a:lnTo>
                  <a:lnTo>
                    <a:pt x="5346" y="22110"/>
                  </a:lnTo>
                  <a:lnTo>
                    <a:pt x="5473" y="16319"/>
                  </a:lnTo>
                  <a:lnTo>
                    <a:pt x="5473" y="8521"/>
                  </a:lnTo>
                  <a:lnTo>
                    <a:pt x="2247" y="11036"/>
                  </a:lnTo>
                  <a:lnTo>
                    <a:pt x="0" y="16319"/>
                  </a:lnTo>
                  <a:lnTo>
                    <a:pt x="596" y="22110"/>
                  </a:lnTo>
                  <a:lnTo>
                    <a:pt x="34239" y="35687"/>
                  </a:lnTo>
                  <a:lnTo>
                    <a:pt x="41109" y="35572"/>
                  </a:lnTo>
                  <a:lnTo>
                    <a:pt x="41338" y="35623"/>
                  </a:lnTo>
                  <a:lnTo>
                    <a:pt x="47612" y="34975"/>
                  </a:lnTo>
                  <a:lnTo>
                    <a:pt x="43141" y="29222"/>
                  </a:lnTo>
                  <a:lnTo>
                    <a:pt x="44831" y="26403"/>
                  </a:lnTo>
                  <a:lnTo>
                    <a:pt x="41109" y="24168"/>
                  </a:lnTo>
                  <a:lnTo>
                    <a:pt x="41109" y="35433"/>
                  </a:lnTo>
                  <a:lnTo>
                    <a:pt x="38061" y="32423"/>
                  </a:lnTo>
                  <a:lnTo>
                    <a:pt x="35242" y="29578"/>
                  </a:lnTo>
                  <a:lnTo>
                    <a:pt x="41109" y="35433"/>
                  </a:lnTo>
                  <a:lnTo>
                    <a:pt x="41109" y="24168"/>
                  </a:lnTo>
                  <a:lnTo>
                    <a:pt x="39649" y="23291"/>
                  </a:lnTo>
                  <a:lnTo>
                    <a:pt x="39649" y="29298"/>
                  </a:lnTo>
                  <a:lnTo>
                    <a:pt x="38709" y="29298"/>
                  </a:lnTo>
                  <a:lnTo>
                    <a:pt x="38328" y="28409"/>
                  </a:lnTo>
                  <a:lnTo>
                    <a:pt x="39192" y="27711"/>
                  </a:lnTo>
                  <a:lnTo>
                    <a:pt x="39522" y="27711"/>
                  </a:lnTo>
                  <a:lnTo>
                    <a:pt x="39649" y="29298"/>
                  </a:lnTo>
                  <a:lnTo>
                    <a:pt x="39649" y="23291"/>
                  </a:lnTo>
                  <a:lnTo>
                    <a:pt x="38925" y="22847"/>
                  </a:lnTo>
                  <a:lnTo>
                    <a:pt x="42646" y="20447"/>
                  </a:lnTo>
                  <a:lnTo>
                    <a:pt x="51650" y="12661"/>
                  </a:lnTo>
                  <a:lnTo>
                    <a:pt x="55194" y="6413"/>
                  </a:lnTo>
                  <a:lnTo>
                    <a:pt x="55829" y="0"/>
                  </a:lnTo>
                  <a:close/>
                </a:path>
              </a:pathLst>
            </a:custGeom>
            <a:solidFill>
              <a:srgbClr val="9FD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2797606" y="5074285"/>
              <a:ext cx="34290" cy="44450"/>
            </a:xfrm>
            <a:custGeom>
              <a:avLst/>
              <a:gdLst/>
              <a:ahLst/>
              <a:cxnLst/>
              <a:rect l="l" t="t" r="r" b="b"/>
              <a:pathLst>
                <a:path w="34289" h="44450">
                  <a:moveTo>
                    <a:pt x="34112" y="5080"/>
                  </a:moveTo>
                  <a:lnTo>
                    <a:pt x="33832" y="1701"/>
                  </a:lnTo>
                  <a:lnTo>
                    <a:pt x="33832" y="5397"/>
                  </a:lnTo>
                  <a:lnTo>
                    <a:pt x="31521" y="7708"/>
                  </a:lnTo>
                  <a:lnTo>
                    <a:pt x="33820" y="5397"/>
                  </a:lnTo>
                  <a:lnTo>
                    <a:pt x="33832" y="1701"/>
                  </a:lnTo>
                  <a:lnTo>
                    <a:pt x="33693" y="0"/>
                  </a:lnTo>
                  <a:lnTo>
                    <a:pt x="31229" y="546"/>
                  </a:lnTo>
                  <a:lnTo>
                    <a:pt x="29057" y="2374"/>
                  </a:lnTo>
                  <a:lnTo>
                    <a:pt x="29057" y="12725"/>
                  </a:lnTo>
                  <a:lnTo>
                    <a:pt x="28816" y="16725"/>
                  </a:lnTo>
                  <a:lnTo>
                    <a:pt x="27000" y="22733"/>
                  </a:lnTo>
                  <a:lnTo>
                    <a:pt x="28803" y="16725"/>
                  </a:lnTo>
                  <a:lnTo>
                    <a:pt x="29057" y="12725"/>
                  </a:lnTo>
                  <a:lnTo>
                    <a:pt x="29057" y="2374"/>
                  </a:lnTo>
                  <a:lnTo>
                    <a:pt x="26073" y="4876"/>
                  </a:lnTo>
                  <a:lnTo>
                    <a:pt x="25234" y="8890"/>
                  </a:lnTo>
                  <a:lnTo>
                    <a:pt x="22021" y="10261"/>
                  </a:lnTo>
                  <a:lnTo>
                    <a:pt x="22098" y="10388"/>
                  </a:lnTo>
                  <a:lnTo>
                    <a:pt x="22123" y="10515"/>
                  </a:lnTo>
                  <a:lnTo>
                    <a:pt x="22161" y="10642"/>
                  </a:lnTo>
                  <a:lnTo>
                    <a:pt x="22034" y="10617"/>
                  </a:lnTo>
                  <a:lnTo>
                    <a:pt x="21526" y="13906"/>
                  </a:lnTo>
                  <a:lnTo>
                    <a:pt x="20383" y="13716"/>
                  </a:lnTo>
                  <a:lnTo>
                    <a:pt x="16395" y="12128"/>
                  </a:lnTo>
                  <a:lnTo>
                    <a:pt x="16395" y="27800"/>
                  </a:lnTo>
                  <a:lnTo>
                    <a:pt x="15786" y="28917"/>
                  </a:lnTo>
                  <a:lnTo>
                    <a:pt x="16383" y="27800"/>
                  </a:lnTo>
                  <a:lnTo>
                    <a:pt x="16395" y="12128"/>
                  </a:lnTo>
                  <a:lnTo>
                    <a:pt x="16357" y="27266"/>
                  </a:lnTo>
                  <a:lnTo>
                    <a:pt x="14922" y="20561"/>
                  </a:lnTo>
                  <a:lnTo>
                    <a:pt x="14922" y="30543"/>
                  </a:lnTo>
                  <a:lnTo>
                    <a:pt x="14490" y="30568"/>
                  </a:lnTo>
                  <a:lnTo>
                    <a:pt x="11557" y="30835"/>
                  </a:lnTo>
                  <a:lnTo>
                    <a:pt x="14490" y="30568"/>
                  </a:lnTo>
                  <a:lnTo>
                    <a:pt x="14922" y="30543"/>
                  </a:lnTo>
                  <a:lnTo>
                    <a:pt x="14922" y="20561"/>
                  </a:lnTo>
                  <a:lnTo>
                    <a:pt x="14541" y="18770"/>
                  </a:lnTo>
                  <a:lnTo>
                    <a:pt x="16357" y="27266"/>
                  </a:lnTo>
                  <a:lnTo>
                    <a:pt x="16357" y="12115"/>
                  </a:lnTo>
                  <a:lnTo>
                    <a:pt x="11391" y="10134"/>
                  </a:lnTo>
                  <a:lnTo>
                    <a:pt x="9601" y="12433"/>
                  </a:lnTo>
                  <a:lnTo>
                    <a:pt x="11849" y="20853"/>
                  </a:lnTo>
                  <a:lnTo>
                    <a:pt x="12661" y="22390"/>
                  </a:lnTo>
                  <a:lnTo>
                    <a:pt x="14109" y="25806"/>
                  </a:lnTo>
                  <a:lnTo>
                    <a:pt x="13957" y="27520"/>
                  </a:lnTo>
                  <a:lnTo>
                    <a:pt x="10363" y="29578"/>
                  </a:lnTo>
                  <a:lnTo>
                    <a:pt x="8826" y="28562"/>
                  </a:lnTo>
                  <a:lnTo>
                    <a:pt x="8813" y="31076"/>
                  </a:lnTo>
                  <a:lnTo>
                    <a:pt x="5956" y="33616"/>
                  </a:lnTo>
                  <a:lnTo>
                    <a:pt x="5829" y="33540"/>
                  </a:lnTo>
                  <a:lnTo>
                    <a:pt x="8788" y="31076"/>
                  </a:lnTo>
                  <a:lnTo>
                    <a:pt x="8813" y="28549"/>
                  </a:lnTo>
                  <a:lnTo>
                    <a:pt x="7620" y="26974"/>
                  </a:lnTo>
                  <a:lnTo>
                    <a:pt x="7620" y="30568"/>
                  </a:lnTo>
                  <a:lnTo>
                    <a:pt x="7150" y="30568"/>
                  </a:lnTo>
                  <a:lnTo>
                    <a:pt x="7620" y="30568"/>
                  </a:lnTo>
                  <a:lnTo>
                    <a:pt x="7620" y="26974"/>
                  </a:lnTo>
                  <a:lnTo>
                    <a:pt x="7467" y="26784"/>
                  </a:lnTo>
                  <a:lnTo>
                    <a:pt x="7277" y="26593"/>
                  </a:lnTo>
                  <a:lnTo>
                    <a:pt x="5410" y="26479"/>
                  </a:lnTo>
                  <a:lnTo>
                    <a:pt x="5410" y="29171"/>
                  </a:lnTo>
                  <a:lnTo>
                    <a:pt x="3517" y="30568"/>
                  </a:lnTo>
                  <a:lnTo>
                    <a:pt x="3289" y="30695"/>
                  </a:lnTo>
                  <a:lnTo>
                    <a:pt x="1028" y="32004"/>
                  </a:lnTo>
                  <a:lnTo>
                    <a:pt x="3289" y="30695"/>
                  </a:lnTo>
                  <a:lnTo>
                    <a:pt x="5410" y="29171"/>
                  </a:lnTo>
                  <a:lnTo>
                    <a:pt x="5410" y="26479"/>
                  </a:lnTo>
                  <a:lnTo>
                    <a:pt x="3683" y="26390"/>
                  </a:lnTo>
                  <a:lnTo>
                    <a:pt x="292" y="26593"/>
                  </a:lnTo>
                  <a:lnTo>
                    <a:pt x="0" y="31991"/>
                  </a:lnTo>
                  <a:lnTo>
                    <a:pt x="177" y="32016"/>
                  </a:lnTo>
                  <a:lnTo>
                    <a:pt x="482" y="32016"/>
                  </a:lnTo>
                  <a:lnTo>
                    <a:pt x="914" y="32067"/>
                  </a:lnTo>
                  <a:lnTo>
                    <a:pt x="2565" y="32207"/>
                  </a:lnTo>
                  <a:lnTo>
                    <a:pt x="4000" y="32842"/>
                  </a:lnTo>
                  <a:lnTo>
                    <a:pt x="4775" y="34836"/>
                  </a:lnTo>
                  <a:lnTo>
                    <a:pt x="5600" y="35064"/>
                  </a:lnTo>
                  <a:lnTo>
                    <a:pt x="6616" y="34950"/>
                  </a:lnTo>
                  <a:lnTo>
                    <a:pt x="7670" y="34759"/>
                  </a:lnTo>
                  <a:lnTo>
                    <a:pt x="10807" y="34213"/>
                  </a:lnTo>
                  <a:lnTo>
                    <a:pt x="14173" y="33096"/>
                  </a:lnTo>
                  <a:lnTo>
                    <a:pt x="17183" y="44361"/>
                  </a:lnTo>
                  <a:lnTo>
                    <a:pt x="21234" y="41668"/>
                  </a:lnTo>
                  <a:lnTo>
                    <a:pt x="28105" y="40919"/>
                  </a:lnTo>
                  <a:lnTo>
                    <a:pt x="28816" y="38646"/>
                  </a:lnTo>
                  <a:lnTo>
                    <a:pt x="28981" y="36042"/>
                  </a:lnTo>
                  <a:lnTo>
                    <a:pt x="29070" y="34696"/>
                  </a:lnTo>
                  <a:lnTo>
                    <a:pt x="29019" y="33286"/>
                  </a:lnTo>
                  <a:lnTo>
                    <a:pt x="29083" y="31991"/>
                  </a:lnTo>
                  <a:lnTo>
                    <a:pt x="28435" y="31381"/>
                  </a:lnTo>
                  <a:lnTo>
                    <a:pt x="28435" y="34836"/>
                  </a:lnTo>
                  <a:lnTo>
                    <a:pt x="28168" y="34150"/>
                  </a:lnTo>
                  <a:lnTo>
                    <a:pt x="28435" y="34836"/>
                  </a:lnTo>
                  <a:lnTo>
                    <a:pt x="28435" y="31381"/>
                  </a:lnTo>
                  <a:lnTo>
                    <a:pt x="27686" y="30708"/>
                  </a:lnTo>
                  <a:lnTo>
                    <a:pt x="26962" y="29476"/>
                  </a:lnTo>
                  <a:lnTo>
                    <a:pt x="26835" y="28244"/>
                  </a:lnTo>
                  <a:lnTo>
                    <a:pt x="26898" y="29019"/>
                  </a:lnTo>
                  <a:lnTo>
                    <a:pt x="26911" y="29794"/>
                  </a:lnTo>
                  <a:lnTo>
                    <a:pt x="27051" y="30556"/>
                  </a:lnTo>
                  <a:lnTo>
                    <a:pt x="26911" y="29794"/>
                  </a:lnTo>
                  <a:lnTo>
                    <a:pt x="26797" y="27622"/>
                  </a:lnTo>
                  <a:lnTo>
                    <a:pt x="26835" y="26454"/>
                  </a:lnTo>
                  <a:lnTo>
                    <a:pt x="27609" y="25120"/>
                  </a:lnTo>
                  <a:lnTo>
                    <a:pt x="29146" y="23799"/>
                  </a:lnTo>
                  <a:lnTo>
                    <a:pt x="31369" y="17868"/>
                  </a:lnTo>
                  <a:lnTo>
                    <a:pt x="33756" y="12001"/>
                  </a:lnTo>
                  <a:lnTo>
                    <a:pt x="34074" y="5435"/>
                  </a:lnTo>
                  <a:lnTo>
                    <a:pt x="33947" y="5422"/>
                  </a:lnTo>
                  <a:lnTo>
                    <a:pt x="34074" y="5435"/>
                  </a:lnTo>
                  <a:lnTo>
                    <a:pt x="34074" y="5308"/>
                  </a:lnTo>
                  <a:lnTo>
                    <a:pt x="34112" y="5080"/>
                  </a:lnTo>
                  <a:close/>
                </a:path>
              </a:pathLst>
            </a:custGeom>
            <a:solidFill>
              <a:srgbClr val="9AE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3077964" y="3469473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4152" y="0"/>
                  </a:moveTo>
                  <a:lnTo>
                    <a:pt x="2514" y="800"/>
                  </a:lnTo>
                  <a:lnTo>
                    <a:pt x="533" y="2019"/>
                  </a:lnTo>
                  <a:lnTo>
                    <a:pt x="0" y="8382"/>
                  </a:lnTo>
                  <a:lnTo>
                    <a:pt x="1625" y="10007"/>
                  </a:lnTo>
                  <a:lnTo>
                    <a:pt x="4406" y="10134"/>
                  </a:lnTo>
                  <a:lnTo>
                    <a:pt x="7086" y="10261"/>
                  </a:lnTo>
                  <a:lnTo>
                    <a:pt x="9093" y="9105"/>
                  </a:lnTo>
                  <a:lnTo>
                    <a:pt x="9067" y="2743"/>
                  </a:lnTo>
                  <a:lnTo>
                    <a:pt x="7607" y="838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6F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2201087" y="4603038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4">
                  <a:moveTo>
                    <a:pt x="7124" y="7708"/>
                  </a:moveTo>
                  <a:lnTo>
                    <a:pt x="5194" y="0"/>
                  </a:lnTo>
                  <a:lnTo>
                    <a:pt x="2628" y="3238"/>
                  </a:lnTo>
                  <a:lnTo>
                    <a:pt x="12" y="7188"/>
                  </a:lnTo>
                  <a:lnTo>
                    <a:pt x="4749" y="7543"/>
                  </a:lnTo>
                  <a:lnTo>
                    <a:pt x="7124" y="7708"/>
                  </a:lnTo>
                  <a:close/>
                </a:path>
              </a:pathLst>
            </a:custGeom>
            <a:solidFill>
              <a:srgbClr val="87C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3479263" y="5099596"/>
              <a:ext cx="19050" cy="17145"/>
            </a:xfrm>
            <a:custGeom>
              <a:avLst/>
              <a:gdLst/>
              <a:ahLst/>
              <a:cxnLst/>
              <a:rect l="l" t="t" r="r" b="b"/>
              <a:pathLst>
                <a:path w="19050" h="17145">
                  <a:moveTo>
                    <a:pt x="13576" y="0"/>
                  </a:moveTo>
                  <a:lnTo>
                    <a:pt x="10045" y="673"/>
                  </a:lnTo>
                  <a:lnTo>
                    <a:pt x="6654" y="2654"/>
                  </a:lnTo>
                  <a:lnTo>
                    <a:pt x="5956" y="3060"/>
                  </a:lnTo>
                  <a:lnTo>
                    <a:pt x="5270" y="3606"/>
                  </a:lnTo>
                  <a:lnTo>
                    <a:pt x="3060" y="5905"/>
                  </a:lnTo>
                  <a:lnTo>
                    <a:pt x="0" y="6604"/>
                  </a:lnTo>
                  <a:lnTo>
                    <a:pt x="1943" y="14198"/>
                  </a:lnTo>
                  <a:lnTo>
                    <a:pt x="5003" y="15468"/>
                  </a:lnTo>
                  <a:lnTo>
                    <a:pt x="8280" y="16611"/>
                  </a:lnTo>
                  <a:lnTo>
                    <a:pt x="12636" y="16040"/>
                  </a:lnTo>
                  <a:lnTo>
                    <a:pt x="15087" y="12369"/>
                  </a:lnTo>
                  <a:lnTo>
                    <a:pt x="18567" y="6807"/>
                  </a:lnTo>
                  <a:lnTo>
                    <a:pt x="18783" y="4203"/>
                  </a:lnTo>
                  <a:lnTo>
                    <a:pt x="13576" y="0"/>
                  </a:lnTo>
                  <a:close/>
                </a:path>
              </a:pathLst>
            </a:custGeom>
            <a:solidFill>
              <a:srgbClr val="F8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2043474" y="466141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431" y="0"/>
                  </a:moveTo>
                  <a:lnTo>
                    <a:pt x="190" y="698"/>
                  </a:lnTo>
                  <a:lnTo>
                    <a:pt x="0" y="1079"/>
                  </a:lnTo>
                  <a:lnTo>
                    <a:pt x="1143" y="635"/>
                  </a:lnTo>
                  <a:lnTo>
                    <a:pt x="1320" y="215"/>
                  </a:lnTo>
                  <a:lnTo>
                    <a:pt x="533" y="25"/>
                  </a:lnTo>
                  <a:close/>
                </a:path>
              </a:pathLst>
            </a:custGeom>
            <a:solidFill>
              <a:srgbClr val="99C9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2195944" y="4491405"/>
              <a:ext cx="48895" cy="41275"/>
            </a:xfrm>
            <a:custGeom>
              <a:avLst/>
              <a:gdLst/>
              <a:ahLst/>
              <a:cxnLst/>
              <a:rect l="l" t="t" r="r" b="b"/>
              <a:pathLst>
                <a:path w="48894" h="41275">
                  <a:moveTo>
                    <a:pt x="48653" y="27051"/>
                  </a:moveTo>
                  <a:lnTo>
                    <a:pt x="48348" y="27051"/>
                  </a:lnTo>
                  <a:lnTo>
                    <a:pt x="44983" y="29248"/>
                  </a:lnTo>
                  <a:lnTo>
                    <a:pt x="48399" y="26936"/>
                  </a:lnTo>
                  <a:lnTo>
                    <a:pt x="48564" y="27012"/>
                  </a:lnTo>
                  <a:lnTo>
                    <a:pt x="48475" y="26885"/>
                  </a:lnTo>
                  <a:lnTo>
                    <a:pt x="40487" y="19494"/>
                  </a:lnTo>
                  <a:lnTo>
                    <a:pt x="32105" y="12700"/>
                  </a:lnTo>
                  <a:lnTo>
                    <a:pt x="23495" y="6286"/>
                  </a:lnTo>
                  <a:lnTo>
                    <a:pt x="14795" y="12"/>
                  </a:lnTo>
                  <a:lnTo>
                    <a:pt x="14566" y="469"/>
                  </a:lnTo>
                  <a:lnTo>
                    <a:pt x="14782" y="0"/>
                  </a:lnTo>
                  <a:lnTo>
                    <a:pt x="13817" y="139"/>
                  </a:lnTo>
                  <a:lnTo>
                    <a:pt x="13741" y="2133"/>
                  </a:lnTo>
                  <a:lnTo>
                    <a:pt x="11595" y="6350"/>
                  </a:lnTo>
                  <a:lnTo>
                    <a:pt x="9131" y="9880"/>
                  </a:lnTo>
                  <a:lnTo>
                    <a:pt x="11582" y="6350"/>
                  </a:lnTo>
                  <a:lnTo>
                    <a:pt x="13741" y="2133"/>
                  </a:lnTo>
                  <a:lnTo>
                    <a:pt x="13741" y="165"/>
                  </a:lnTo>
                  <a:lnTo>
                    <a:pt x="13487" y="215"/>
                  </a:lnTo>
                  <a:lnTo>
                    <a:pt x="13487" y="1943"/>
                  </a:lnTo>
                  <a:lnTo>
                    <a:pt x="13347" y="1828"/>
                  </a:lnTo>
                  <a:lnTo>
                    <a:pt x="13487" y="1943"/>
                  </a:lnTo>
                  <a:lnTo>
                    <a:pt x="13487" y="215"/>
                  </a:lnTo>
                  <a:lnTo>
                    <a:pt x="12877" y="342"/>
                  </a:lnTo>
                  <a:lnTo>
                    <a:pt x="12039" y="762"/>
                  </a:lnTo>
                  <a:lnTo>
                    <a:pt x="12458" y="1092"/>
                  </a:lnTo>
                  <a:lnTo>
                    <a:pt x="12865" y="1447"/>
                  </a:lnTo>
                  <a:lnTo>
                    <a:pt x="12039" y="762"/>
                  </a:lnTo>
                  <a:lnTo>
                    <a:pt x="11163" y="1206"/>
                  </a:lnTo>
                  <a:lnTo>
                    <a:pt x="10401" y="1879"/>
                  </a:lnTo>
                  <a:lnTo>
                    <a:pt x="8318" y="6273"/>
                  </a:lnTo>
                  <a:lnTo>
                    <a:pt x="5994" y="7696"/>
                  </a:lnTo>
                  <a:lnTo>
                    <a:pt x="3251" y="8140"/>
                  </a:lnTo>
                  <a:lnTo>
                    <a:pt x="3860" y="8699"/>
                  </a:lnTo>
                  <a:lnTo>
                    <a:pt x="4457" y="9283"/>
                  </a:lnTo>
                  <a:lnTo>
                    <a:pt x="3251" y="8140"/>
                  </a:lnTo>
                  <a:lnTo>
                    <a:pt x="2222" y="8305"/>
                  </a:lnTo>
                  <a:lnTo>
                    <a:pt x="1130" y="8343"/>
                  </a:lnTo>
                  <a:lnTo>
                    <a:pt x="38" y="8293"/>
                  </a:lnTo>
                  <a:lnTo>
                    <a:pt x="9563" y="17360"/>
                  </a:lnTo>
                  <a:lnTo>
                    <a:pt x="19494" y="25844"/>
                  </a:lnTo>
                  <a:lnTo>
                    <a:pt x="29845" y="33705"/>
                  </a:lnTo>
                  <a:lnTo>
                    <a:pt x="40601" y="40906"/>
                  </a:lnTo>
                  <a:lnTo>
                    <a:pt x="40779" y="41033"/>
                  </a:lnTo>
                  <a:lnTo>
                    <a:pt x="40703" y="40894"/>
                  </a:lnTo>
                  <a:lnTo>
                    <a:pt x="32473" y="32004"/>
                  </a:lnTo>
                  <a:lnTo>
                    <a:pt x="40614" y="40792"/>
                  </a:lnTo>
                  <a:lnTo>
                    <a:pt x="42037" y="40792"/>
                  </a:lnTo>
                  <a:lnTo>
                    <a:pt x="47625" y="39941"/>
                  </a:lnTo>
                  <a:lnTo>
                    <a:pt x="48399" y="39941"/>
                  </a:lnTo>
                  <a:lnTo>
                    <a:pt x="47358" y="32639"/>
                  </a:lnTo>
                  <a:lnTo>
                    <a:pt x="48653" y="27051"/>
                  </a:lnTo>
                  <a:close/>
                </a:path>
              </a:pathLst>
            </a:custGeom>
            <a:solidFill>
              <a:srgbClr val="72E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2227541" y="4537595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2471" y="127"/>
                  </a:moveTo>
                  <a:lnTo>
                    <a:pt x="10452" y="127"/>
                  </a:lnTo>
                  <a:lnTo>
                    <a:pt x="12001" y="292"/>
                  </a:lnTo>
                  <a:lnTo>
                    <a:pt x="12458" y="139"/>
                  </a:lnTo>
                  <a:close/>
                </a:path>
                <a:path w="15875" h="5079">
                  <a:moveTo>
                    <a:pt x="15684" y="1651"/>
                  </a:moveTo>
                  <a:lnTo>
                    <a:pt x="14566" y="914"/>
                  </a:lnTo>
                  <a:lnTo>
                    <a:pt x="13487" y="571"/>
                  </a:lnTo>
                  <a:lnTo>
                    <a:pt x="12458" y="139"/>
                  </a:lnTo>
                  <a:lnTo>
                    <a:pt x="8293" y="1930"/>
                  </a:lnTo>
                  <a:lnTo>
                    <a:pt x="12090" y="292"/>
                  </a:lnTo>
                  <a:lnTo>
                    <a:pt x="11239" y="292"/>
                  </a:lnTo>
                  <a:lnTo>
                    <a:pt x="11747" y="279"/>
                  </a:lnTo>
                  <a:lnTo>
                    <a:pt x="10223" y="165"/>
                  </a:lnTo>
                  <a:lnTo>
                    <a:pt x="9575" y="101"/>
                  </a:lnTo>
                  <a:lnTo>
                    <a:pt x="9258" y="88"/>
                  </a:lnTo>
                  <a:lnTo>
                    <a:pt x="9512" y="127"/>
                  </a:lnTo>
                  <a:lnTo>
                    <a:pt x="279" y="127"/>
                  </a:lnTo>
                  <a:lnTo>
                    <a:pt x="4140" y="2159"/>
                  </a:lnTo>
                  <a:lnTo>
                    <a:pt x="0" y="0"/>
                  </a:lnTo>
                  <a:lnTo>
                    <a:pt x="4368" y="4953"/>
                  </a:lnTo>
                  <a:lnTo>
                    <a:pt x="10261" y="1612"/>
                  </a:lnTo>
                  <a:lnTo>
                    <a:pt x="15189" y="3530"/>
                  </a:lnTo>
                  <a:lnTo>
                    <a:pt x="15303" y="2832"/>
                  </a:lnTo>
                  <a:lnTo>
                    <a:pt x="15684" y="1651"/>
                  </a:lnTo>
                  <a:close/>
                </a:path>
              </a:pathLst>
            </a:custGeom>
            <a:solidFill>
              <a:srgbClr val="8DD9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3693211" y="3398202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2413" y="8305"/>
                  </a:moveTo>
                  <a:lnTo>
                    <a:pt x="2032" y="7950"/>
                  </a:lnTo>
                  <a:lnTo>
                    <a:pt x="1752" y="8394"/>
                  </a:lnTo>
                  <a:lnTo>
                    <a:pt x="1460" y="8813"/>
                  </a:lnTo>
                  <a:lnTo>
                    <a:pt x="1168" y="9232"/>
                  </a:lnTo>
                  <a:lnTo>
                    <a:pt x="1143" y="9817"/>
                  </a:lnTo>
                  <a:lnTo>
                    <a:pt x="1143" y="10388"/>
                  </a:lnTo>
                  <a:lnTo>
                    <a:pt x="1130" y="9817"/>
                  </a:lnTo>
                  <a:lnTo>
                    <a:pt x="1168" y="9232"/>
                  </a:lnTo>
                  <a:lnTo>
                    <a:pt x="774" y="9817"/>
                  </a:lnTo>
                  <a:lnTo>
                    <a:pt x="393" y="10388"/>
                  </a:lnTo>
                  <a:lnTo>
                    <a:pt x="0" y="10960"/>
                  </a:lnTo>
                  <a:lnTo>
                    <a:pt x="1155" y="10960"/>
                  </a:lnTo>
                  <a:lnTo>
                    <a:pt x="1549" y="10972"/>
                  </a:lnTo>
                  <a:lnTo>
                    <a:pt x="1930" y="10960"/>
                  </a:lnTo>
                  <a:lnTo>
                    <a:pt x="2298" y="10960"/>
                  </a:lnTo>
                  <a:lnTo>
                    <a:pt x="2349" y="10071"/>
                  </a:lnTo>
                  <a:lnTo>
                    <a:pt x="2374" y="9182"/>
                  </a:lnTo>
                  <a:lnTo>
                    <a:pt x="2413" y="8305"/>
                  </a:lnTo>
                  <a:close/>
                </a:path>
                <a:path w="5714" h="11429">
                  <a:moveTo>
                    <a:pt x="5092" y="6324"/>
                  </a:moveTo>
                  <a:lnTo>
                    <a:pt x="4711" y="3175"/>
                  </a:lnTo>
                  <a:lnTo>
                    <a:pt x="4902" y="241"/>
                  </a:lnTo>
                  <a:lnTo>
                    <a:pt x="4648" y="0"/>
                  </a:lnTo>
                  <a:lnTo>
                    <a:pt x="2171" y="1955"/>
                  </a:lnTo>
                  <a:lnTo>
                    <a:pt x="2362" y="5003"/>
                  </a:lnTo>
                  <a:lnTo>
                    <a:pt x="2044" y="7848"/>
                  </a:lnTo>
                  <a:lnTo>
                    <a:pt x="2413" y="8305"/>
                  </a:lnTo>
                  <a:lnTo>
                    <a:pt x="5092" y="6324"/>
                  </a:lnTo>
                  <a:close/>
                </a:path>
              </a:pathLst>
            </a:custGeom>
            <a:solidFill>
              <a:srgbClr val="C0DB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3928389" y="446161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133" y="0"/>
                  </a:moveTo>
                  <a:lnTo>
                    <a:pt x="1409" y="736"/>
                  </a:lnTo>
                  <a:lnTo>
                    <a:pt x="0" y="1244"/>
                  </a:lnTo>
                  <a:lnTo>
                    <a:pt x="330" y="2324"/>
                  </a:lnTo>
                  <a:lnTo>
                    <a:pt x="431" y="2654"/>
                  </a:lnTo>
                  <a:lnTo>
                    <a:pt x="698" y="3048"/>
                  </a:lnTo>
                  <a:lnTo>
                    <a:pt x="1231" y="3517"/>
                  </a:lnTo>
                  <a:lnTo>
                    <a:pt x="1346" y="3048"/>
                  </a:lnTo>
                  <a:lnTo>
                    <a:pt x="1473" y="2578"/>
                  </a:lnTo>
                  <a:lnTo>
                    <a:pt x="1587" y="2108"/>
                  </a:lnTo>
                  <a:lnTo>
                    <a:pt x="1206" y="2171"/>
                  </a:lnTo>
                  <a:lnTo>
                    <a:pt x="1587" y="2108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AAC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3976230" y="3680751"/>
              <a:ext cx="24765" cy="33655"/>
            </a:xfrm>
            <a:custGeom>
              <a:avLst/>
              <a:gdLst/>
              <a:ahLst/>
              <a:cxnLst/>
              <a:rect l="l" t="t" r="r" b="b"/>
              <a:pathLst>
                <a:path w="24764" h="33654">
                  <a:moveTo>
                    <a:pt x="24320" y="13411"/>
                  </a:moveTo>
                  <a:lnTo>
                    <a:pt x="18199" y="10147"/>
                  </a:lnTo>
                  <a:lnTo>
                    <a:pt x="12407" y="6121"/>
                  </a:lnTo>
                  <a:lnTo>
                    <a:pt x="6502" y="2387"/>
                  </a:lnTo>
                  <a:lnTo>
                    <a:pt x="0" y="0"/>
                  </a:lnTo>
                  <a:lnTo>
                    <a:pt x="165" y="965"/>
                  </a:lnTo>
                  <a:lnTo>
                    <a:pt x="355" y="1905"/>
                  </a:lnTo>
                  <a:lnTo>
                    <a:pt x="520" y="2870"/>
                  </a:lnTo>
                  <a:lnTo>
                    <a:pt x="1930" y="10375"/>
                  </a:lnTo>
                  <a:lnTo>
                    <a:pt x="14452" y="33604"/>
                  </a:lnTo>
                  <a:lnTo>
                    <a:pt x="17907" y="32639"/>
                  </a:lnTo>
                  <a:lnTo>
                    <a:pt x="21297" y="31203"/>
                  </a:lnTo>
                  <a:lnTo>
                    <a:pt x="21272" y="29870"/>
                  </a:lnTo>
                  <a:lnTo>
                    <a:pt x="21183" y="28524"/>
                  </a:lnTo>
                  <a:lnTo>
                    <a:pt x="21285" y="27292"/>
                  </a:lnTo>
                  <a:lnTo>
                    <a:pt x="21285" y="22631"/>
                  </a:lnTo>
                  <a:lnTo>
                    <a:pt x="21361" y="17995"/>
                  </a:lnTo>
                  <a:lnTo>
                    <a:pt x="23964" y="14058"/>
                  </a:lnTo>
                  <a:lnTo>
                    <a:pt x="22402" y="14960"/>
                  </a:lnTo>
                  <a:lnTo>
                    <a:pt x="23952" y="14058"/>
                  </a:lnTo>
                  <a:lnTo>
                    <a:pt x="24091" y="13855"/>
                  </a:lnTo>
                  <a:lnTo>
                    <a:pt x="24155" y="13614"/>
                  </a:lnTo>
                  <a:lnTo>
                    <a:pt x="24320" y="13411"/>
                  </a:lnTo>
                  <a:close/>
                </a:path>
                <a:path w="24764" h="33654">
                  <a:moveTo>
                    <a:pt x="24574" y="29730"/>
                  </a:moveTo>
                  <a:lnTo>
                    <a:pt x="24498" y="24434"/>
                  </a:lnTo>
                  <a:lnTo>
                    <a:pt x="24396" y="17995"/>
                  </a:lnTo>
                  <a:lnTo>
                    <a:pt x="24333" y="13982"/>
                  </a:lnTo>
                  <a:lnTo>
                    <a:pt x="24091" y="13982"/>
                  </a:lnTo>
                  <a:lnTo>
                    <a:pt x="24333" y="13855"/>
                  </a:lnTo>
                  <a:lnTo>
                    <a:pt x="24333" y="13550"/>
                  </a:lnTo>
                  <a:lnTo>
                    <a:pt x="24320" y="13411"/>
                  </a:lnTo>
                  <a:lnTo>
                    <a:pt x="24168" y="13614"/>
                  </a:lnTo>
                  <a:lnTo>
                    <a:pt x="24104" y="13843"/>
                  </a:lnTo>
                  <a:lnTo>
                    <a:pt x="23964" y="14058"/>
                  </a:lnTo>
                  <a:lnTo>
                    <a:pt x="21361" y="17995"/>
                  </a:lnTo>
                  <a:lnTo>
                    <a:pt x="21297" y="30746"/>
                  </a:lnTo>
                  <a:lnTo>
                    <a:pt x="22390" y="30746"/>
                  </a:lnTo>
                  <a:lnTo>
                    <a:pt x="23495" y="30251"/>
                  </a:lnTo>
                  <a:lnTo>
                    <a:pt x="24574" y="29730"/>
                  </a:lnTo>
                  <a:close/>
                </a:path>
              </a:pathLst>
            </a:custGeom>
            <a:solidFill>
              <a:srgbClr val="71E7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2772067" y="5029339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8851" y="3136"/>
                  </a:moveTo>
                  <a:lnTo>
                    <a:pt x="8102" y="0"/>
                  </a:lnTo>
                  <a:lnTo>
                    <a:pt x="5854" y="698"/>
                  </a:lnTo>
                  <a:lnTo>
                    <a:pt x="5676" y="800"/>
                  </a:lnTo>
                  <a:lnTo>
                    <a:pt x="5676" y="6375"/>
                  </a:lnTo>
                  <a:lnTo>
                    <a:pt x="5257" y="6604"/>
                  </a:lnTo>
                  <a:lnTo>
                    <a:pt x="4813" y="6819"/>
                  </a:lnTo>
                  <a:lnTo>
                    <a:pt x="4813" y="6972"/>
                  </a:lnTo>
                  <a:lnTo>
                    <a:pt x="4813" y="6819"/>
                  </a:lnTo>
                  <a:lnTo>
                    <a:pt x="5676" y="6375"/>
                  </a:lnTo>
                  <a:lnTo>
                    <a:pt x="5676" y="800"/>
                  </a:lnTo>
                  <a:lnTo>
                    <a:pt x="444" y="3543"/>
                  </a:lnTo>
                  <a:lnTo>
                    <a:pt x="0" y="11684"/>
                  </a:lnTo>
                  <a:lnTo>
                    <a:pt x="3594" y="17132"/>
                  </a:lnTo>
                  <a:lnTo>
                    <a:pt x="3848" y="15963"/>
                  </a:lnTo>
                  <a:lnTo>
                    <a:pt x="3822" y="13385"/>
                  </a:lnTo>
                  <a:lnTo>
                    <a:pt x="3543" y="11366"/>
                  </a:lnTo>
                  <a:lnTo>
                    <a:pt x="3530" y="9347"/>
                  </a:lnTo>
                  <a:lnTo>
                    <a:pt x="3937" y="7340"/>
                  </a:lnTo>
                  <a:lnTo>
                    <a:pt x="4165" y="6159"/>
                  </a:lnTo>
                  <a:lnTo>
                    <a:pt x="4521" y="4978"/>
                  </a:lnTo>
                  <a:lnTo>
                    <a:pt x="5664" y="2184"/>
                  </a:lnTo>
                  <a:lnTo>
                    <a:pt x="4521" y="4978"/>
                  </a:lnTo>
                  <a:lnTo>
                    <a:pt x="4178" y="6159"/>
                  </a:lnTo>
                  <a:lnTo>
                    <a:pt x="3937" y="7340"/>
                  </a:lnTo>
                  <a:lnTo>
                    <a:pt x="3543" y="9334"/>
                  </a:lnTo>
                  <a:lnTo>
                    <a:pt x="3543" y="11353"/>
                  </a:lnTo>
                  <a:lnTo>
                    <a:pt x="3822" y="13373"/>
                  </a:lnTo>
                  <a:lnTo>
                    <a:pt x="3810" y="11391"/>
                  </a:lnTo>
                  <a:lnTo>
                    <a:pt x="3860" y="9410"/>
                  </a:lnTo>
                  <a:lnTo>
                    <a:pt x="4902" y="7747"/>
                  </a:lnTo>
                  <a:lnTo>
                    <a:pt x="4800" y="7289"/>
                  </a:lnTo>
                  <a:lnTo>
                    <a:pt x="4876" y="7594"/>
                  </a:lnTo>
                  <a:lnTo>
                    <a:pt x="4902" y="7747"/>
                  </a:lnTo>
                  <a:lnTo>
                    <a:pt x="5245" y="7188"/>
                  </a:lnTo>
                  <a:lnTo>
                    <a:pt x="5664" y="6667"/>
                  </a:lnTo>
                  <a:lnTo>
                    <a:pt x="6261" y="6197"/>
                  </a:lnTo>
                  <a:lnTo>
                    <a:pt x="7112" y="4800"/>
                  </a:lnTo>
                  <a:lnTo>
                    <a:pt x="8851" y="3136"/>
                  </a:lnTo>
                  <a:close/>
                </a:path>
              </a:pathLst>
            </a:custGeom>
            <a:solidFill>
              <a:srgbClr val="B0D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2544178" y="3307105"/>
              <a:ext cx="15240" cy="75565"/>
            </a:xfrm>
            <a:custGeom>
              <a:avLst/>
              <a:gdLst/>
              <a:ahLst/>
              <a:cxnLst/>
              <a:rect l="l" t="t" r="r" b="b"/>
              <a:pathLst>
                <a:path w="15239" h="75564">
                  <a:moveTo>
                    <a:pt x="8356" y="28790"/>
                  </a:moveTo>
                  <a:lnTo>
                    <a:pt x="7950" y="25958"/>
                  </a:lnTo>
                  <a:lnTo>
                    <a:pt x="7493" y="31102"/>
                  </a:lnTo>
                  <a:lnTo>
                    <a:pt x="8356" y="28790"/>
                  </a:lnTo>
                  <a:close/>
                </a:path>
                <a:path w="15239" h="75564">
                  <a:moveTo>
                    <a:pt x="11506" y="20396"/>
                  </a:moveTo>
                  <a:lnTo>
                    <a:pt x="10147" y="16167"/>
                  </a:lnTo>
                  <a:lnTo>
                    <a:pt x="10363" y="12369"/>
                  </a:lnTo>
                  <a:lnTo>
                    <a:pt x="7759" y="15532"/>
                  </a:lnTo>
                  <a:lnTo>
                    <a:pt x="10350" y="12369"/>
                  </a:lnTo>
                  <a:lnTo>
                    <a:pt x="7023" y="15341"/>
                  </a:lnTo>
                  <a:lnTo>
                    <a:pt x="8191" y="19507"/>
                  </a:lnTo>
                  <a:lnTo>
                    <a:pt x="8013" y="23317"/>
                  </a:lnTo>
                  <a:lnTo>
                    <a:pt x="11506" y="20396"/>
                  </a:lnTo>
                  <a:close/>
                </a:path>
                <a:path w="15239" h="75564">
                  <a:moveTo>
                    <a:pt x="12903" y="28790"/>
                  </a:moveTo>
                  <a:lnTo>
                    <a:pt x="10858" y="31699"/>
                  </a:lnTo>
                  <a:lnTo>
                    <a:pt x="7442" y="31699"/>
                  </a:lnTo>
                  <a:lnTo>
                    <a:pt x="7416" y="31953"/>
                  </a:lnTo>
                  <a:lnTo>
                    <a:pt x="10680" y="31953"/>
                  </a:lnTo>
                  <a:lnTo>
                    <a:pt x="10096" y="32791"/>
                  </a:lnTo>
                  <a:lnTo>
                    <a:pt x="10096" y="36918"/>
                  </a:lnTo>
                  <a:lnTo>
                    <a:pt x="9855" y="37007"/>
                  </a:lnTo>
                  <a:lnTo>
                    <a:pt x="9486" y="37058"/>
                  </a:lnTo>
                  <a:lnTo>
                    <a:pt x="8191" y="36639"/>
                  </a:lnTo>
                  <a:lnTo>
                    <a:pt x="9067" y="36918"/>
                  </a:lnTo>
                  <a:lnTo>
                    <a:pt x="10096" y="36918"/>
                  </a:lnTo>
                  <a:lnTo>
                    <a:pt x="10096" y="32791"/>
                  </a:lnTo>
                  <a:lnTo>
                    <a:pt x="8915" y="34480"/>
                  </a:lnTo>
                  <a:lnTo>
                    <a:pt x="7416" y="31953"/>
                  </a:lnTo>
                  <a:lnTo>
                    <a:pt x="7175" y="34480"/>
                  </a:lnTo>
                  <a:lnTo>
                    <a:pt x="7061" y="35648"/>
                  </a:lnTo>
                  <a:lnTo>
                    <a:pt x="7569" y="36182"/>
                  </a:lnTo>
                  <a:lnTo>
                    <a:pt x="7061" y="35648"/>
                  </a:lnTo>
                  <a:lnTo>
                    <a:pt x="7416" y="31699"/>
                  </a:lnTo>
                  <a:lnTo>
                    <a:pt x="7493" y="31102"/>
                  </a:lnTo>
                  <a:lnTo>
                    <a:pt x="7950" y="25958"/>
                  </a:lnTo>
                  <a:lnTo>
                    <a:pt x="6527" y="31305"/>
                  </a:lnTo>
                  <a:lnTo>
                    <a:pt x="6527" y="35064"/>
                  </a:lnTo>
                  <a:lnTo>
                    <a:pt x="6159" y="34378"/>
                  </a:lnTo>
                  <a:lnTo>
                    <a:pt x="6108" y="34226"/>
                  </a:lnTo>
                  <a:lnTo>
                    <a:pt x="6159" y="34366"/>
                  </a:lnTo>
                  <a:lnTo>
                    <a:pt x="6527" y="35064"/>
                  </a:lnTo>
                  <a:lnTo>
                    <a:pt x="6527" y="31305"/>
                  </a:lnTo>
                  <a:lnTo>
                    <a:pt x="5918" y="33591"/>
                  </a:lnTo>
                  <a:lnTo>
                    <a:pt x="5588" y="34925"/>
                  </a:lnTo>
                  <a:lnTo>
                    <a:pt x="5588" y="49314"/>
                  </a:lnTo>
                  <a:lnTo>
                    <a:pt x="5537" y="49568"/>
                  </a:lnTo>
                  <a:lnTo>
                    <a:pt x="5588" y="49314"/>
                  </a:lnTo>
                  <a:lnTo>
                    <a:pt x="5588" y="34925"/>
                  </a:lnTo>
                  <a:lnTo>
                    <a:pt x="4432" y="39471"/>
                  </a:lnTo>
                  <a:lnTo>
                    <a:pt x="4432" y="55067"/>
                  </a:lnTo>
                  <a:lnTo>
                    <a:pt x="3886" y="57873"/>
                  </a:lnTo>
                  <a:lnTo>
                    <a:pt x="3340" y="59994"/>
                  </a:lnTo>
                  <a:lnTo>
                    <a:pt x="3873" y="57873"/>
                  </a:lnTo>
                  <a:lnTo>
                    <a:pt x="4432" y="55067"/>
                  </a:lnTo>
                  <a:lnTo>
                    <a:pt x="4432" y="39471"/>
                  </a:lnTo>
                  <a:lnTo>
                    <a:pt x="3441" y="43357"/>
                  </a:lnTo>
                  <a:lnTo>
                    <a:pt x="3340" y="43776"/>
                  </a:lnTo>
                  <a:lnTo>
                    <a:pt x="1231" y="54076"/>
                  </a:lnTo>
                  <a:lnTo>
                    <a:pt x="0" y="64566"/>
                  </a:lnTo>
                  <a:lnTo>
                    <a:pt x="0" y="75323"/>
                  </a:lnTo>
                  <a:lnTo>
                    <a:pt x="3975" y="65354"/>
                  </a:lnTo>
                  <a:lnTo>
                    <a:pt x="4902" y="62776"/>
                  </a:lnTo>
                  <a:lnTo>
                    <a:pt x="7594" y="55295"/>
                  </a:lnTo>
                  <a:lnTo>
                    <a:pt x="10515" y="45008"/>
                  </a:lnTo>
                  <a:lnTo>
                    <a:pt x="12192" y="35648"/>
                  </a:lnTo>
                  <a:lnTo>
                    <a:pt x="12293" y="35077"/>
                  </a:lnTo>
                  <a:lnTo>
                    <a:pt x="12420" y="34378"/>
                  </a:lnTo>
                  <a:lnTo>
                    <a:pt x="12636" y="32537"/>
                  </a:lnTo>
                  <a:lnTo>
                    <a:pt x="12814" y="30670"/>
                  </a:lnTo>
                  <a:lnTo>
                    <a:pt x="12903" y="28790"/>
                  </a:lnTo>
                  <a:close/>
                </a:path>
                <a:path w="15239" h="75564">
                  <a:moveTo>
                    <a:pt x="14249" y="3086"/>
                  </a:moveTo>
                  <a:lnTo>
                    <a:pt x="10134" y="673"/>
                  </a:lnTo>
                  <a:lnTo>
                    <a:pt x="10134" y="6388"/>
                  </a:lnTo>
                  <a:lnTo>
                    <a:pt x="9664" y="6515"/>
                  </a:lnTo>
                  <a:lnTo>
                    <a:pt x="10134" y="6388"/>
                  </a:lnTo>
                  <a:lnTo>
                    <a:pt x="10134" y="673"/>
                  </a:lnTo>
                  <a:lnTo>
                    <a:pt x="9296" y="177"/>
                  </a:lnTo>
                  <a:lnTo>
                    <a:pt x="9296" y="8128"/>
                  </a:lnTo>
                  <a:lnTo>
                    <a:pt x="9004" y="7874"/>
                  </a:lnTo>
                  <a:lnTo>
                    <a:pt x="9296" y="8128"/>
                  </a:lnTo>
                  <a:lnTo>
                    <a:pt x="9296" y="177"/>
                  </a:lnTo>
                  <a:lnTo>
                    <a:pt x="9004" y="0"/>
                  </a:lnTo>
                  <a:lnTo>
                    <a:pt x="8331" y="4419"/>
                  </a:lnTo>
                  <a:lnTo>
                    <a:pt x="7975" y="6972"/>
                  </a:lnTo>
                  <a:lnTo>
                    <a:pt x="8928" y="8039"/>
                  </a:lnTo>
                  <a:lnTo>
                    <a:pt x="9080" y="8229"/>
                  </a:lnTo>
                  <a:lnTo>
                    <a:pt x="9245" y="8407"/>
                  </a:lnTo>
                  <a:lnTo>
                    <a:pt x="9398" y="8585"/>
                  </a:lnTo>
                  <a:lnTo>
                    <a:pt x="9398" y="8369"/>
                  </a:lnTo>
                  <a:lnTo>
                    <a:pt x="9410" y="8572"/>
                  </a:lnTo>
                  <a:lnTo>
                    <a:pt x="9753" y="8966"/>
                  </a:lnTo>
                  <a:lnTo>
                    <a:pt x="10439" y="9728"/>
                  </a:lnTo>
                  <a:lnTo>
                    <a:pt x="13119" y="7099"/>
                  </a:lnTo>
                  <a:lnTo>
                    <a:pt x="14249" y="3086"/>
                  </a:lnTo>
                  <a:close/>
                </a:path>
                <a:path w="15239" h="75564">
                  <a:moveTo>
                    <a:pt x="15227" y="25552"/>
                  </a:moveTo>
                  <a:lnTo>
                    <a:pt x="15138" y="23304"/>
                  </a:lnTo>
                  <a:lnTo>
                    <a:pt x="13258" y="24549"/>
                  </a:lnTo>
                  <a:lnTo>
                    <a:pt x="12839" y="26555"/>
                  </a:lnTo>
                  <a:lnTo>
                    <a:pt x="12903" y="28790"/>
                  </a:lnTo>
                  <a:lnTo>
                    <a:pt x="14795" y="27546"/>
                  </a:lnTo>
                  <a:lnTo>
                    <a:pt x="15227" y="25552"/>
                  </a:lnTo>
                  <a:close/>
                </a:path>
              </a:pathLst>
            </a:custGeom>
            <a:solidFill>
              <a:srgbClr val="D6D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2248954" y="4831240"/>
              <a:ext cx="15240" cy="24130"/>
            </a:xfrm>
            <a:custGeom>
              <a:avLst/>
              <a:gdLst/>
              <a:ahLst/>
              <a:cxnLst/>
              <a:rect l="l" t="t" r="r" b="b"/>
              <a:pathLst>
                <a:path w="15239" h="24129">
                  <a:moveTo>
                    <a:pt x="10998" y="0"/>
                  </a:moveTo>
                  <a:lnTo>
                    <a:pt x="0" y="1308"/>
                  </a:lnTo>
                  <a:lnTo>
                    <a:pt x="431" y="6502"/>
                  </a:lnTo>
                  <a:lnTo>
                    <a:pt x="330" y="11036"/>
                  </a:lnTo>
                  <a:lnTo>
                    <a:pt x="215" y="20243"/>
                  </a:lnTo>
                  <a:lnTo>
                    <a:pt x="2311" y="23914"/>
                  </a:lnTo>
                  <a:lnTo>
                    <a:pt x="12547" y="23710"/>
                  </a:lnTo>
                  <a:lnTo>
                    <a:pt x="14859" y="20510"/>
                  </a:lnTo>
                  <a:lnTo>
                    <a:pt x="15125" y="6095"/>
                  </a:lnTo>
                  <a:lnTo>
                    <a:pt x="10998" y="0"/>
                  </a:lnTo>
                  <a:close/>
                </a:path>
              </a:pathLst>
            </a:custGeom>
            <a:solidFill>
              <a:srgbClr val="FA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1933892" y="4230992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4">
                  <a:moveTo>
                    <a:pt x="3556" y="0"/>
                  </a:moveTo>
                  <a:lnTo>
                    <a:pt x="2882" y="304"/>
                  </a:lnTo>
                  <a:lnTo>
                    <a:pt x="2882" y="5969"/>
                  </a:lnTo>
                  <a:lnTo>
                    <a:pt x="520" y="1790"/>
                  </a:lnTo>
                  <a:lnTo>
                    <a:pt x="2882" y="5969"/>
                  </a:lnTo>
                  <a:lnTo>
                    <a:pt x="2882" y="304"/>
                  </a:lnTo>
                  <a:lnTo>
                    <a:pt x="0" y="1562"/>
                  </a:lnTo>
                  <a:lnTo>
                    <a:pt x="685" y="5016"/>
                  </a:lnTo>
                  <a:lnTo>
                    <a:pt x="660" y="8140"/>
                  </a:lnTo>
                  <a:lnTo>
                    <a:pt x="3213" y="6121"/>
                  </a:lnTo>
                  <a:lnTo>
                    <a:pt x="2908" y="2844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AAC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4146105" y="4331169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4826" y="0"/>
                  </a:moveTo>
                  <a:lnTo>
                    <a:pt x="3009" y="139"/>
                  </a:lnTo>
                  <a:lnTo>
                    <a:pt x="1384" y="698"/>
                  </a:lnTo>
                  <a:lnTo>
                    <a:pt x="304" y="2400"/>
                  </a:lnTo>
                  <a:lnTo>
                    <a:pt x="215" y="2552"/>
                  </a:lnTo>
                  <a:lnTo>
                    <a:pt x="88" y="2641"/>
                  </a:lnTo>
                  <a:lnTo>
                    <a:pt x="12" y="2806"/>
                  </a:lnTo>
                  <a:lnTo>
                    <a:pt x="241" y="2819"/>
                  </a:lnTo>
                  <a:lnTo>
                    <a:pt x="469" y="2768"/>
                  </a:lnTo>
                  <a:lnTo>
                    <a:pt x="711" y="2755"/>
                  </a:lnTo>
                  <a:lnTo>
                    <a:pt x="508" y="2590"/>
                  </a:lnTo>
                  <a:lnTo>
                    <a:pt x="711" y="2743"/>
                  </a:lnTo>
                  <a:lnTo>
                    <a:pt x="2438" y="2590"/>
                  </a:lnTo>
                  <a:lnTo>
                    <a:pt x="3962" y="2019"/>
                  </a:lnTo>
                  <a:lnTo>
                    <a:pt x="4787" y="50"/>
                  </a:lnTo>
                  <a:close/>
                </a:path>
              </a:pathLst>
            </a:custGeom>
            <a:solidFill>
              <a:srgbClr val="B5C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2995625" y="318110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273" y="12"/>
                  </a:moveTo>
                  <a:lnTo>
                    <a:pt x="1866" y="0"/>
                  </a:lnTo>
                  <a:lnTo>
                    <a:pt x="1460" y="12"/>
                  </a:lnTo>
                  <a:lnTo>
                    <a:pt x="1054" y="12"/>
                  </a:lnTo>
                  <a:lnTo>
                    <a:pt x="711" y="12"/>
                  </a:lnTo>
                  <a:lnTo>
                    <a:pt x="355" y="0"/>
                  </a:lnTo>
                  <a:lnTo>
                    <a:pt x="0" y="0"/>
                  </a:lnTo>
                  <a:lnTo>
                    <a:pt x="482" y="647"/>
                  </a:lnTo>
                  <a:lnTo>
                    <a:pt x="825" y="1066"/>
                  </a:lnTo>
                  <a:lnTo>
                    <a:pt x="1003" y="1295"/>
                  </a:lnTo>
                  <a:lnTo>
                    <a:pt x="1384" y="1803"/>
                  </a:lnTo>
                  <a:lnTo>
                    <a:pt x="1778" y="2298"/>
                  </a:lnTo>
                  <a:lnTo>
                    <a:pt x="2171" y="2806"/>
                  </a:lnTo>
                  <a:lnTo>
                    <a:pt x="2209" y="1879"/>
                  </a:lnTo>
                  <a:lnTo>
                    <a:pt x="2235" y="939"/>
                  </a:lnTo>
                  <a:lnTo>
                    <a:pt x="2273" y="12"/>
                  </a:lnTo>
                  <a:close/>
                </a:path>
              </a:pathLst>
            </a:custGeom>
            <a:solidFill>
              <a:srgbClr val="C7D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3031617" y="3220567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8394" y="7543"/>
                  </a:moveTo>
                  <a:lnTo>
                    <a:pt x="4876" y="0"/>
                  </a:lnTo>
                  <a:lnTo>
                    <a:pt x="2044" y="1308"/>
                  </a:lnTo>
                  <a:lnTo>
                    <a:pt x="0" y="4279"/>
                  </a:lnTo>
                  <a:lnTo>
                    <a:pt x="25" y="4648"/>
                  </a:lnTo>
                  <a:lnTo>
                    <a:pt x="76" y="5003"/>
                  </a:lnTo>
                  <a:lnTo>
                    <a:pt x="139" y="5359"/>
                  </a:lnTo>
                  <a:lnTo>
                    <a:pt x="342" y="6769"/>
                  </a:lnTo>
                  <a:lnTo>
                    <a:pt x="825" y="8039"/>
                  </a:lnTo>
                  <a:lnTo>
                    <a:pt x="1816" y="9017"/>
                  </a:lnTo>
                  <a:lnTo>
                    <a:pt x="1993" y="9182"/>
                  </a:lnTo>
                  <a:lnTo>
                    <a:pt x="2133" y="9385"/>
                  </a:lnTo>
                  <a:lnTo>
                    <a:pt x="2349" y="9537"/>
                  </a:lnTo>
                  <a:lnTo>
                    <a:pt x="5448" y="9080"/>
                  </a:lnTo>
                  <a:lnTo>
                    <a:pt x="8394" y="7543"/>
                  </a:lnTo>
                  <a:close/>
                </a:path>
              </a:pathLst>
            </a:custGeom>
            <a:solidFill>
              <a:srgbClr val="C6D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3037687" y="320295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270" y="25"/>
                  </a:moveTo>
                  <a:lnTo>
                    <a:pt x="177" y="406"/>
                  </a:lnTo>
                  <a:lnTo>
                    <a:pt x="0" y="800"/>
                  </a:lnTo>
                  <a:lnTo>
                    <a:pt x="749" y="1016"/>
                  </a:lnTo>
                  <a:lnTo>
                    <a:pt x="1092" y="381"/>
                  </a:lnTo>
                  <a:lnTo>
                    <a:pt x="1270" y="25"/>
                  </a:lnTo>
                  <a:close/>
                </a:path>
              </a:pathLst>
            </a:custGeom>
            <a:solidFill>
              <a:srgbClr val="9CD1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4160659" y="4401984"/>
              <a:ext cx="24765" cy="8255"/>
            </a:xfrm>
            <a:custGeom>
              <a:avLst/>
              <a:gdLst/>
              <a:ahLst/>
              <a:cxnLst/>
              <a:rect l="l" t="t" r="r" b="b"/>
              <a:pathLst>
                <a:path w="24764" h="8254">
                  <a:moveTo>
                    <a:pt x="14871" y="5118"/>
                  </a:moveTo>
                  <a:lnTo>
                    <a:pt x="9867" y="3543"/>
                  </a:lnTo>
                  <a:lnTo>
                    <a:pt x="4635" y="2857"/>
                  </a:lnTo>
                  <a:lnTo>
                    <a:pt x="9867" y="3543"/>
                  </a:lnTo>
                  <a:lnTo>
                    <a:pt x="14871" y="5118"/>
                  </a:lnTo>
                  <a:lnTo>
                    <a:pt x="13690" y="4203"/>
                  </a:lnTo>
                  <a:lnTo>
                    <a:pt x="12458" y="3429"/>
                  </a:lnTo>
                  <a:lnTo>
                    <a:pt x="11188" y="2768"/>
                  </a:lnTo>
                  <a:lnTo>
                    <a:pt x="8572" y="1384"/>
                  </a:lnTo>
                  <a:lnTo>
                    <a:pt x="5791" y="571"/>
                  </a:lnTo>
                  <a:lnTo>
                    <a:pt x="2882" y="228"/>
                  </a:lnTo>
                  <a:lnTo>
                    <a:pt x="990" y="0"/>
                  </a:lnTo>
                  <a:lnTo>
                    <a:pt x="0" y="0"/>
                  </a:lnTo>
                  <a:lnTo>
                    <a:pt x="3695" y="6324"/>
                  </a:lnTo>
                  <a:lnTo>
                    <a:pt x="9093" y="6438"/>
                  </a:lnTo>
                  <a:lnTo>
                    <a:pt x="14871" y="5118"/>
                  </a:lnTo>
                  <a:close/>
                </a:path>
                <a:path w="24764" h="8254">
                  <a:moveTo>
                    <a:pt x="24460" y="7823"/>
                  </a:moveTo>
                  <a:lnTo>
                    <a:pt x="23202" y="5930"/>
                  </a:lnTo>
                  <a:lnTo>
                    <a:pt x="21450" y="5410"/>
                  </a:lnTo>
                  <a:lnTo>
                    <a:pt x="19443" y="5588"/>
                  </a:lnTo>
                  <a:lnTo>
                    <a:pt x="20637" y="7670"/>
                  </a:lnTo>
                  <a:lnTo>
                    <a:pt x="22453" y="8001"/>
                  </a:lnTo>
                  <a:lnTo>
                    <a:pt x="24460" y="7823"/>
                  </a:lnTo>
                  <a:close/>
                </a:path>
              </a:pathLst>
            </a:custGeom>
            <a:solidFill>
              <a:srgbClr val="CCB8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2381021" y="3284194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4">
                  <a:moveTo>
                    <a:pt x="6591" y="8128"/>
                  </a:moveTo>
                  <a:lnTo>
                    <a:pt x="6375" y="5181"/>
                  </a:lnTo>
                  <a:lnTo>
                    <a:pt x="6578" y="2070"/>
                  </a:lnTo>
                  <a:lnTo>
                    <a:pt x="4114" y="25"/>
                  </a:lnTo>
                  <a:lnTo>
                    <a:pt x="2679" y="3581"/>
                  </a:lnTo>
                  <a:lnTo>
                    <a:pt x="0" y="7658"/>
                  </a:lnTo>
                  <a:lnTo>
                    <a:pt x="6591" y="8128"/>
                  </a:lnTo>
                  <a:close/>
                </a:path>
              </a:pathLst>
            </a:custGeom>
            <a:solidFill>
              <a:srgbClr val="ABD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2411755" y="3308807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851" y="2527"/>
                  </a:moveTo>
                  <a:lnTo>
                    <a:pt x="3530" y="965"/>
                  </a:lnTo>
                  <a:lnTo>
                    <a:pt x="1409" y="1511"/>
                  </a:lnTo>
                  <a:lnTo>
                    <a:pt x="0" y="177"/>
                  </a:lnTo>
                  <a:lnTo>
                    <a:pt x="1130" y="2222"/>
                  </a:lnTo>
                  <a:lnTo>
                    <a:pt x="2908" y="2590"/>
                  </a:lnTo>
                  <a:lnTo>
                    <a:pt x="4851" y="2527"/>
                  </a:lnTo>
                  <a:close/>
                </a:path>
                <a:path w="5080" h="3175">
                  <a:moveTo>
                    <a:pt x="4851" y="2514"/>
                  </a:moveTo>
                  <a:lnTo>
                    <a:pt x="3708" y="495"/>
                  </a:lnTo>
                  <a:lnTo>
                    <a:pt x="1981" y="0"/>
                  </a:lnTo>
                  <a:lnTo>
                    <a:pt x="0" y="165"/>
                  </a:lnTo>
                  <a:lnTo>
                    <a:pt x="1409" y="1498"/>
                  </a:lnTo>
                  <a:lnTo>
                    <a:pt x="3530" y="952"/>
                  </a:lnTo>
                  <a:lnTo>
                    <a:pt x="4851" y="2514"/>
                  </a:lnTo>
                  <a:close/>
                </a:path>
              </a:pathLst>
            </a:custGeom>
            <a:solidFill>
              <a:srgbClr val="A4D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4044340" y="3884244"/>
              <a:ext cx="34290" cy="15875"/>
            </a:xfrm>
            <a:custGeom>
              <a:avLst/>
              <a:gdLst/>
              <a:ahLst/>
              <a:cxnLst/>
              <a:rect l="l" t="t" r="r" b="b"/>
              <a:pathLst>
                <a:path w="34289" h="15875">
                  <a:moveTo>
                    <a:pt x="33947" y="8140"/>
                  </a:moveTo>
                  <a:lnTo>
                    <a:pt x="33909" y="2717"/>
                  </a:lnTo>
                  <a:lnTo>
                    <a:pt x="33058" y="1866"/>
                  </a:lnTo>
                  <a:lnTo>
                    <a:pt x="32334" y="876"/>
                  </a:lnTo>
                  <a:lnTo>
                    <a:pt x="31508" y="0"/>
                  </a:lnTo>
                  <a:lnTo>
                    <a:pt x="31242" y="165"/>
                  </a:lnTo>
                  <a:lnTo>
                    <a:pt x="31242" y="7175"/>
                  </a:lnTo>
                  <a:lnTo>
                    <a:pt x="31115" y="5130"/>
                  </a:lnTo>
                  <a:lnTo>
                    <a:pt x="31203" y="6248"/>
                  </a:lnTo>
                  <a:lnTo>
                    <a:pt x="31242" y="7175"/>
                  </a:lnTo>
                  <a:lnTo>
                    <a:pt x="31242" y="165"/>
                  </a:lnTo>
                  <a:lnTo>
                    <a:pt x="31026" y="292"/>
                  </a:lnTo>
                  <a:lnTo>
                    <a:pt x="30010" y="787"/>
                  </a:lnTo>
                  <a:lnTo>
                    <a:pt x="27279" y="2120"/>
                  </a:lnTo>
                  <a:lnTo>
                    <a:pt x="22720" y="6972"/>
                  </a:lnTo>
                  <a:lnTo>
                    <a:pt x="22034" y="5664"/>
                  </a:lnTo>
                  <a:lnTo>
                    <a:pt x="21894" y="3314"/>
                  </a:lnTo>
                  <a:lnTo>
                    <a:pt x="21831" y="2374"/>
                  </a:lnTo>
                  <a:lnTo>
                    <a:pt x="21856" y="1282"/>
                  </a:lnTo>
                  <a:lnTo>
                    <a:pt x="21831" y="266"/>
                  </a:lnTo>
                  <a:lnTo>
                    <a:pt x="15455" y="4140"/>
                  </a:lnTo>
                  <a:lnTo>
                    <a:pt x="8547" y="6908"/>
                  </a:lnTo>
                  <a:lnTo>
                    <a:pt x="6553" y="8445"/>
                  </a:lnTo>
                  <a:lnTo>
                    <a:pt x="6553" y="11391"/>
                  </a:lnTo>
                  <a:lnTo>
                    <a:pt x="4419" y="12255"/>
                  </a:lnTo>
                  <a:lnTo>
                    <a:pt x="6515" y="11404"/>
                  </a:lnTo>
                  <a:lnTo>
                    <a:pt x="6553" y="8445"/>
                  </a:lnTo>
                  <a:lnTo>
                    <a:pt x="2540" y="11531"/>
                  </a:lnTo>
                  <a:lnTo>
                    <a:pt x="1689" y="12192"/>
                  </a:lnTo>
                  <a:lnTo>
                    <a:pt x="800" y="12763"/>
                  </a:lnTo>
                  <a:lnTo>
                    <a:pt x="0" y="13500"/>
                  </a:lnTo>
                  <a:lnTo>
                    <a:pt x="2247" y="12992"/>
                  </a:lnTo>
                  <a:lnTo>
                    <a:pt x="0" y="13512"/>
                  </a:lnTo>
                  <a:lnTo>
                    <a:pt x="6032" y="14732"/>
                  </a:lnTo>
                  <a:lnTo>
                    <a:pt x="12179" y="14084"/>
                  </a:lnTo>
                  <a:lnTo>
                    <a:pt x="18351" y="13538"/>
                  </a:lnTo>
                  <a:lnTo>
                    <a:pt x="24434" y="15074"/>
                  </a:lnTo>
                  <a:lnTo>
                    <a:pt x="24917" y="15328"/>
                  </a:lnTo>
                  <a:lnTo>
                    <a:pt x="28727" y="10121"/>
                  </a:lnTo>
                  <a:lnTo>
                    <a:pt x="29959" y="9245"/>
                  </a:lnTo>
                  <a:lnTo>
                    <a:pt x="31343" y="8724"/>
                  </a:lnTo>
                  <a:lnTo>
                    <a:pt x="31330" y="8509"/>
                  </a:lnTo>
                  <a:lnTo>
                    <a:pt x="33070" y="8255"/>
                  </a:lnTo>
                  <a:lnTo>
                    <a:pt x="33947" y="8140"/>
                  </a:lnTo>
                  <a:close/>
                </a:path>
              </a:pathLst>
            </a:custGeom>
            <a:solidFill>
              <a:srgbClr val="9F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4066184" y="3878592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9652" y="5664"/>
                  </a:moveTo>
                  <a:lnTo>
                    <a:pt x="9626" y="3251"/>
                  </a:lnTo>
                  <a:lnTo>
                    <a:pt x="9105" y="1143"/>
                  </a:lnTo>
                  <a:lnTo>
                    <a:pt x="6972" y="0"/>
                  </a:lnTo>
                  <a:lnTo>
                    <a:pt x="6908" y="685"/>
                  </a:lnTo>
                  <a:lnTo>
                    <a:pt x="6959" y="0"/>
                  </a:lnTo>
                  <a:lnTo>
                    <a:pt x="6819" y="127"/>
                  </a:lnTo>
                  <a:lnTo>
                    <a:pt x="6819" y="2844"/>
                  </a:lnTo>
                  <a:lnTo>
                    <a:pt x="6502" y="1930"/>
                  </a:lnTo>
                  <a:lnTo>
                    <a:pt x="6819" y="2844"/>
                  </a:lnTo>
                  <a:lnTo>
                    <a:pt x="6819" y="127"/>
                  </a:lnTo>
                  <a:lnTo>
                    <a:pt x="6438" y="457"/>
                  </a:lnTo>
                  <a:lnTo>
                    <a:pt x="6184" y="673"/>
                  </a:lnTo>
                  <a:lnTo>
                    <a:pt x="4127" y="2425"/>
                  </a:lnTo>
                  <a:lnTo>
                    <a:pt x="2159" y="4089"/>
                  </a:lnTo>
                  <a:lnTo>
                    <a:pt x="2159" y="7518"/>
                  </a:lnTo>
                  <a:lnTo>
                    <a:pt x="1295" y="8178"/>
                  </a:lnTo>
                  <a:lnTo>
                    <a:pt x="1727" y="7835"/>
                  </a:lnTo>
                  <a:lnTo>
                    <a:pt x="2159" y="7518"/>
                  </a:lnTo>
                  <a:lnTo>
                    <a:pt x="2159" y="4089"/>
                  </a:lnTo>
                  <a:lnTo>
                    <a:pt x="0" y="5918"/>
                  </a:lnTo>
                  <a:lnTo>
                    <a:pt x="25" y="6934"/>
                  </a:lnTo>
                  <a:lnTo>
                    <a:pt x="0" y="8013"/>
                  </a:lnTo>
                  <a:lnTo>
                    <a:pt x="63" y="8953"/>
                  </a:lnTo>
                  <a:lnTo>
                    <a:pt x="190" y="11315"/>
                  </a:lnTo>
                  <a:lnTo>
                    <a:pt x="876" y="12623"/>
                  </a:lnTo>
                  <a:lnTo>
                    <a:pt x="4432" y="8851"/>
                  </a:lnTo>
                  <a:lnTo>
                    <a:pt x="5435" y="7772"/>
                  </a:lnTo>
                  <a:lnTo>
                    <a:pt x="8178" y="6438"/>
                  </a:lnTo>
                  <a:lnTo>
                    <a:pt x="8674" y="6184"/>
                  </a:lnTo>
                  <a:lnTo>
                    <a:pt x="9182" y="5943"/>
                  </a:lnTo>
                  <a:lnTo>
                    <a:pt x="9652" y="5664"/>
                  </a:lnTo>
                  <a:close/>
                </a:path>
              </a:pathLst>
            </a:custGeom>
            <a:solidFill>
              <a:srgbClr val="A7C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2134615" y="403153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647" y="0"/>
                  </a:moveTo>
                  <a:lnTo>
                    <a:pt x="317" y="368"/>
                  </a:lnTo>
                  <a:lnTo>
                    <a:pt x="0" y="558"/>
                  </a:lnTo>
                  <a:lnTo>
                    <a:pt x="838" y="1320"/>
                  </a:lnTo>
                  <a:lnTo>
                    <a:pt x="1473" y="939"/>
                  </a:lnTo>
                  <a:lnTo>
                    <a:pt x="1790" y="736"/>
                  </a:lnTo>
                  <a:lnTo>
                    <a:pt x="1511" y="482"/>
                  </a:lnTo>
                  <a:lnTo>
                    <a:pt x="1244" y="5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CBB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1918550" y="3912603"/>
              <a:ext cx="211454" cy="118745"/>
            </a:xfrm>
            <a:custGeom>
              <a:avLst/>
              <a:gdLst/>
              <a:ahLst/>
              <a:cxnLst/>
              <a:rect l="l" t="t" r="r" b="b"/>
              <a:pathLst>
                <a:path w="211455" h="118745">
                  <a:moveTo>
                    <a:pt x="3289" y="1587"/>
                  </a:moveTo>
                  <a:lnTo>
                    <a:pt x="2946" y="673"/>
                  </a:lnTo>
                  <a:lnTo>
                    <a:pt x="2336" y="0"/>
                  </a:lnTo>
                  <a:lnTo>
                    <a:pt x="889" y="101"/>
                  </a:lnTo>
                  <a:lnTo>
                    <a:pt x="609" y="114"/>
                  </a:lnTo>
                  <a:lnTo>
                    <a:pt x="152" y="635"/>
                  </a:lnTo>
                  <a:lnTo>
                    <a:pt x="0" y="3441"/>
                  </a:lnTo>
                  <a:lnTo>
                    <a:pt x="1435" y="3784"/>
                  </a:lnTo>
                  <a:lnTo>
                    <a:pt x="2946" y="4038"/>
                  </a:lnTo>
                  <a:lnTo>
                    <a:pt x="2997" y="3175"/>
                  </a:lnTo>
                  <a:lnTo>
                    <a:pt x="3149" y="2387"/>
                  </a:lnTo>
                  <a:lnTo>
                    <a:pt x="3289" y="1587"/>
                  </a:lnTo>
                  <a:close/>
                </a:path>
                <a:path w="211455" h="118745">
                  <a:moveTo>
                    <a:pt x="3797" y="4203"/>
                  </a:moveTo>
                  <a:lnTo>
                    <a:pt x="3644" y="3314"/>
                  </a:lnTo>
                  <a:lnTo>
                    <a:pt x="3568" y="2374"/>
                  </a:lnTo>
                  <a:lnTo>
                    <a:pt x="3289" y="1600"/>
                  </a:lnTo>
                  <a:lnTo>
                    <a:pt x="3149" y="2387"/>
                  </a:lnTo>
                  <a:lnTo>
                    <a:pt x="2997" y="3175"/>
                  </a:lnTo>
                  <a:lnTo>
                    <a:pt x="2946" y="4038"/>
                  </a:lnTo>
                  <a:lnTo>
                    <a:pt x="3225" y="4102"/>
                  </a:lnTo>
                  <a:lnTo>
                    <a:pt x="3505" y="4140"/>
                  </a:lnTo>
                  <a:lnTo>
                    <a:pt x="3797" y="4203"/>
                  </a:lnTo>
                  <a:close/>
                </a:path>
                <a:path w="211455" h="118745">
                  <a:moveTo>
                    <a:pt x="207987" y="117424"/>
                  </a:moveTo>
                  <a:lnTo>
                    <a:pt x="207746" y="117678"/>
                  </a:lnTo>
                  <a:lnTo>
                    <a:pt x="207518" y="117957"/>
                  </a:lnTo>
                  <a:lnTo>
                    <a:pt x="207276" y="118211"/>
                  </a:lnTo>
                  <a:lnTo>
                    <a:pt x="207530" y="117957"/>
                  </a:lnTo>
                  <a:lnTo>
                    <a:pt x="207987" y="117424"/>
                  </a:lnTo>
                  <a:close/>
                </a:path>
                <a:path w="211455" h="118745">
                  <a:moveTo>
                    <a:pt x="208584" y="116751"/>
                  </a:moveTo>
                  <a:lnTo>
                    <a:pt x="208368" y="116967"/>
                  </a:lnTo>
                  <a:lnTo>
                    <a:pt x="208241" y="117132"/>
                  </a:lnTo>
                  <a:lnTo>
                    <a:pt x="208584" y="116751"/>
                  </a:lnTo>
                  <a:close/>
                </a:path>
                <a:path w="211455" h="118745">
                  <a:moveTo>
                    <a:pt x="211023" y="114630"/>
                  </a:moveTo>
                  <a:lnTo>
                    <a:pt x="210235" y="114439"/>
                  </a:lnTo>
                  <a:lnTo>
                    <a:pt x="209892" y="115112"/>
                  </a:lnTo>
                  <a:lnTo>
                    <a:pt x="209702" y="115481"/>
                  </a:lnTo>
                  <a:lnTo>
                    <a:pt x="210845" y="115049"/>
                  </a:lnTo>
                  <a:lnTo>
                    <a:pt x="211023" y="114630"/>
                  </a:lnTo>
                  <a:close/>
                </a:path>
              </a:pathLst>
            </a:custGeom>
            <a:solidFill>
              <a:srgbClr val="FDA5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2147824" y="339736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470" y="3771"/>
                  </a:moveTo>
                  <a:lnTo>
                    <a:pt x="4140" y="2006"/>
                  </a:lnTo>
                  <a:lnTo>
                    <a:pt x="3416" y="177"/>
                  </a:lnTo>
                  <a:lnTo>
                    <a:pt x="3149" y="165"/>
                  </a:lnTo>
                  <a:lnTo>
                    <a:pt x="3149" y="2247"/>
                  </a:lnTo>
                  <a:lnTo>
                    <a:pt x="1841" y="2120"/>
                  </a:lnTo>
                  <a:lnTo>
                    <a:pt x="3149" y="2247"/>
                  </a:lnTo>
                  <a:lnTo>
                    <a:pt x="3149" y="165"/>
                  </a:lnTo>
                  <a:lnTo>
                    <a:pt x="939" y="38"/>
                  </a:lnTo>
                  <a:lnTo>
                    <a:pt x="939" y="3746"/>
                  </a:lnTo>
                  <a:lnTo>
                    <a:pt x="939" y="38"/>
                  </a:lnTo>
                  <a:lnTo>
                    <a:pt x="292" y="0"/>
                  </a:lnTo>
                  <a:lnTo>
                    <a:pt x="50" y="990"/>
                  </a:lnTo>
                  <a:lnTo>
                    <a:pt x="12" y="2108"/>
                  </a:lnTo>
                  <a:lnTo>
                    <a:pt x="0" y="2616"/>
                  </a:lnTo>
                  <a:lnTo>
                    <a:pt x="0" y="3594"/>
                  </a:lnTo>
                  <a:lnTo>
                    <a:pt x="177" y="3619"/>
                  </a:lnTo>
                  <a:lnTo>
                    <a:pt x="0" y="3771"/>
                  </a:lnTo>
                  <a:lnTo>
                    <a:pt x="711" y="3771"/>
                  </a:lnTo>
                  <a:lnTo>
                    <a:pt x="952" y="3771"/>
                  </a:lnTo>
                  <a:lnTo>
                    <a:pt x="4470" y="3771"/>
                  </a:lnTo>
                  <a:close/>
                </a:path>
              </a:pathLst>
            </a:custGeom>
            <a:solidFill>
              <a:srgbClr val="D2F5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995661" y="3726814"/>
              <a:ext cx="44450" cy="57150"/>
            </a:xfrm>
            <a:custGeom>
              <a:avLst/>
              <a:gdLst/>
              <a:ahLst/>
              <a:cxnLst/>
              <a:rect l="l" t="t" r="r" b="b"/>
              <a:pathLst>
                <a:path w="44450" h="57150">
                  <a:moveTo>
                    <a:pt x="43827" y="5295"/>
                  </a:moveTo>
                  <a:lnTo>
                    <a:pt x="43281" y="4711"/>
                  </a:lnTo>
                  <a:lnTo>
                    <a:pt x="42164" y="3810"/>
                  </a:lnTo>
                  <a:lnTo>
                    <a:pt x="41706" y="4559"/>
                  </a:lnTo>
                  <a:lnTo>
                    <a:pt x="34340" y="15976"/>
                  </a:lnTo>
                  <a:lnTo>
                    <a:pt x="27228" y="27597"/>
                  </a:lnTo>
                  <a:lnTo>
                    <a:pt x="13220" y="50990"/>
                  </a:lnTo>
                  <a:lnTo>
                    <a:pt x="27216" y="27597"/>
                  </a:lnTo>
                  <a:lnTo>
                    <a:pt x="34340" y="15976"/>
                  </a:lnTo>
                  <a:lnTo>
                    <a:pt x="42151" y="3822"/>
                  </a:lnTo>
                  <a:lnTo>
                    <a:pt x="37465" y="0"/>
                  </a:lnTo>
                  <a:lnTo>
                    <a:pt x="32308" y="355"/>
                  </a:lnTo>
                  <a:lnTo>
                    <a:pt x="27025" y="1752"/>
                  </a:lnTo>
                  <a:lnTo>
                    <a:pt x="26479" y="1917"/>
                  </a:lnTo>
                  <a:lnTo>
                    <a:pt x="26479" y="2730"/>
                  </a:lnTo>
                  <a:lnTo>
                    <a:pt x="25958" y="3644"/>
                  </a:lnTo>
                  <a:lnTo>
                    <a:pt x="23660" y="7264"/>
                  </a:lnTo>
                  <a:lnTo>
                    <a:pt x="25958" y="3644"/>
                  </a:lnTo>
                  <a:lnTo>
                    <a:pt x="26301" y="3009"/>
                  </a:lnTo>
                  <a:lnTo>
                    <a:pt x="26479" y="2730"/>
                  </a:lnTo>
                  <a:lnTo>
                    <a:pt x="26479" y="1917"/>
                  </a:lnTo>
                  <a:lnTo>
                    <a:pt x="0" y="40551"/>
                  </a:lnTo>
                  <a:lnTo>
                    <a:pt x="952" y="39776"/>
                  </a:lnTo>
                  <a:lnTo>
                    <a:pt x="1701" y="40017"/>
                  </a:lnTo>
                  <a:lnTo>
                    <a:pt x="2349" y="40703"/>
                  </a:lnTo>
                  <a:lnTo>
                    <a:pt x="4368" y="42837"/>
                  </a:lnTo>
                  <a:lnTo>
                    <a:pt x="5511" y="49085"/>
                  </a:lnTo>
                  <a:lnTo>
                    <a:pt x="9232" y="42951"/>
                  </a:lnTo>
                  <a:lnTo>
                    <a:pt x="11277" y="45758"/>
                  </a:lnTo>
                  <a:lnTo>
                    <a:pt x="13030" y="48615"/>
                  </a:lnTo>
                  <a:lnTo>
                    <a:pt x="9004" y="54203"/>
                  </a:lnTo>
                  <a:lnTo>
                    <a:pt x="9004" y="55473"/>
                  </a:lnTo>
                  <a:lnTo>
                    <a:pt x="10033" y="56222"/>
                  </a:lnTo>
                  <a:lnTo>
                    <a:pt x="10566" y="56591"/>
                  </a:lnTo>
                  <a:lnTo>
                    <a:pt x="11277" y="56870"/>
                  </a:lnTo>
                  <a:lnTo>
                    <a:pt x="12382" y="56959"/>
                  </a:lnTo>
                  <a:lnTo>
                    <a:pt x="12509" y="56045"/>
                  </a:lnTo>
                  <a:lnTo>
                    <a:pt x="12395" y="56959"/>
                  </a:lnTo>
                  <a:lnTo>
                    <a:pt x="20650" y="44348"/>
                  </a:lnTo>
                  <a:lnTo>
                    <a:pt x="28575" y="31483"/>
                  </a:lnTo>
                  <a:lnTo>
                    <a:pt x="36258" y="18440"/>
                  </a:lnTo>
                  <a:lnTo>
                    <a:pt x="43827" y="5295"/>
                  </a:lnTo>
                  <a:close/>
                </a:path>
              </a:pathLst>
            </a:custGeom>
            <a:solidFill>
              <a:srgbClr val="91D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4019855" y="3707942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4" h="24764">
                  <a:moveTo>
                    <a:pt x="27101" y="10744"/>
                  </a:moveTo>
                  <a:lnTo>
                    <a:pt x="23787" y="12509"/>
                  </a:lnTo>
                  <a:lnTo>
                    <a:pt x="23431" y="12700"/>
                  </a:lnTo>
                  <a:lnTo>
                    <a:pt x="23431" y="14414"/>
                  </a:lnTo>
                  <a:lnTo>
                    <a:pt x="22796" y="14414"/>
                  </a:lnTo>
                  <a:lnTo>
                    <a:pt x="23431" y="14414"/>
                  </a:lnTo>
                  <a:lnTo>
                    <a:pt x="23431" y="12700"/>
                  </a:lnTo>
                  <a:lnTo>
                    <a:pt x="23215" y="12814"/>
                  </a:lnTo>
                  <a:lnTo>
                    <a:pt x="22783" y="13042"/>
                  </a:lnTo>
                  <a:lnTo>
                    <a:pt x="22783" y="14414"/>
                  </a:lnTo>
                  <a:lnTo>
                    <a:pt x="21361" y="17043"/>
                  </a:lnTo>
                  <a:lnTo>
                    <a:pt x="19862" y="19621"/>
                  </a:lnTo>
                  <a:lnTo>
                    <a:pt x="21348" y="17043"/>
                  </a:lnTo>
                  <a:lnTo>
                    <a:pt x="22771" y="14414"/>
                  </a:lnTo>
                  <a:lnTo>
                    <a:pt x="22783" y="13042"/>
                  </a:lnTo>
                  <a:lnTo>
                    <a:pt x="22656" y="13106"/>
                  </a:lnTo>
                  <a:lnTo>
                    <a:pt x="22110" y="13411"/>
                  </a:lnTo>
                  <a:lnTo>
                    <a:pt x="21958" y="13716"/>
                  </a:lnTo>
                  <a:lnTo>
                    <a:pt x="21767" y="14173"/>
                  </a:lnTo>
                  <a:lnTo>
                    <a:pt x="21653" y="14338"/>
                  </a:lnTo>
                  <a:lnTo>
                    <a:pt x="21564" y="14465"/>
                  </a:lnTo>
                  <a:lnTo>
                    <a:pt x="21297" y="14401"/>
                  </a:lnTo>
                  <a:lnTo>
                    <a:pt x="21120" y="14198"/>
                  </a:lnTo>
                  <a:lnTo>
                    <a:pt x="20637" y="14109"/>
                  </a:lnTo>
                  <a:lnTo>
                    <a:pt x="20891" y="14135"/>
                  </a:lnTo>
                  <a:lnTo>
                    <a:pt x="21120" y="14198"/>
                  </a:lnTo>
                  <a:lnTo>
                    <a:pt x="21018" y="13982"/>
                  </a:lnTo>
                  <a:lnTo>
                    <a:pt x="21323" y="13690"/>
                  </a:lnTo>
                  <a:lnTo>
                    <a:pt x="22098" y="13385"/>
                  </a:lnTo>
                  <a:lnTo>
                    <a:pt x="20408" y="11912"/>
                  </a:lnTo>
                  <a:lnTo>
                    <a:pt x="20408" y="14020"/>
                  </a:lnTo>
                  <a:lnTo>
                    <a:pt x="19850" y="13703"/>
                  </a:lnTo>
                  <a:lnTo>
                    <a:pt x="19850" y="19634"/>
                  </a:lnTo>
                  <a:lnTo>
                    <a:pt x="18288" y="22161"/>
                  </a:lnTo>
                  <a:lnTo>
                    <a:pt x="19850" y="19634"/>
                  </a:lnTo>
                  <a:lnTo>
                    <a:pt x="19850" y="13703"/>
                  </a:lnTo>
                  <a:lnTo>
                    <a:pt x="16471" y="11696"/>
                  </a:lnTo>
                  <a:lnTo>
                    <a:pt x="20408" y="14020"/>
                  </a:lnTo>
                  <a:lnTo>
                    <a:pt x="20408" y="11912"/>
                  </a:lnTo>
                  <a:lnTo>
                    <a:pt x="18592" y="10325"/>
                  </a:lnTo>
                  <a:lnTo>
                    <a:pt x="15430" y="6946"/>
                  </a:lnTo>
                  <a:lnTo>
                    <a:pt x="13487" y="2501"/>
                  </a:lnTo>
                  <a:lnTo>
                    <a:pt x="13144" y="1676"/>
                  </a:lnTo>
                  <a:lnTo>
                    <a:pt x="12750" y="889"/>
                  </a:lnTo>
                  <a:lnTo>
                    <a:pt x="12484" y="0"/>
                  </a:lnTo>
                  <a:lnTo>
                    <a:pt x="10553" y="2425"/>
                  </a:lnTo>
                  <a:lnTo>
                    <a:pt x="10553" y="14732"/>
                  </a:lnTo>
                  <a:lnTo>
                    <a:pt x="3835" y="18859"/>
                  </a:lnTo>
                  <a:lnTo>
                    <a:pt x="10553" y="14732"/>
                  </a:lnTo>
                  <a:lnTo>
                    <a:pt x="10553" y="2425"/>
                  </a:lnTo>
                  <a:lnTo>
                    <a:pt x="7353" y="6426"/>
                  </a:lnTo>
                  <a:lnTo>
                    <a:pt x="2857" y="13335"/>
                  </a:lnTo>
                  <a:lnTo>
                    <a:pt x="0" y="21437"/>
                  </a:lnTo>
                  <a:lnTo>
                    <a:pt x="1905" y="20866"/>
                  </a:lnTo>
                  <a:lnTo>
                    <a:pt x="800" y="20866"/>
                  </a:lnTo>
                  <a:lnTo>
                    <a:pt x="1130" y="20624"/>
                  </a:lnTo>
                  <a:lnTo>
                    <a:pt x="1409" y="20421"/>
                  </a:lnTo>
                  <a:lnTo>
                    <a:pt x="2667" y="19583"/>
                  </a:lnTo>
                  <a:lnTo>
                    <a:pt x="1130" y="20624"/>
                  </a:lnTo>
                  <a:lnTo>
                    <a:pt x="2844" y="20624"/>
                  </a:lnTo>
                  <a:lnTo>
                    <a:pt x="8115" y="19227"/>
                  </a:lnTo>
                  <a:lnTo>
                    <a:pt x="13271" y="18859"/>
                  </a:lnTo>
                  <a:lnTo>
                    <a:pt x="17970" y="22682"/>
                  </a:lnTo>
                  <a:lnTo>
                    <a:pt x="18529" y="23139"/>
                  </a:lnTo>
                  <a:lnTo>
                    <a:pt x="19088" y="23583"/>
                  </a:lnTo>
                  <a:lnTo>
                    <a:pt x="19634" y="24168"/>
                  </a:lnTo>
                  <a:lnTo>
                    <a:pt x="19164" y="23406"/>
                  </a:lnTo>
                  <a:lnTo>
                    <a:pt x="19634" y="24155"/>
                  </a:lnTo>
                  <a:lnTo>
                    <a:pt x="22860" y="20205"/>
                  </a:lnTo>
                  <a:lnTo>
                    <a:pt x="26301" y="16395"/>
                  </a:lnTo>
                  <a:lnTo>
                    <a:pt x="27101" y="10744"/>
                  </a:lnTo>
                  <a:close/>
                </a:path>
              </a:pathLst>
            </a:custGeom>
            <a:solidFill>
              <a:srgbClr val="A9C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3983888" y="3710482"/>
              <a:ext cx="17145" cy="15240"/>
            </a:xfrm>
            <a:custGeom>
              <a:avLst/>
              <a:gdLst/>
              <a:ahLst/>
              <a:cxnLst/>
              <a:rect l="l" t="t" r="r" b="b"/>
              <a:pathLst>
                <a:path w="17145" h="15239">
                  <a:moveTo>
                    <a:pt x="16916" y="0"/>
                  </a:moveTo>
                  <a:lnTo>
                    <a:pt x="15836" y="520"/>
                  </a:lnTo>
                  <a:lnTo>
                    <a:pt x="14732" y="1016"/>
                  </a:lnTo>
                  <a:lnTo>
                    <a:pt x="16141" y="1016"/>
                  </a:lnTo>
                  <a:lnTo>
                    <a:pt x="16916" y="0"/>
                  </a:lnTo>
                  <a:close/>
                </a:path>
                <a:path w="17145" h="15239">
                  <a:moveTo>
                    <a:pt x="16929" y="0"/>
                  </a:moveTo>
                  <a:lnTo>
                    <a:pt x="16141" y="1016"/>
                  </a:lnTo>
                  <a:lnTo>
                    <a:pt x="15836" y="1422"/>
                  </a:lnTo>
                  <a:lnTo>
                    <a:pt x="14732" y="2654"/>
                  </a:lnTo>
                  <a:lnTo>
                    <a:pt x="13589" y="3695"/>
                  </a:lnTo>
                  <a:lnTo>
                    <a:pt x="10655" y="6400"/>
                  </a:lnTo>
                  <a:lnTo>
                    <a:pt x="7518" y="7518"/>
                  </a:lnTo>
                  <a:lnTo>
                    <a:pt x="4025" y="5816"/>
                  </a:lnTo>
                  <a:lnTo>
                    <a:pt x="7518" y="7505"/>
                  </a:lnTo>
                  <a:lnTo>
                    <a:pt x="10655" y="6388"/>
                  </a:lnTo>
                  <a:lnTo>
                    <a:pt x="13589" y="3695"/>
                  </a:lnTo>
                  <a:lnTo>
                    <a:pt x="14719" y="2654"/>
                  </a:lnTo>
                  <a:lnTo>
                    <a:pt x="15786" y="1473"/>
                  </a:lnTo>
                  <a:lnTo>
                    <a:pt x="13639" y="1473"/>
                  </a:lnTo>
                  <a:lnTo>
                    <a:pt x="10248" y="2895"/>
                  </a:lnTo>
                  <a:lnTo>
                    <a:pt x="6794" y="3873"/>
                  </a:lnTo>
                  <a:lnTo>
                    <a:pt x="3162" y="3441"/>
                  </a:lnTo>
                  <a:lnTo>
                    <a:pt x="2120" y="3314"/>
                  </a:lnTo>
                  <a:lnTo>
                    <a:pt x="1943" y="3289"/>
                  </a:lnTo>
                  <a:lnTo>
                    <a:pt x="1943" y="4622"/>
                  </a:lnTo>
                  <a:lnTo>
                    <a:pt x="1397" y="4229"/>
                  </a:lnTo>
                  <a:lnTo>
                    <a:pt x="1943" y="4622"/>
                  </a:lnTo>
                  <a:lnTo>
                    <a:pt x="1943" y="3289"/>
                  </a:lnTo>
                  <a:lnTo>
                    <a:pt x="1066" y="3124"/>
                  </a:lnTo>
                  <a:lnTo>
                    <a:pt x="0" y="2743"/>
                  </a:lnTo>
                  <a:lnTo>
                    <a:pt x="508" y="7861"/>
                  </a:lnTo>
                  <a:lnTo>
                    <a:pt x="1765" y="12446"/>
                  </a:lnTo>
                  <a:lnTo>
                    <a:pt x="13741" y="15036"/>
                  </a:lnTo>
                  <a:lnTo>
                    <a:pt x="16332" y="11442"/>
                  </a:lnTo>
                  <a:lnTo>
                    <a:pt x="16929" y="0"/>
                  </a:lnTo>
                  <a:close/>
                </a:path>
              </a:pathLst>
            </a:custGeom>
            <a:solidFill>
              <a:srgbClr val="9DD8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4083139" y="4395127"/>
              <a:ext cx="4445" cy="17780"/>
            </a:xfrm>
            <a:custGeom>
              <a:avLst/>
              <a:gdLst/>
              <a:ahLst/>
              <a:cxnLst/>
              <a:rect l="l" t="t" r="r" b="b"/>
              <a:pathLst>
                <a:path w="4445" h="17779">
                  <a:moveTo>
                    <a:pt x="2336" y="15963"/>
                  </a:moveTo>
                  <a:lnTo>
                    <a:pt x="2235" y="15430"/>
                  </a:lnTo>
                  <a:lnTo>
                    <a:pt x="2235" y="17335"/>
                  </a:lnTo>
                  <a:lnTo>
                    <a:pt x="1917" y="17068"/>
                  </a:lnTo>
                  <a:lnTo>
                    <a:pt x="1701" y="16675"/>
                  </a:lnTo>
                  <a:lnTo>
                    <a:pt x="1917" y="17068"/>
                  </a:lnTo>
                  <a:lnTo>
                    <a:pt x="2235" y="17335"/>
                  </a:lnTo>
                  <a:lnTo>
                    <a:pt x="2235" y="15430"/>
                  </a:lnTo>
                  <a:lnTo>
                    <a:pt x="2095" y="14693"/>
                  </a:lnTo>
                  <a:lnTo>
                    <a:pt x="1460" y="13652"/>
                  </a:lnTo>
                  <a:lnTo>
                    <a:pt x="1473" y="14516"/>
                  </a:lnTo>
                  <a:lnTo>
                    <a:pt x="1447" y="13652"/>
                  </a:lnTo>
                  <a:lnTo>
                    <a:pt x="1104" y="13093"/>
                  </a:lnTo>
                  <a:lnTo>
                    <a:pt x="673" y="12585"/>
                  </a:lnTo>
                  <a:lnTo>
                    <a:pt x="25" y="12192"/>
                  </a:lnTo>
                  <a:lnTo>
                    <a:pt x="63" y="13970"/>
                  </a:lnTo>
                  <a:lnTo>
                    <a:pt x="330" y="15633"/>
                  </a:lnTo>
                  <a:lnTo>
                    <a:pt x="1536" y="16764"/>
                  </a:lnTo>
                  <a:lnTo>
                    <a:pt x="1765" y="16979"/>
                  </a:lnTo>
                  <a:lnTo>
                    <a:pt x="1981" y="17208"/>
                  </a:lnTo>
                  <a:lnTo>
                    <a:pt x="2273" y="17373"/>
                  </a:lnTo>
                  <a:lnTo>
                    <a:pt x="2336" y="15963"/>
                  </a:lnTo>
                  <a:close/>
                </a:path>
                <a:path w="4445" h="17779">
                  <a:moveTo>
                    <a:pt x="4406" y="0"/>
                  </a:moveTo>
                  <a:lnTo>
                    <a:pt x="1003" y="2019"/>
                  </a:lnTo>
                  <a:lnTo>
                    <a:pt x="0" y="1333"/>
                  </a:lnTo>
                  <a:lnTo>
                    <a:pt x="812" y="2235"/>
                  </a:lnTo>
                  <a:lnTo>
                    <a:pt x="2247" y="2425"/>
                  </a:lnTo>
                  <a:lnTo>
                    <a:pt x="977" y="2425"/>
                  </a:lnTo>
                  <a:lnTo>
                    <a:pt x="2438" y="4038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BFB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4073017" y="4009161"/>
              <a:ext cx="59055" cy="33020"/>
            </a:xfrm>
            <a:custGeom>
              <a:avLst/>
              <a:gdLst/>
              <a:ahLst/>
              <a:cxnLst/>
              <a:rect l="l" t="t" r="r" b="b"/>
              <a:pathLst>
                <a:path w="59054" h="33020">
                  <a:moveTo>
                    <a:pt x="58928" y="30988"/>
                  </a:moveTo>
                  <a:lnTo>
                    <a:pt x="58750" y="23914"/>
                  </a:lnTo>
                  <a:lnTo>
                    <a:pt x="52959" y="21615"/>
                  </a:lnTo>
                  <a:lnTo>
                    <a:pt x="46456" y="18859"/>
                  </a:lnTo>
                  <a:lnTo>
                    <a:pt x="46456" y="30060"/>
                  </a:lnTo>
                  <a:lnTo>
                    <a:pt x="24841" y="22186"/>
                  </a:lnTo>
                  <a:lnTo>
                    <a:pt x="46443" y="30048"/>
                  </a:lnTo>
                  <a:lnTo>
                    <a:pt x="46456" y="18859"/>
                  </a:lnTo>
                  <a:lnTo>
                    <a:pt x="29921" y="11849"/>
                  </a:lnTo>
                  <a:lnTo>
                    <a:pt x="58750" y="23914"/>
                  </a:lnTo>
                  <a:lnTo>
                    <a:pt x="58674" y="21551"/>
                  </a:lnTo>
                  <a:lnTo>
                    <a:pt x="56210" y="19227"/>
                  </a:lnTo>
                  <a:lnTo>
                    <a:pt x="44119" y="14274"/>
                  </a:lnTo>
                  <a:lnTo>
                    <a:pt x="32118" y="9055"/>
                  </a:lnTo>
                  <a:lnTo>
                    <a:pt x="20027" y="4114"/>
                  </a:lnTo>
                  <a:lnTo>
                    <a:pt x="7658" y="0"/>
                  </a:lnTo>
                  <a:lnTo>
                    <a:pt x="4775" y="2171"/>
                  </a:lnTo>
                  <a:lnTo>
                    <a:pt x="419" y="5524"/>
                  </a:lnTo>
                  <a:lnTo>
                    <a:pt x="0" y="6959"/>
                  </a:lnTo>
                  <a:lnTo>
                    <a:pt x="35204" y="29603"/>
                  </a:lnTo>
                  <a:lnTo>
                    <a:pt x="46380" y="32791"/>
                  </a:lnTo>
                  <a:lnTo>
                    <a:pt x="47002" y="31610"/>
                  </a:lnTo>
                  <a:lnTo>
                    <a:pt x="47739" y="31140"/>
                  </a:lnTo>
                  <a:lnTo>
                    <a:pt x="48590" y="30988"/>
                  </a:lnTo>
                  <a:lnTo>
                    <a:pt x="49403" y="30835"/>
                  </a:lnTo>
                  <a:lnTo>
                    <a:pt x="51358" y="31013"/>
                  </a:lnTo>
                  <a:lnTo>
                    <a:pt x="58102" y="31432"/>
                  </a:lnTo>
                  <a:lnTo>
                    <a:pt x="58928" y="30988"/>
                  </a:lnTo>
                  <a:close/>
                </a:path>
              </a:pathLst>
            </a:custGeom>
            <a:solidFill>
              <a:srgbClr val="B7C1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4119397" y="4030662"/>
              <a:ext cx="63500" cy="33020"/>
            </a:xfrm>
            <a:custGeom>
              <a:avLst/>
              <a:gdLst/>
              <a:ahLst/>
              <a:cxnLst/>
              <a:rect l="l" t="t" r="r" b="b"/>
              <a:pathLst>
                <a:path w="63500" h="33020">
                  <a:moveTo>
                    <a:pt x="62661" y="25019"/>
                  </a:moveTo>
                  <a:lnTo>
                    <a:pt x="60744" y="25019"/>
                  </a:lnTo>
                  <a:lnTo>
                    <a:pt x="61150" y="25298"/>
                  </a:lnTo>
                  <a:lnTo>
                    <a:pt x="62242" y="25298"/>
                  </a:lnTo>
                  <a:lnTo>
                    <a:pt x="62661" y="25019"/>
                  </a:lnTo>
                  <a:close/>
                </a:path>
                <a:path w="63500" h="33020">
                  <a:moveTo>
                    <a:pt x="63398" y="24371"/>
                  </a:moveTo>
                  <a:lnTo>
                    <a:pt x="54864" y="18288"/>
                  </a:lnTo>
                  <a:lnTo>
                    <a:pt x="54864" y="23583"/>
                  </a:lnTo>
                  <a:lnTo>
                    <a:pt x="54546" y="23558"/>
                  </a:lnTo>
                  <a:lnTo>
                    <a:pt x="54864" y="23583"/>
                  </a:lnTo>
                  <a:lnTo>
                    <a:pt x="54864" y="18288"/>
                  </a:lnTo>
                  <a:lnTo>
                    <a:pt x="51523" y="15900"/>
                  </a:lnTo>
                  <a:lnTo>
                    <a:pt x="38925" y="9410"/>
                  </a:lnTo>
                  <a:lnTo>
                    <a:pt x="38925" y="25184"/>
                  </a:lnTo>
                  <a:lnTo>
                    <a:pt x="28892" y="20739"/>
                  </a:lnTo>
                  <a:lnTo>
                    <a:pt x="38925" y="25184"/>
                  </a:lnTo>
                  <a:lnTo>
                    <a:pt x="38925" y="9410"/>
                  </a:lnTo>
                  <a:lnTo>
                    <a:pt x="25755" y="4279"/>
                  </a:lnTo>
                  <a:lnTo>
                    <a:pt x="19151" y="2184"/>
                  </a:lnTo>
                  <a:lnTo>
                    <a:pt x="19151" y="5168"/>
                  </a:lnTo>
                  <a:lnTo>
                    <a:pt x="14503" y="3276"/>
                  </a:lnTo>
                  <a:lnTo>
                    <a:pt x="14655" y="3327"/>
                  </a:lnTo>
                  <a:lnTo>
                    <a:pt x="19151" y="5168"/>
                  </a:lnTo>
                  <a:lnTo>
                    <a:pt x="19151" y="2184"/>
                  </a:lnTo>
                  <a:lnTo>
                    <a:pt x="13906" y="520"/>
                  </a:lnTo>
                  <a:lnTo>
                    <a:pt x="13906" y="2120"/>
                  </a:lnTo>
                  <a:lnTo>
                    <a:pt x="13068" y="1054"/>
                  </a:lnTo>
                  <a:lnTo>
                    <a:pt x="12471" y="228"/>
                  </a:lnTo>
                  <a:lnTo>
                    <a:pt x="13906" y="2120"/>
                  </a:lnTo>
                  <a:lnTo>
                    <a:pt x="13906" y="520"/>
                  </a:lnTo>
                  <a:lnTo>
                    <a:pt x="12293" y="0"/>
                  </a:lnTo>
                  <a:lnTo>
                    <a:pt x="12369" y="2413"/>
                  </a:lnTo>
                  <a:lnTo>
                    <a:pt x="14046" y="2413"/>
                  </a:lnTo>
                  <a:lnTo>
                    <a:pt x="14478" y="3263"/>
                  </a:lnTo>
                  <a:lnTo>
                    <a:pt x="13779" y="3022"/>
                  </a:lnTo>
                  <a:lnTo>
                    <a:pt x="12369" y="2413"/>
                  </a:lnTo>
                  <a:lnTo>
                    <a:pt x="12547" y="9499"/>
                  </a:lnTo>
                  <a:lnTo>
                    <a:pt x="11734" y="9944"/>
                  </a:lnTo>
                  <a:lnTo>
                    <a:pt x="3937" y="9448"/>
                  </a:lnTo>
                  <a:lnTo>
                    <a:pt x="3022" y="9334"/>
                  </a:lnTo>
                  <a:lnTo>
                    <a:pt x="2209" y="9486"/>
                  </a:lnTo>
                  <a:lnTo>
                    <a:pt x="7086" y="11633"/>
                  </a:lnTo>
                  <a:lnTo>
                    <a:pt x="4343" y="10452"/>
                  </a:lnTo>
                  <a:lnTo>
                    <a:pt x="2209" y="9486"/>
                  </a:lnTo>
                  <a:lnTo>
                    <a:pt x="1346" y="9652"/>
                  </a:lnTo>
                  <a:lnTo>
                    <a:pt x="622" y="10109"/>
                  </a:lnTo>
                  <a:lnTo>
                    <a:pt x="0" y="11277"/>
                  </a:lnTo>
                  <a:lnTo>
                    <a:pt x="11887" y="17272"/>
                  </a:lnTo>
                  <a:lnTo>
                    <a:pt x="24003" y="22593"/>
                  </a:lnTo>
                  <a:lnTo>
                    <a:pt x="36220" y="27635"/>
                  </a:lnTo>
                  <a:lnTo>
                    <a:pt x="48399" y="32778"/>
                  </a:lnTo>
                  <a:lnTo>
                    <a:pt x="48742" y="31877"/>
                  </a:lnTo>
                  <a:lnTo>
                    <a:pt x="49161" y="31140"/>
                  </a:lnTo>
                  <a:lnTo>
                    <a:pt x="49618" y="30505"/>
                  </a:lnTo>
                  <a:lnTo>
                    <a:pt x="52565" y="26517"/>
                  </a:lnTo>
                  <a:lnTo>
                    <a:pt x="57746" y="27533"/>
                  </a:lnTo>
                  <a:lnTo>
                    <a:pt x="61607" y="25615"/>
                  </a:lnTo>
                  <a:lnTo>
                    <a:pt x="60744" y="25019"/>
                  </a:lnTo>
                  <a:lnTo>
                    <a:pt x="60540" y="24892"/>
                  </a:lnTo>
                  <a:lnTo>
                    <a:pt x="60007" y="24561"/>
                  </a:lnTo>
                  <a:lnTo>
                    <a:pt x="59004" y="23914"/>
                  </a:lnTo>
                  <a:lnTo>
                    <a:pt x="63398" y="24371"/>
                  </a:lnTo>
                  <a:close/>
                </a:path>
                <a:path w="63500" h="33020">
                  <a:moveTo>
                    <a:pt x="63398" y="24371"/>
                  </a:moveTo>
                  <a:lnTo>
                    <a:pt x="60540" y="24892"/>
                  </a:lnTo>
                  <a:lnTo>
                    <a:pt x="62852" y="24892"/>
                  </a:lnTo>
                  <a:lnTo>
                    <a:pt x="63398" y="24371"/>
                  </a:lnTo>
                  <a:close/>
                </a:path>
              </a:pathLst>
            </a:custGeom>
            <a:solidFill>
              <a:srgbClr val="E3B0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4049217" y="3998404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4">
                  <a:moveTo>
                    <a:pt x="26644" y="26962"/>
                  </a:moveTo>
                  <a:lnTo>
                    <a:pt x="26200" y="25590"/>
                  </a:lnTo>
                  <a:lnTo>
                    <a:pt x="25831" y="24422"/>
                  </a:lnTo>
                  <a:lnTo>
                    <a:pt x="25514" y="23380"/>
                  </a:lnTo>
                  <a:lnTo>
                    <a:pt x="24015" y="22885"/>
                  </a:lnTo>
                  <a:lnTo>
                    <a:pt x="19773" y="21501"/>
                  </a:lnTo>
                  <a:lnTo>
                    <a:pt x="15494" y="20294"/>
                  </a:lnTo>
                  <a:lnTo>
                    <a:pt x="11264" y="18897"/>
                  </a:lnTo>
                  <a:lnTo>
                    <a:pt x="9550" y="19913"/>
                  </a:lnTo>
                  <a:lnTo>
                    <a:pt x="7327" y="20066"/>
                  </a:lnTo>
                  <a:lnTo>
                    <a:pt x="6896" y="19913"/>
                  </a:lnTo>
                  <a:lnTo>
                    <a:pt x="9537" y="19913"/>
                  </a:lnTo>
                  <a:lnTo>
                    <a:pt x="11252" y="18897"/>
                  </a:lnTo>
                  <a:lnTo>
                    <a:pt x="10541" y="18669"/>
                  </a:lnTo>
                  <a:lnTo>
                    <a:pt x="8318" y="17843"/>
                  </a:lnTo>
                  <a:lnTo>
                    <a:pt x="7175" y="18415"/>
                  </a:lnTo>
                  <a:lnTo>
                    <a:pt x="5842" y="18669"/>
                  </a:lnTo>
                  <a:lnTo>
                    <a:pt x="4597" y="19075"/>
                  </a:lnTo>
                  <a:lnTo>
                    <a:pt x="11277" y="24079"/>
                  </a:lnTo>
                  <a:lnTo>
                    <a:pt x="19253" y="24485"/>
                  </a:lnTo>
                  <a:lnTo>
                    <a:pt x="26644" y="26962"/>
                  </a:lnTo>
                  <a:close/>
                </a:path>
                <a:path w="31750" h="27304">
                  <a:moveTo>
                    <a:pt x="31470" y="10769"/>
                  </a:moveTo>
                  <a:lnTo>
                    <a:pt x="29718" y="11303"/>
                  </a:lnTo>
                  <a:lnTo>
                    <a:pt x="28295" y="11836"/>
                  </a:lnTo>
                  <a:lnTo>
                    <a:pt x="27051" y="12369"/>
                  </a:lnTo>
                  <a:lnTo>
                    <a:pt x="21551" y="14693"/>
                  </a:lnTo>
                  <a:lnTo>
                    <a:pt x="20789" y="17335"/>
                  </a:lnTo>
                  <a:lnTo>
                    <a:pt x="24003" y="22872"/>
                  </a:lnTo>
                  <a:lnTo>
                    <a:pt x="25019" y="23202"/>
                  </a:lnTo>
                  <a:lnTo>
                    <a:pt x="25514" y="23380"/>
                  </a:lnTo>
                  <a:lnTo>
                    <a:pt x="23799" y="17729"/>
                  </a:lnTo>
                  <a:lnTo>
                    <a:pt x="24218" y="16294"/>
                  </a:lnTo>
                  <a:lnTo>
                    <a:pt x="28575" y="12928"/>
                  </a:lnTo>
                  <a:lnTo>
                    <a:pt x="27813" y="12649"/>
                  </a:lnTo>
                  <a:lnTo>
                    <a:pt x="28067" y="12738"/>
                  </a:lnTo>
                  <a:lnTo>
                    <a:pt x="28575" y="12928"/>
                  </a:lnTo>
                  <a:lnTo>
                    <a:pt x="29400" y="12293"/>
                  </a:lnTo>
                  <a:lnTo>
                    <a:pt x="30340" y="11595"/>
                  </a:lnTo>
                  <a:lnTo>
                    <a:pt x="31470" y="10769"/>
                  </a:lnTo>
                  <a:close/>
                </a:path>
                <a:path w="31750" h="27304">
                  <a:moveTo>
                    <a:pt x="31470" y="10756"/>
                  </a:moveTo>
                  <a:lnTo>
                    <a:pt x="23787" y="7366"/>
                  </a:lnTo>
                  <a:lnTo>
                    <a:pt x="16052" y="4216"/>
                  </a:lnTo>
                  <a:lnTo>
                    <a:pt x="8153" y="1651"/>
                  </a:lnTo>
                  <a:lnTo>
                    <a:pt x="0" y="0"/>
                  </a:lnTo>
                  <a:lnTo>
                    <a:pt x="698" y="977"/>
                  </a:lnTo>
                  <a:lnTo>
                    <a:pt x="1104" y="2374"/>
                  </a:lnTo>
                  <a:lnTo>
                    <a:pt x="1638" y="3594"/>
                  </a:lnTo>
                  <a:lnTo>
                    <a:pt x="2336" y="5207"/>
                  </a:lnTo>
                  <a:lnTo>
                    <a:pt x="2438" y="5435"/>
                  </a:lnTo>
                  <a:lnTo>
                    <a:pt x="3429" y="6756"/>
                  </a:lnTo>
                  <a:lnTo>
                    <a:pt x="3530" y="6883"/>
                  </a:lnTo>
                  <a:lnTo>
                    <a:pt x="8293" y="5219"/>
                  </a:lnTo>
                  <a:lnTo>
                    <a:pt x="10109" y="5791"/>
                  </a:lnTo>
                  <a:lnTo>
                    <a:pt x="11303" y="6248"/>
                  </a:lnTo>
                  <a:lnTo>
                    <a:pt x="11772" y="6756"/>
                  </a:lnTo>
                  <a:lnTo>
                    <a:pt x="14033" y="13957"/>
                  </a:lnTo>
                  <a:lnTo>
                    <a:pt x="11341" y="15786"/>
                  </a:lnTo>
                  <a:lnTo>
                    <a:pt x="8661" y="17830"/>
                  </a:lnTo>
                  <a:lnTo>
                    <a:pt x="8331" y="17830"/>
                  </a:lnTo>
                  <a:lnTo>
                    <a:pt x="10274" y="18554"/>
                  </a:lnTo>
                  <a:lnTo>
                    <a:pt x="11252" y="18884"/>
                  </a:lnTo>
                  <a:lnTo>
                    <a:pt x="15481" y="20281"/>
                  </a:lnTo>
                  <a:lnTo>
                    <a:pt x="19773" y="21488"/>
                  </a:lnTo>
                  <a:lnTo>
                    <a:pt x="24003" y="22872"/>
                  </a:lnTo>
                  <a:lnTo>
                    <a:pt x="20777" y="17322"/>
                  </a:lnTo>
                  <a:lnTo>
                    <a:pt x="21539" y="14693"/>
                  </a:lnTo>
                  <a:lnTo>
                    <a:pt x="27038" y="12357"/>
                  </a:lnTo>
                  <a:lnTo>
                    <a:pt x="28295" y="11823"/>
                  </a:lnTo>
                  <a:lnTo>
                    <a:pt x="29705" y="11303"/>
                  </a:lnTo>
                  <a:lnTo>
                    <a:pt x="31470" y="10756"/>
                  </a:lnTo>
                  <a:close/>
                </a:path>
              </a:pathLst>
            </a:custGeom>
            <a:solidFill>
              <a:srgbClr val="B2CD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2124062" y="3533940"/>
              <a:ext cx="31115" cy="43815"/>
            </a:xfrm>
            <a:custGeom>
              <a:avLst/>
              <a:gdLst/>
              <a:ahLst/>
              <a:cxnLst/>
              <a:rect l="l" t="t" r="r" b="b"/>
              <a:pathLst>
                <a:path w="31114" h="43814">
                  <a:moveTo>
                    <a:pt x="13919" y="19748"/>
                  </a:moveTo>
                  <a:lnTo>
                    <a:pt x="13817" y="16319"/>
                  </a:lnTo>
                  <a:lnTo>
                    <a:pt x="12814" y="18161"/>
                  </a:lnTo>
                  <a:lnTo>
                    <a:pt x="11747" y="20027"/>
                  </a:lnTo>
                  <a:lnTo>
                    <a:pt x="8623" y="23126"/>
                  </a:lnTo>
                  <a:lnTo>
                    <a:pt x="7061" y="25768"/>
                  </a:lnTo>
                  <a:lnTo>
                    <a:pt x="8623" y="23114"/>
                  </a:lnTo>
                  <a:lnTo>
                    <a:pt x="11747" y="20027"/>
                  </a:lnTo>
                  <a:lnTo>
                    <a:pt x="12814" y="18161"/>
                  </a:lnTo>
                  <a:lnTo>
                    <a:pt x="13817" y="16281"/>
                  </a:lnTo>
                  <a:lnTo>
                    <a:pt x="11950" y="16865"/>
                  </a:lnTo>
                  <a:lnTo>
                    <a:pt x="10718" y="18618"/>
                  </a:lnTo>
                  <a:lnTo>
                    <a:pt x="9194" y="20142"/>
                  </a:lnTo>
                  <a:lnTo>
                    <a:pt x="8305" y="21018"/>
                  </a:lnTo>
                  <a:lnTo>
                    <a:pt x="7327" y="21818"/>
                  </a:lnTo>
                  <a:lnTo>
                    <a:pt x="6045" y="22263"/>
                  </a:lnTo>
                  <a:lnTo>
                    <a:pt x="7023" y="23571"/>
                  </a:lnTo>
                  <a:lnTo>
                    <a:pt x="6032" y="22250"/>
                  </a:lnTo>
                  <a:lnTo>
                    <a:pt x="5486" y="22440"/>
                  </a:lnTo>
                  <a:lnTo>
                    <a:pt x="4889" y="22580"/>
                  </a:lnTo>
                  <a:lnTo>
                    <a:pt x="4216" y="22618"/>
                  </a:lnTo>
                  <a:lnTo>
                    <a:pt x="4216" y="5511"/>
                  </a:lnTo>
                  <a:lnTo>
                    <a:pt x="3352" y="6413"/>
                  </a:lnTo>
                  <a:lnTo>
                    <a:pt x="3352" y="13982"/>
                  </a:lnTo>
                  <a:lnTo>
                    <a:pt x="3276" y="13804"/>
                  </a:lnTo>
                  <a:lnTo>
                    <a:pt x="3276" y="15049"/>
                  </a:lnTo>
                  <a:lnTo>
                    <a:pt x="3073" y="18249"/>
                  </a:lnTo>
                  <a:lnTo>
                    <a:pt x="2959" y="19799"/>
                  </a:lnTo>
                  <a:lnTo>
                    <a:pt x="3276" y="15049"/>
                  </a:lnTo>
                  <a:lnTo>
                    <a:pt x="3276" y="13804"/>
                  </a:lnTo>
                  <a:lnTo>
                    <a:pt x="1892" y="9512"/>
                  </a:lnTo>
                  <a:lnTo>
                    <a:pt x="3352" y="13982"/>
                  </a:lnTo>
                  <a:lnTo>
                    <a:pt x="3352" y="6413"/>
                  </a:lnTo>
                  <a:lnTo>
                    <a:pt x="0" y="9893"/>
                  </a:lnTo>
                  <a:lnTo>
                    <a:pt x="2247" y="15633"/>
                  </a:lnTo>
                  <a:lnTo>
                    <a:pt x="1625" y="23317"/>
                  </a:lnTo>
                  <a:lnTo>
                    <a:pt x="939" y="26695"/>
                  </a:lnTo>
                  <a:lnTo>
                    <a:pt x="6654" y="30124"/>
                  </a:lnTo>
                  <a:lnTo>
                    <a:pt x="8255" y="26365"/>
                  </a:lnTo>
                  <a:lnTo>
                    <a:pt x="12433" y="22352"/>
                  </a:lnTo>
                  <a:lnTo>
                    <a:pt x="13919" y="19748"/>
                  </a:lnTo>
                  <a:close/>
                </a:path>
                <a:path w="31114" h="43814">
                  <a:moveTo>
                    <a:pt x="14071" y="35509"/>
                  </a:moveTo>
                  <a:lnTo>
                    <a:pt x="10642" y="36791"/>
                  </a:lnTo>
                  <a:lnTo>
                    <a:pt x="9118" y="39522"/>
                  </a:lnTo>
                  <a:lnTo>
                    <a:pt x="9017" y="43408"/>
                  </a:lnTo>
                  <a:lnTo>
                    <a:pt x="12141" y="41935"/>
                  </a:lnTo>
                  <a:lnTo>
                    <a:pt x="13766" y="39255"/>
                  </a:lnTo>
                  <a:lnTo>
                    <a:pt x="14071" y="35509"/>
                  </a:lnTo>
                  <a:close/>
                </a:path>
                <a:path w="31114" h="43814">
                  <a:moveTo>
                    <a:pt x="16395" y="32727"/>
                  </a:moveTo>
                  <a:close/>
                </a:path>
                <a:path w="31114" h="43814">
                  <a:moveTo>
                    <a:pt x="21247" y="24650"/>
                  </a:moveTo>
                  <a:lnTo>
                    <a:pt x="19748" y="25247"/>
                  </a:lnTo>
                  <a:lnTo>
                    <a:pt x="18643" y="26174"/>
                  </a:lnTo>
                  <a:lnTo>
                    <a:pt x="17843" y="27317"/>
                  </a:lnTo>
                  <a:lnTo>
                    <a:pt x="17691" y="27546"/>
                  </a:lnTo>
                  <a:lnTo>
                    <a:pt x="17513" y="27774"/>
                  </a:lnTo>
                  <a:lnTo>
                    <a:pt x="17386" y="28028"/>
                  </a:lnTo>
                  <a:lnTo>
                    <a:pt x="16700" y="29324"/>
                  </a:lnTo>
                  <a:lnTo>
                    <a:pt x="16344" y="30886"/>
                  </a:lnTo>
                  <a:lnTo>
                    <a:pt x="16395" y="32727"/>
                  </a:lnTo>
                  <a:lnTo>
                    <a:pt x="18008" y="30048"/>
                  </a:lnTo>
                  <a:lnTo>
                    <a:pt x="16395" y="32766"/>
                  </a:lnTo>
                  <a:lnTo>
                    <a:pt x="19392" y="31089"/>
                  </a:lnTo>
                  <a:lnTo>
                    <a:pt x="21082" y="28422"/>
                  </a:lnTo>
                  <a:lnTo>
                    <a:pt x="21247" y="24650"/>
                  </a:lnTo>
                  <a:close/>
                </a:path>
                <a:path w="31114" h="43814">
                  <a:moveTo>
                    <a:pt x="25933" y="0"/>
                  </a:moveTo>
                  <a:lnTo>
                    <a:pt x="18554" y="10833"/>
                  </a:lnTo>
                  <a:lnTo>
                    <a:pt x="22720" y="8623"/>
                  </a:lnTo>
                  <a:lnTo>
                    <a:pt x="25793" y="5575"/>
                  </a:lnTo>
                  <a:lnTo>
                    <a:pt x="25831" y="3860"/>
                  </a:lnTo>
                  <a:lnTo>
                    <a:pt x="25908" y="50"/>
                  </a:lnTo>
                  <a:close/>
                </a:path>
                <a:path w="31114" h="43814">
                  <a:moveTo>
                    <a:pt x="30937" y="8305"/>
                  </a:moveTo>
                  <a:lnTo>
                    <a:pt x="29730" y="8928"/>
                  </a:lnTo>
                  <a:lnTo>
                    <a:pt x="28663" y="9652"/>
                  </a:lnTo>
                  <a:lnTo>
                    <a:pt x="27736" y="10464"/>
                  </a:lnTo>
                  <a:lnTo>
                    <a:pt x="25565" y="12369"/>
                  </a:lnTo>
                  <a:lnTo>
                    <a:pt x="24180" y="14795"/>
                  </a:lnTo>
                  <a:lnTo>
                    <a:pt x="23710" y="17843"/>
                  </a:lnTo>
                  <a:lnTo>
                    <a:pt x="23533" y="19024"/>
                  </a:lnTo>
                  <a:lnTo>
                    <a:pt x="23456" y="20281"/>
                  </a:lnTo>
                  <a:lnTo>
                    <a:pt x="23558" y="21666"/>
                  </a:lnTo>
                  <a:lnTo>
                    <a:pt x="25044" y="16535"/>
                  </a:lnTo>
                  <a:lnTo>
                    <a:pt x="27825" y="12319"/>
                  </a:lnTo>
                  <a:lnTo>
                    <a:pt x="30937" y="8318"/>
                  </a:lnTo>
                  <a:close/>
                </a:path>
                <a:path w="31114" h="43814">
                  <a:moveTo>
                    <a:pt x="30949" y="8343"/>
                  </a:moveTo>
                  <a:lnTo>
                    <a:pt x="27825" y="12319"/>
                  </a:lnTo>
                  <a:lnTo>
                    <a:pt x="25044" y="16535"/>
                  </a:lnTo>
                  <a:lnTo>
                    <a:pt x="23558" y="21666"/>
                  </a:lnTo>
                  <a:lnTo>
                    <a:pt x="26784" y="17754"/>
                  </a:lnTo>
                  <a:lnTo>
                    <a:pt x="30187" y="13957"/>
                  </a:lnTo>
                  <a:lnTo>
                    <a:pt x="30949" y="8343"/>
                  </a:lnTo>
                  <a:close/>
                </a:path>
                <a:path w="31114" h="43814">
                  <a:moveTo>
                    <a:pt x="30962" y="8293"/>
                  </a:moveTo>
                  <a:close/>
                </a:path>
              </a:pathLst>
            </a:custGeom>
            <a:solidFill>
              <a:srgbClr val="93E8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2123401" y="3566985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990" y="5524"/>
                  </a:moveTo>
                  <a:lnTo>
                    <a:pt x="355" y="5245"/>
                  </a:lnTo>
                  <a:lnTo>
                    <a:pt x="12" y="5041"/>
                  </a:lnTo>
                  <a:lnTo>
                    <a:pt x="406" y="6337"/>
                  </a:lnTo>
                  <a:lnTo>
                    <a:pt x="787" y="6553"/>
                  </a:lnTo>
                  <a:lnTo>
                    <a:pt x="965" y="5651"/>
                  </a:lnTo>
                  <a:lnTo>
                    <a:pt x="990" y="5524"/>
                  </a:lnTo>
                  <a:close/>
                </a:path>
                <a:path w="3175" h="6985">
                  <a:moveTo>
                    <a:pt x="3149" y="2451"/>
                  </a:moveTo>
                  <a:lnTo>
                    <a:pt x="2387" y="381"/>
                  </a:lnTo>
                  <a:lnTo>
                    <a:pt x="2235" y="0"/>
                  </a:lnTo>
                  <a:lnTo>
                    <a:pt x="1524" y="457"/>
                  </a:lnTo>
                  <a:lnTo>
                    <a:pt x="876" y="1117"/>
                  </a:lnTo>
                  <a:lnTo>
                    <a:pt x="520" y="1498"/>
                  </a:lnTo>
                  <a:lnTo>
                    <a:pt x="190" y="1905"/>
                  </a:lnTo>
                  <a:lnTo>
                    <a:pt x="0" y="2311"/>
                  </a:lnTo>
                  <a:lnTo>
                    <a:pt x="279" y="2095"/>
                  </a:lnTo>
                  <a:lnTo>
                    <a:pt x="749" y="2133"/>
                  </a:lnTo>
                  <a:lnTo>
                    <a:pt x="1193" y="2184"/>
                  </a:lnTo>
                  <a:lnTo>
                    <a:pt x="2171" y="2286"/>
                  </a:lnTo>
                  <a:lnTo>
                    <a:pt x="3149" y="2451"/>
                  </a:lnTo>
                  <a:close/>
                </a:path>
              </a:pathLst>
            </a:custGeom>
            <a:solidFill>
              <a:srgbClr val="A6D4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2065439" y="4700460"/>
              <a:ext cx="106680" cy="54610"/>
            </a:xfrm>
            <a:custGeom>
              <a:avLst/>
              <a:gdLst/>
              <a:ahLst/>
              <a:cxnLst/>
              <a:rect l="l" t="t" r="r" b="b"/>
              <a:pathLst>
                <a:path w="106680" h="54610">
                  <a:moveTo>
                    <a:pt x="106514" y="16433"/>
                  </a:moveTo>
                  <a:lnTo>
                    <a:pt x="106489" y="15697"/>
                  </a:lnTo>
                  <a:lnTo>
                    <a:pt x="106375" y="15024"/>
                  </a:lnTo>
                  <a:lnTo>
                    <a:pt x="106311" y="14693"/>
                  </a:lnTo>
                  <a:lnTo>
                    <a:pt x="106197" y="14160"/>
                  </a:lnTo>
                  <a:lnTo>
                    <a:pt x="105473" y="10756"/>
                  </a:lnTo>
                  <a:lnTo>
                    <a:pt x="103987" y="7493"/>
                  </a:lnTo>
                  <a:lnTo>
                    <a:pt x="105956" y="2108"/>
                  </a:lnTo>
                  <a:lnTo>
                    <a:pt x="105308" y="1346"/>
                  </a:lnTo>
                  <a:lnTo>
                    <a:pt x="104330" y="863"/>
                  </a:lnTo>
                  <a:lnTo>
                    <a:pt x="99161" y="3479"/>
                  </a:lnTo>
                  <a:lnTo>
                    <a:pt x="100317" y="2844"/>
                  </a:lnTo>
                  <a:lnTo>
                    <a:pt x="102171" y="1905"/>
                  </a:lnTo>
                  <a:lnTo>
                    <a:pt x="103085" y="1384"/>
                  </a:lnTo>
                  <a:lnTo>
                    <a:pt x="103492" y="1181"/>
                  </a:lnTo>
                  <a:lnTo>
                    <a:pt x="103924" y="1041"/>
                  </a:lnTo>
                  <a:lnTo>
                    <a:pt x="104216" y="914"/>
                  </a:lnTo>
                  <a:lnTo>
                    <a:pt x="103492" y="431"/>
                  </a:lnTo>
                  <a:lnTo>
                    <a:pt x="102412" y="215"/>
                  </a:lnTo>
                  <a:lnTo>
                    <a:pt x="101536" y="0"/>
                  </a:lnTo>
                  <a:lnTo>
                    <a:pt x="100368" y="2540"/>
                  </a:lnTo>
                  <a:lnTo>
                    <a:pt x="99758" y="2540"/>
                  </a:lnTo>
                  <a:lnTo>
                    <a:pt x="98450" y="2743"/>
                  </a:lnTo>
                  <a:lnTo>
                    <a:pt x="96291" y="2540"/>
                  </a:lnTo>
                  <a:lnTo>
                    <a:pt x="92710" y="2540"/>
                  </a:lnTo>
                  <a:lnTo>
                    <a:pt x="90106" y="3962"/>
                  </a:lnTo>
                  <a:lnTo>
                    <a:pt x="35255" y="29857"/>
                  </a:lnTo>
                  <a:lnTo>
                    <a:pt x="26352" y="33845"/>
                  </a:lnTo>
                  <a:lnTo>
                    <a:pt x="17411" y="37668"/>
                  </a:lnTo>
                  <a:lnTo>
                    <a:pt x="8559" y="41783"/>
                  </a:lnTo>
                  <a:lnTo>
                    <a:pt x="0" y="46609"/>
                  </a:lnTo>
                  <a:lnTo>
                    <a:pt x="571" y="47117"/>
                  </a:lnTo>
                  <a:lnTo>
                    <a:pt x="1193" y="47498"/>
                  </a:lnTo>
                  <a:lnTo>
                    <a:pt x="1778" y="47955"/>
                  </a:lnTo>
                  <a:lnTo>
                    <a:pt x="3721" y="47193"/>
                  </a:lnTo>
                  <a:lnTo>
                    <a:pt x="26619" y="37528"/>
                  </a:lnTo>
                  <a:lnTo>
                    <a:pt x="12026" y="43700"/>
                  </a:lnTo>
                  <a:lnTo>
                    <a:pt x="12026" y="48971"/>
                  </a:lnTo>
                  <a:lnTo>
                    <a:pt x="9017" y="48196"/>
                  </a:lnTo>
                  <a:lnTo>
                    <a:pt x="12026" y="48971"/>
                  </a:lnTo>
                  <a:lnTo>
                    <a:pt x="12026" y="43700"/>
                  </a:lnTo>
                  <a:lnTo>
                    <a:pt x="3721" y="47193"/>
                  </a:lnTo>
                  <a:lnTo>
                    <a:pt x="1778" y="47967"/>
                  </a:lnTo>
                  <a:lnTo>
                    <a:pt x="4965" y="50406"/>
                  </a:lnTo>
                  <a:lnTo>
                    <a:pt x="8382" y="52197"/>
                  </a:lnTo>
                  <a:lnTo>
                    <a:pt x="12052" y="53340"/>
                  </a:lnTo>
                  <a:lnTo>
                    <a:pt x="15278" y="52349"/>
                  </a:lnTo>
                  <a:lnTo>
                    <a:pt x="12141" y="49098"/>
                  </a:lnTo>
                  <a:lnTo>
                    <a:pt x="15278" y="52336"/>
                  </a:lnTo>
                  <a:lnTo>
                    <a:pt x="16814" y="51866"/>
                  </a:lnTo>
                  <a:lnTo>
                    <a:pt x="38036" y="43738"/>
                  </a:lnTo>
                  <a:lnTo>
                    <a:pt x="16827" y="51866"/>
                  </a:lnTo>
                  <a:lnTo>
                    <a:pt x="15278" y="52336"/>
                  </a:lnTo>
                  <a:lnTo>
                    <a:pt x="13131" y="53022"/>
                  </a:lnTo>
                  <a:lnTo>
                    <a:pt x="12052" y="53340"/>
                  </a:lnTo>
                  <a:lnTo>
                    <a:pt x="13677" y="53835"/>
                  </a:lnTo>
                  <a:lnTo>
                    <a:pt x="15328" y="54254"/>
                  </a:lnTo>
                  <a:lnTo>
                    <a:pt x="17030" y="54521"/>
                  </a:lnTo>
                  <a:lnTo>
                    <a:pt x="16484" y="53708"/>
                  </a:lnTo>
                  <a:lnTo>
                    <a:pt x="15887" y="52984"/>
                  </a:lnTo>
                  <a:lnTo>
                    <a:pt x="16484" y="53695"/>
                  </a:lnTo>
                  <a:lnTo>
                    <a:pt x="17030" y="54508"/>
                  </a:lnTo>
                  <a:lnTo>
                    <a:pt x="24053" y="54292"/>
                  </a:lnTo>
                  <a:lnTo>
                    <a:pt x="30365" y="50952"/>
                  </a:lnTo>
                  <a:lnTo>
                    <a:pt x="53594" y="40932"/>
                  </a:lnTo>
                  <a:lnTo>
                    <a:pt x="104127" y="18478"/>
                  </a:lnTo>
                  <a:lnTo>
                    <a:pt x="106514" y="16433"/>
                  </a:lnTo>
                  <a:close/>
                </a:path>
              </a:pathLst>
            </a:custGeom>
            <a:solidFill>
              <a:srgbClr val="85C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2166975" y="4686744"/>
              <a:ext cx="34925" cy="30480"/>
            </a:xfrm>
            <a:custGeom>
              <a:avLst/>
              <a:gdLst/>
              <a:ahLst/>
              <a:cxnLst/>
              <a:rect l="l" t="t" r="r" b="b"/>
              <a:pathLst>
                <a:path w="34925" h="30479">
                  <a:moveTo>
                    <a:pt x="34455" y="1397"/>
                  </a:moveTo>
                  <a:lnTo>
                    <a:pt x="34086" y="990"/>
                  </a:lnTo>
                  <a:lnTo>
                    <a:pt x="33680" y="1206"/>
                  </a:lnTo>
                  <a:lnTo>
                    <a:pt x="30949" y="1206"/>
                  </a:lnTo>
                  <a:lnTo>
                    <a:pt x="30975" y="1066"/>
                  </a:lnTo>
                  <a:lnTo>
                    <a:pt x="30797" y="1739"/>
                  </a:lnTo>
                  <a:lnTo>
                    <a:pt x="32702" y="1739"/>
                  </a:lnTo>
                  <a:lnTo>
                    <a:pt x="31673" y="2159"/>
                  </a:lnTo>
                  <a:lnTo>
                    <a:pt x="30632" y="2527"/>
                  </a:lnTo>
                  <a:lnTo>
                    <a:pt x="30492" y="2590"/>
                  </a:lnTo>
                  <a:lnTo>
                    <a:pt x="30784" y="1739"/>
                  </a:lnTo>
                  <a:lnTo>
                    <a:pt x="30975" y="1066"/>
                  </a:lnTo>
                  <a:lnTo>
                    <a:pt x="31038" y="876"/>
                  </a:lnTo>
                  <a:lnTo>
                    <a:pt x="33972" y="863"/>
                  </a:lnTo>
                  <a:lnTo>
                    <a:pt x="33553" y="393"/>
                  </a:lnTo>
                  <a:lnTo>
                    <a:pt x="31102" y="393"/>
                  </a:lnTo>
                  <a:lnTo>
                    <a:pt x="31153" y="0"/>
                  </a:lnTo>
                  <a:lnTo>
                    <a:pt x="30467" y="0"/>
                  </a:lnTo>
                  <a:lnTo>
                    <a:pt x="29768" y="101"/>
                  </a:lnTo>
                  <a:lnTo>
                    <a:pt x="29095" y="304"/>
                  </a:lnTo>
                  <a:lnTo>
                    <a:pt x="28003" y="2413"/>
                  </a:lnTo>
                  <a:lnTo>
                    <a:pt x="27584" y="2527"/>
                  </a:lnTo>
                  <a:lnTo>
                    <a:pt x="27584" y="3632"/>
                  </a:lnTo>
                  <a:lnTo>
                    <a:pt x="26162" y="4229"/>
                  </a:lnTo>
                  <a:lnTo>
                    <a:pt x="25831" y="4394"/>
                  </a:lnTo>
                  <a:lnTo>
                    <a:pt x="26149" y="4216"/>
                  </a:lnTo>
                  <a:lnTo>
                    <a:pt x="27571" y="3632"/>
                  </a:lnTo>
                  <a:lnTo>
                    <a:pt x="27584" y="2527"/>
                  </a:lnTo>
                  <a:lnTo>
                    <a:pt x="26225" y="2895"/>
                  </a:lnTo>
                  <a:lnTo>
                    <a:pt x="24244" y="2895"/>
                  </a:lnTo>
                  <a:lnTo>
                    <a:pt x="24193" y="3822"/>
                  </a:lnTo>
                  <a:lnTo>
                    <a:pt x="24079" y="4597"/>
                  </a:lnTo>
                  <a:lnTo>
                    <a:pt x="23939" y="5295"/>
                  </a:lnTo>
                  <a:lnTo>
                    <a:pt x="22885" y="10668"/>
                  </a:lnTo>
                  <a:lnTo>
                    <a:pt x="19481" y="9486"/>
                  </a:lnTo>
                  <a:lnTo>
                    <a:pt x="16205" y="8623"/>
                  </a:lnTo>
                  <a:lnTo>
                    <a:pt x="14922" y="8280"/>
                  </a:lnTo>
                  <a:lnTo>
                    <a:pt x="13309" y="7912"/>
                  </a:lnTo>
                  <a:lnTo>
                    <a:pt x="12115" y="8280"/>
                  </a:lnTo>
                  <a:lnTo>
                    <a:pt x="10909" y="10871"/>
                  </a:lnTo>
                  <a:lnTo>
                    <a:pt x="9944" y="10871"/>
                  </a:lnTo>
                  <a:lnTo>
                    <a:pt x="9042" y="11036"/>
                  </a:lnTo>
                  <a:lnTo>
                    <a:pt x="7531" y="10871"/>
                  </a:lnTo>
                  <a:lnTo>
                    <a:pt x="1676" y="10871"/>
                  </a:lnTo>
                  <a:lnTo>
                    <a:pt x="0" y="13716"/>
                  </a:lnTo>
                  <a:lnTo>
                    <a:pt x="863" y="13944"/>
                  </a:lnTo>
                  <a:lnTo>
                    <a:pt x="1955" y="14160"/>
                  </a:lnTo>
                  <a:lnTo>
                    <a:pt x="2806" y="14566"/>
                  </a:lnTo>
                  <a:lnTo>
                    <a:pt x="3784" y="15062"/>
                  </a:lnTo>
                  <a:lnTo>
                    <a:pt x="4432" y="15824"/>
                  </a:lnTo>
                  <a:lnTo>
                    <a:pt x="3898" y="17272"/>
                  </a:lnTo>
                  <a:lnTo>
                    <a:pt x="2463" y="21209"/>
                  </a:lnTo>
                  <a:lnTo>
                    <a:pt x="3949" y="24472"/>
                  </a:lnTo>
                  <a:lnTo>
                    <a:pt x="4660" y="27876"/>
                  </a:lnTo>
                  <a:lnTo>
                    <a:pt x="4965" y="27774"/>
                  </a:lnTo>
                  <a:lnTo>
                    <a:pt x="5143" y="27711"/>
                  </a:lnTo>
                  <a:lnTo>
                    <a:pt x="4965" y="27787"/>
                  </a:lnTo>
                  <a:lnTo>
                    <a:pt x="4660" y="27889"/>
                  </a:lnTo>
                  <a:lnTo>
                    <a:pt x="4826" y="28651"/>
                  </a:lnTo>
                  <a:lnTo>
                    <a:pt x="4965" y="29413"/>
                  </a:lnTo>
                  <a:lnTo>
                    <a:pt x="4991" y="30124"/>
                  </a:lnTo>
                  <a:lnTo>
                    <a:pt x="12153" y="29552"/>
                  </a:lnTo>
                  <a:lnTo>
                    <a:pt x="18249" y="25793"/>
                  </a:lnTo>
                  <a:lnTo>
                    <a:pt x="24320" y="21932"/>
                  </a:lnTo>
                  <a:lnTo>
                    <a:pt x="25349" y="19685"/>
                  </a:lnTo>
                  <a:lnTo>
                    <a:pt x="27152" y="19227"/>
                  </a:lnTo>
                  <a:lnTo>
                    <a:pt x="29184" y="19304"/>
                  </a:lnTo>
                  <a:lnTo>
                    <a:pt x="28702" y="18745"/>
                  </a:lnTo>
                  <a:lnTo>
                    <a:pt x="28003" y="17665"/>
                  </a:lnTo>
                  <a:lnTo>
                    <a:pt x="28600" y="17297"/>
                  </a:lnTo>
                  <a:lnTo>
                    <a:pt x="28867" y="17170"/>
                  </a:lnTo>
                  <a:lnTo>
                    <a:pt x="29108" y="17018"/>
                  </a:lnTo>
                  <a:lnTo>
                    <a:pt x="29019" y="12052"/>
                  </a:lnTo>
                  <a:lnTo>
                    <a:pt x="29921" y="7454"/>
                  </a:lnTo>
                  <a:lnTo>
                    <a:pt x="34391" y="2095"/>
                  </a:lnTo>
                  <a:lnTo>
                    <a:pt x="34455" y="1397"/>
                  </a:lnTo>
                  <a:close/>
                </a:path>
              </a:pathLst>
            </a:custGeom>
            <a:solidFill>
              <a:srgbClr val="9EC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2178964" y="4689640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4">
                  <a:moveTo>
                    <a:pt x="12255" y="0"/>
                  </a:moveTo>
                  <a:lnTo>
                    <a:pt x="11366" y="1790"/>
                  </a:lnTo>
                  <a:lnTo>
                    <a:pt x="11366" y="2692"/>
                  </a:lnTo>
                  <a:lnTo>
                    <a:pt x="11023" y="2857"/>
                  </a:lnTo>
                  <a:lnTo>
                    <a:pt x="11353" y="2692"/>
                  </a:lnTo>
                  <a:lnTo>
                    <a:pt x="11366" y="1790"/>
                  </a:lnTo>
                  <a:lnTo>
                    <a:pt x="10769" y="2984"/>
                  </a:lnTo>
                  <a:lnTo>
                    <a:pt x="12242" y="0"/>
                  </a:lnTo>
                  <a:lnTo>
                    <a:pt x="7899" y="876"/>
                  </a:lnTo>
                  <a:lnTo>
                    <a:pt x="3949" y="1917"/>
                  </a:lnTo>
                  <a:lnTo>
                    <a:pt x="3949" y="2984"/>
                  </a:lnTo>
                  <a:lnTo>
                    <a:pt x="3213" y="3454"/>
                  </a:lnTo>
                  <a:lnTo>
                    <a:pt x="3949" y="2984"/>
                  </a:lnTo>
                  <a:lnTo>
                    <a:pt x="3949" y="1917"/>
                  </a:lnTo>
                  <a:lnTo>
                    <a:pt x="3619" y="1993"/>
                  </a:lnTo>
                  <a:lnTo>
                    <a:pt x="114" y="5384"/>
                  </a:lnTo>
                  <a:lnTo>
                    <a:pt x="1308" y="5016"/>
                  </a:lnTo>
                  <a:lnTo>
                    <a:pt x="3492" y="5499"/>
                  </a:lnTo>
                  <a:lnTo>
                    <a:pt x="3365" y="5499"/>
                  </a:lnTo>
                  <a:lnTo>
                    <a:pt x="4203" y="5727"/>
                  </a:lnTo>
                  <a:lnTo>
                    <a:pt x="7480" y="6591"/>
                  </a:lnTo>
                  <a:lnTo>
                    <a:pt x="10883" y="7785"/>
                  </a:lnTo>
                  <a:lnTo>
                    <a:pt x="11887" y="2692"/>
                  </a:lnTo>
                  <a:lnTo>
                    <a:pt x="11950" y="2400"/>
                  </a:lnTo>
                  <a:lnTo>
                    <a:pt x="12090" y="1701"/>
                  </a:lnTo>
                  <a:lnTo>
                    <a:pt x="12204" y="939"/>
                  </a:lnTo>
                  <a:lnTo>
                    <a:pt x="12255" y="0"/>
                  </a:lnTo>
                  <a:close/>
                </a:path>
              </a:pathLst>
            </a:custGeom>
            <a:solidFill>
              <a:srgbClr val="C1B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2161743" y="4700422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2" y="2565"/>
                  </a:moveTo>
                  <a:close/>
                </a:path>
                <a:path w="5714" h="3175">
                  <a:moveTo>
                    <a:pt x="5245" y="0"/>
                  </a:moveTo>
                  <a:lnTo>
                    <a:pt x="3149" y="0"/>
                  </a:lnTo>
                  <a:lnTo>
                    <a:pt x="1308" y="596"/>
                  </a:lnTo>
                  <a:lnTo>
                    <a:pt x="12" y="2565"/>
                  </a:lnTo>
                  <a:lnTo>
                    <a:pt x="4051" y="2565"/>
                  </a:lnTo>
                  <a:lnTo>
                    <a:pt x="4406" y="1816"/>
                  </a:lnTo>
                  <a:lnTo>
                    <a:pt x="5232" y="38"/>
                  </a:lnTo>
                  <a:lnTo>
                    <a:pt x="3848" y="1816"/>
                  </a:lnTo>
                  <a:lnTo>
                    <a:pt x="5219" y="38"/>
                  </a:lnTo>
                  <a:close/>
                </a:path>
              </a:pathLst>
            </a:custGeom>
            <a:solidFill>
              <a:srgbClr val="9EC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2173884" y="4687049"/>
              <a:ext cx="22225" cy="10795"/>
            </a:xfrm>
            <a:custGeom>
              <a:avLst/>
              <a:gdLst/>
              <a:ahLst/>
              <a:cxnLst/>
              <a:rect l="l" t="t" r="r" b="b"/>
              <a:pathLst>
                <a:path w="22225" h="10795">
                  <a:moveTo>
                    <a:pt x="12" y="10490"/>
                  </a:moveTo>
                  <a:close/>
                </a:path>
                <a:path w="22225" h="10795">
                  <a:moveTo>
                    <a:pt x="5219" y="7950"/>
                  </a:moveTo>
                  <a:lnTo>
                    <a:pt x="3136" y="7937"/>
                  </a:lnTo>
                  <a:lnTo>
                    <a:pt x="1295" y="8534"/>
                  </a:lnTo>
                  <a:lnTo>
                    <a:pt x="12" y="10490"/>
                  </a:lnTo>
                  <a:lnTo>
                    <a:pt x="4025" y="10490"/>
                  </a:lnTo>
                  <a:lnTo>
                    <a:pt x="4368" y="9740"/>
                  </a:lnTo>
                  <a:lnTo>
                    <a:pt x="5207" y="7975"/>
                  </a:lnTo>
                  <a:lnTo>
                    <a:pt x="3822" y="9740"/>
                  </a:lnTo>
                  <a:lnTo>
                    <a:pt x="5181" y="7988"/>
                  </a:lnTo>
                  <a:close/>
                </a:path>
                <a:path w="22225" h="10795">
                  <a:moveTo>
                    <a:pt x="22199" y="0"/>
                  </a:moveTo>
                  <a:lnTo>
                    <a:pt x="20878" y="0"/>
                  </a:lnTo>
                  <a:lnTo>
                    <a:pt x="20878" y="1574"/>
                  </a:lnTo>
                  <a:lnTo>
                    <a:pt x="18669" y="1066"/>
                  </a:lnTo>
                  <a:lnTo>
                    <a:pt x="20878" y="1574"/>
                  </a:lnTo>
                  <a:lnTo>
                    <a:pt x="20878" y="0"/>
                  </a:lnTo>
                  <a:lnTo>
                    <a:pt x="20027" y="0"/>
                  </a:lnTo>
                  <a:lnTo>
                    <a:pt x="18453" y="508"/>
                  </a:lnTo>
                  <a:lnTo>
                    <a:pt x="17360" y="2552"/>
                  </a:lnTo>
                  <a:lnTo>
                    <a:pt x="19316" y="2590"/>
                  </a:lnTo>
                  <a:lnTo>
                    <a:pt x="21094" y="2108"/>
                  </a:lnTo>
                  <a:lnTo>
                    <a:pt x="22161" y="50"/>
                  </a:lnTo>
                  <a:close/>
                </a:path>
              </a:pathLst>
            </a:custGeom>
            <a:solidFill>
              <a:srgbClr val="C1B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2160016" y="4723549"/>
              <a:ext cx="29845" cy="23495"/>
            </a:xfrm>
            <a:custGeom>
              <a:avLst/>
              <a:gdLst/>
              <a:ahLst/>
              <a:cxnLst/>
              <a:rect l="l" t="t" r="r" b="b"/>
              <a:pathLst>
                <a:path w="29844" h="23495">
                  <a:moveTo>
                    <a:pt x="29527" y="5613"/>
                  </a:moveTo>
                  <a:lnTo>
                    <a:pt x="28092" y="4635"/>
                  </a:lnTo>
                  <a:lnTo>
                    <a:pt x="23914" y="1803"/>
                  </a:lnTo>
                  <a:lnTo>
                    <a:pt x="23914" y="21005"/>
                  </a:lnTo>
                  <a:lnTo>
                    <a:pt x="23622" y="19837"/>
                  </a:lnTo>
                  <a:lnTo>
                    <a:pt x="23101" y="18897"/>
                  </a:lnTo>
                  <a:lnTo>
                    <a:pt x="23622" y="19837"/>
                  </a:lnTo>
                  <a:lnTo>
                    <a:pt x="23914" y="21005"/>
                  </a:lnTo>
                  <a:lnTo>
                    <a:pt x="23914" y="1803"/>
                  </a:lnTo>
                  <a:lnTo>
                    <a:pt x="22974" y="1168"/>
                  </a:lnTo>
                  <a:lnTo>
                    <a:pt x="22974" y="19215"/>
                  </a:lnTo>
                  <a:lnTo>
                    <a:pt x="22821" y="19608"/>
                  </a:lnTo>
                  <a:lnTo>
                    <a:pt x="22720" y="19850"/>
                  </a:lnTo>
                  <a:lnTo>
                    <a:pt x="22974" y="19215"/>
                  </a:lnTo>
                  <a:lnTo>
                    <a:pt x="22974" y="1168"/>
                  </a:lnTo>
                  <a:lnTo>
                    <a:pt x="21259" y="0"/>
                  </a:lnTo>
                  <a:lnTo>
                    <a:pt x="17513" y="1676"/>
                  </a:lnTo>
                  <a:lnTo>
                    <a:pt x="11569" y="8839"/>
                  </a:lnTo>
                  <a:lnTo>
                    <a:pt x="11569" y="13055"/>
                  </a:lnTo>
                  <a:lnTo>
                    <a:pt x="8547" y="16243"/>
                  </a:lnTo>
                  <a:lnTo>
                    <a:pt x="5829" y="19735"/>
                  </a:lnTo>
                  <a:lnTo>
                    <a:pt x="8534" y="16243"/>
                  </a:lnTo>
                  <a:lnTo>
                    <a:pt x="11569" y="13055"/>
                  </a:lnTo>
                  <a:lnTo>
                    <a:pt x="11569" y="8839"/>
                  </a:lnTo>
                  <a:lnTo>
                    <a:pt x="9626" y="11176"/>
                  </a:lnTo>
                  <a:lnTo>
                    <a:pt x="3759" y="16078"/>
                  </a:lnTo>
                  <a:lnTo>
                    <a:pt x="127" y="22898"/>
                  </a:lnTo>
                  <a:lnTo>
                    <a:pt x="1587" y="21615"/>
                  </a:lnTo>
                  <a:lnTo>
                    <a:pt x="0" y="23126"/>
                  </a:lnTo>
                  <a:lnTo>
                    <a:pt x="1193" y="22987"/>
                  </a:lnTo>
                  <a:lnTo>
                    <a:pt x="3619" y="22758"/>
                  </a:lnTo>
                  <a:lnTo>
                    <a:pt x="5041" y="20713"/>
                  </a:lnTo>
                  <a:lnTo>
                    <a:pt x="5715" y="19837"/>
                  </a:lnTo>
                  <a:lnTo>
                    <a:pt x="5054" y="20713"/>
                  </a:lnTo>
                  <a:lnTo>
                    <a:pt x="3632" y="22758"/>
                  </a:lnTo>
                  <a:lnTo>
                    <a:pt x="7429" y="22402"/>
                  </a:lnTo>
                  <a:lnTo>
                    <a:pt x="11226" y="21958"/>
                  </a:lnTo>
                  <a:lnTo>
                    <a:pt x="17780" y="18516"/>
                  </a:lnTo>
                  <a:lnTo>
                    <a:pt x="20116" y="19151"/>
                  </a:lnTo>
                  <a:lnTo>
                    <a:pt x="22186" y="21005"/>
                  </a:lnTo>
                  <a:lnTo>
                    <a:pt x="22796" y="21539"/>
                  </a:lnTo>
                  <a:lnTo>
                    <a:pt x="23380" y="22174"/>
                  </a:lnTo>
                  <a:lnTo>
                    <a:pt x="23939" y="22898"/>
                  </a:lnTo>
                  <a:lnTo>
                    <a:pt x="26657" y="21005"/>
                  </a:lnTo>
                  <a:lnTo>
                    <a:pt x="26657" y="17526"/>
                  </a:lnTo>
                  <a:lnTo>
                    <a:pt x="29273" y="10223"/>
                  </a:lnTo>
                  <a:lnTo>
                    <a:pt x="29298" y="9728"/>
                  </a:lnTo>
                  <a:lnTo>
                    <a:pt x="29425" y="7467"/>
                  </a:lnTo>
                  <a:lnTo>
                    <a:pt x="29527" y="5613"/>
                  </a:lnTo>
                  <a:close/>
                </a:path>
              </a:pathLst>
            </a:custGeom>
            <a:solidFill>
              <a:srgbClr val="A9C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2191296" y="4706061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876" y="0"/>
                  </a:moveTo>
                  <a:lnTo>
                    <a:pt x="2540" y="0"/>
                  </a:lnTo>
                  <a:lnTo>
                    <a:pt x="1041" y="381"/>
                  </a:lnTo>
                  <a:lnTo>
                    <a:pt x="0" y="2616"/>
                  </a:lnTo>
                  <a:lnTo>
                    <a:pt x="1943" y="2616"/>
                  </a:lnTo>
                  <a:lnTo>
                    <a:pt x="3759" y="2070"/>
                  </a:lnTo>
                  <a:lnTo>
                    <a:pt x="4140" y="1358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C1BA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2053170" y="475100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244" y="190"/>
                  </a:moveTo>
                  <a:lnTo>
                    <a:pt x="520" y="12"/>
                  </a:lnTo>
                  <a:lnTo>
                    <a:pt x="279" y="419"/>
                  </a:lnTo>
                  <a:lnTo>
                    <a:pt x="114" y="787"/>
                  </a:lnTo>
                  <a:lnTo>
                    <a:pt x="38" y="990"/>
                  </a:lnTo>
                  <a:lnTo>
                    <a:pt x="241" y="952"/>
                  </a:lnTo>
                  <a:lnTo>
                    <a:pt x="1117" y="546"/>
                  </a:lnTo>
                  <a:lnTo>
                    <a:pt x="1244" y="190"/>
                  </a:lnTo>
                  <a:close/>
                </a:path>
              </a:pathLst>
            </a:custGeom>
            <a:solidFill>
              <a:srgbClr val="83D6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4134281" y="4706188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6172" y="3403"/>
                  </a:moveTo>
                  <a:lnTo>
                    <a:pt x="6070" y="1168"/>
                  </a:lnTo>
                  <a:lnTo>
                    <a:pt x="4889" y="0"/>
                  </a:lnTo>
                  <a:lnTo>
                    <a:pt x="1600" y="393"/>
                  </a:lnTo>
                  <a:lnTo>
                    <a:pt x="711" y="1282"/>
                  </a:lnTo>
                  <a:lnTo>
                    <a:pt x="330" y="2527"/>
                  </a:lnTo>
                  <a:lnTo>
                    <a:pt x="101" y="3238"/>
                  </a:lnTo>
                  <a:lnTo>
                    <a:pt x="2286" y="8737"/>
                  </a:lnTo>
                  <a:lnTo>
                    <a:pt x="3022" y="8585"/>
                  </a:lnTo>
                  <a:lnTo>
                    <a:pt x="5105" y="8128"/>
                  </a:lnTo>
                  <a:lnTo>
                    <a:pt x="5549" y="5448"/>
                  </a:lnTo>
                  <a:lnTo>
                    <a:pt x="6172" y="3403"/>
                  </a:lnTo>
                  <a:close/>
                </a:path>
              </a:pathLst>
            </a:custGeom>
            <a:solidFill>
              <a:srgbClr val="A0C7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2797606" y="5098097"/>
              <a:ext cx="29209" cy="11430"/>
            </a:xfrm>
            <a:custGeom>
              <a:avLst/>
              <a:gdLst/>
              <a:ahLst/>
              <a:cxnLst/>
              <a:rect l="l" t="t" r="r" b="b"/>
              <a:pathLst>
                <a:path w="29210" h="11429">
                  <a:moveTo>
                    <a:pt x="4775" y="11036"/>
                  </a:moveTo>
                  <a:lnTo>
                    <a:pt x="3759" y="9296"/>
                  </a:lnTo>
                  <a:lnTo>
                    <a:pt x="4762" y="11023"/>
                  </a:lnTo>
                  <a:lnTo>
                    <a:pt x="4000" y="9029"/>
                  </a:lnTo>
                  <a:lnTo>
                    <a:pt x="2565" y="8394"/>
                  </a:lnTo>
                  <a:lnTo>
                    <a:pt x="1816" y="8343"/>
                  </a:lnTo>
                  <a:lnTo>
                    <a:pt x="1816" y="9512"/>
                  </a:lnTo>
                  <a:lnTo>
                    <a:pt x="457" y="8509"/>
                  </a:lnTo>
                  <a:lnTo>
                    <a:pt x="1816" y="9512"/>
                  </a:lnTo>
                  <a:lnTo>
                    <a:pt x="1816" y="8343"/>
                  </a:lnTo>
                  <a:lnTo>
                    <a:pt x="914" y="8255"/>
                  </a:lnTo>
                  <a:lnTo>
                    <a:pt x="647" y="8407"/>
                  </a:lnTo>
                  <a:lnTo>
                    <a:pt x="901" y="8255"/>
                  </a:lnTo>
                  <a:lnTo>
                    <a:pt x="482" y="8204"/>
                  </a:lnTo>
                  <a:lnTo>
                    <a:pt x="254" y="8204"/>
                  </a:lnTo>
                  <a:lnTo>
                    <a:pt x="25" y="8204"/>
                  </a:lnTo>
                  <a:lnTo>
                    <a:pt x="76" y="8369"/>
                  </a:lnTo>
                  <a:lnTo>
                    <a:pt x="266" y="8610"/>
                  </a:lnTo>
                  <a:lnTo>
                    <a:pt x="1308" y="10363"/>
                  </a:lnTo>
                  <a:lnTo>
                    <a:pt x="2908" y="10960"/>
                  </a:lnTo>
                  <a:lnTo>
                    <a:pt x="4737" y="11049"/>
                  </a:lnTo>
                  <a:close/>
                </a:path>
                <a:path w="29210" h="11429">
                  <a:moveTo>
                    <a:pt x="4787" y="11049"/>
                  </a:moveTo>
                  <a:close/>
                </a:path>
                <a:path w="29210" h="11429">
                  <a:moveTo>
                    <a:pt x="29146" y="0"/>
                  </a:moveTo>
                  <a:lnTo>
                    <a:pt x="27609" y="1320"/>
                  </a:lnTo>
                  <a:lnTo>
                    <a:pt x="26835" y="2654"/>
                  </a:lnTo>
                  <a:lnTo>
                    <a:pt x="26797" y="3987"/>
                  </a:lnTo>
                  <a:lnTo>
                    <a:pt x="26797" y="4140"/>
                  </a:lnTo>
                  <a:lnTo>
                    <a:pt x="26962" y="5664"/>
                  </a:lnTo>
                  <a:lnTo>
                    <a:pt x="27686" y="6896"/>
                  </a:lnTo>
                  <a:lnTo>
                    <a:pt x="29095" y="8140"/>
                  </a:lnTo>
                  <a:lnTo>
                    <a:pt x="29146" y="0"/>
                  </a:lnTo>
                  <a:close/>
                </a:path>
              </a:pathLst>
            </a:custGeom>
            <a:solidFill>
              <a:srgbClr val="B0D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3896487" y="5009857"/>
              <a:ext cx="133985" cy="33020"/>
            </a:xfrm>
            <a:custGeom>
              <a:avLst/>
              <a:gdLst/>
              <a:ahLst/>
              <a:cxnLst/>
              <a:rect l="l" t="t" r="r" b="b"/>
              <a:pathLst>
                <a:path w="133985" h="33020">
                  <a:moveTo>
                    <a:pt x="133515" y="24422"/>
                  </a:moveTo>
                  <a:lnTo>
                    <a:pt x="132105" y="23647"/>
                  </a:lnTo>
                  <a:lnTo>
                    <a:pt x="130746" y="22339"/>
                  </a:lnTo>
                  <a:lnTo>
                    <a:pt x="126961" y="21844"/>
                  </a:lnTo>
                  <a:lnTo>
                    <a:pt x="120053" y="23253"/>
                  </a:lnTo>
                  <a:lnTo>
                    <a:pt x="113360" y="22745"/>
                  </a:lnTo>
                  <a:lnTo>
                    <a:pt x="120053" y="23241"/>
                  </a:lnTo>
                  <a:lnTo>
                    <a:pt x="126961" y="21882"/>
                  </a:lnTo>
                  <a:lnTo>
                    <a:pt x="115290" y="20307"/>
                  </a:lnTo>
                  <a:lnTo>
                    <a:pt x="112166" y="19710"/>
                  </a:lnTo>
                  <a:lnTo>
                    <a:pt x="112166" y="22644"/>
                  </a:lnTo>
                  <a:lnTo>
                    <a:pt x="112026" y="22669"/>
                  </a:lnTo>
                  <a:lnTo>
                    <a:pt x="112166" y="22644"/>
                  </a:lnTo>
                  <a:lnTo>
                    <a:pt x="112166" y="19710"/>
                  </a:lnTo>
                  <a:lnTo>
                    <a:pt x="109829" y="19265"/>
                  </a:lnTo>
                  <a:lnTo>
                    <a:pt x="109829" y="23088"/>
                  </a:lnTo>
                  <a:lnTo>
                    <a:pt x="109829" y="19265"/>
                  </a:lnTo>
                  <a:lnTo>
                    <a:pt x="101409" y="17640"/>
                  </a:lnTo>
                  <a:lnTo>
                    <a:pt x="38379" y="4495"/>
                  </a:lnTo>
                  <a:lnTo>
                    <a:pt x="20599" y="1549"/>
                  </a:lnTo>
                  <a:lnTo>
                    <a:pt x="2641" y="0"/>
                  </a:lnTo>
                  <a:lnTo>
                    <a:pt x="2286" y="1117"/>
                  </a:lnTo>
                  <a:lnTo>
                    <a:pt x="3098" y="1117"/>
                  </a:lnTo>
                  <a:lnTo>
                    <a:pt x="3187" y="3035"/>
                  </a:lnTo>
                  <a:lnTo>
                    <a:pt x="3162" y="4114"/>
                  </a:lnTo>
                  <a:lnTo>
                    <a:pt x="2819" y="5080"/>
                  </a:lnTo>
                  <a:lnTo>
                    <a:pt x="2260" y="5956"/>
                  </a:lnTo>
                  <a:lnTo>
                    <a:pt x="2806" y="5080"/>
                  </a:lnTo>
                  <a:lnTo>
                    <a:pt x="3149" y="4114"/>
                  </a:lnTo>
                  <a:lnTo>
                    <a:pt x="3187" y="3035"/>
                  </a:lnTo>
                  <a:lnTo>
                    <a:pt x="2705" y="2959"/>
                  </a:lnTo>
                  <a:lnTo>
                    <a:pt x="2400" y="2857"/>
                  </a:lnTo>
                  <a:lnTo>
                    <a:pt x="2082" y="2819"/>
                  </a:lnTo>
                  <a:lnTo>
                    <a:pt x="1790" y="2730"/>
                  </a:lnTo>
                  <a:lnTo>
                    <a:pt x="1473" y="3708"/>
                  </a:lnTo>
                  <a:lnTo>
                    <a:pt x="863" y="5676"/>
                  </a:lnTo>
                  <a:lnTo>
                    <a:pt x="0" y="8458"/>
                  </a:lnTo>
                  <a:lnTo>
                    <a:pt x="1409" y="9232"/>
                  </a:lnTo>
                  <a:lnTo>
                    <a:pt x="2743" y="10401"/>
                  </a:lnTo>
                  <a:lnTo>
                    <a:pt x="36093" y="17018"/>
                  </a:lnTo>
                  <a:lnTo>
                    <a:pt x="46685" y="19304"/>
                  </a:lnTo>
                  <a:lnTo>
                    <a:pt x="77762" y="26466"/>
                  </a:lnTo>
                  <a:lnTo>
                    <a:pt x="93357" y="29730"/>
                  </a:lnTo>
                  <a:lnTo>
                    <a:pt x="109054" y="32448"/>
                  </a:lnTo>
                  <a:lnTo>
                    <a:pt x="108432" y="30975"/>
                  </a:lnTo>
                  <a:lnTo>
                    <a:pt x="108191" y="29768"/>
                  </a:lnTo>
                  <a:lnTo>
                    <a:pt x="108216" y="28752"/>
                  </a:lnTo>
                  <a:lnTo>
                    <a:pt x="108280" y="26098"/>
                  </a:lnTo>
                  <a:lnTo>
                    <a:pt x="110337" y="24853"/>
                  </a:lnTo>
                  <a:lnTo>
                    <a:pt x="114858" y="24638"/>
                  </a:lnTo>
                  <a:lnTo>
                    <a:pt x="116217" y="24638"/>
                  </a:lnTo>
                  <a:lnTo>
                    <a:pt x="117576" y="24612"/>
                  </a:lnTo>
                  <a:lnTo>
                    <a:pt x="122872" y="24485"/>
                  </a:lnTo>
                  <a:lnTo>
                    <a:pt x="128193" y="24485"/>
                  </a:lnTo>
                  <a:lnTo>
                    <a:pt x="133515" y="24422"/>
                  </a:lnTo>
                  <a:close/>
                </a:path>
              </a:pathLst>
            </a:custGeom>
            <a:solidFill>
              <a:srgbClr val="BCC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2547734" y="5076825"/>
              <a:ext cx="88265" cy="62230"/>
            </a:xfrm>
            <a:custGeom>
              <a:avLst/>
              <a:gdLst/>
              <a:ahLst/>
              <a:cxnLst/>
              <a:rect l="l" t="t" r="r" b="b"/>
              <a:pathLst>
                <a:path w="88264" h="62229">
                  <a:moveTo>
                    <a:pt x="7048" y="46507"/>
                  </a:moveTo>
                  <a:lnTo>
                    <a:pt x="5842" y="47828"/>
                  </a:lnTo>
                  <a:lnTo>
                    <a:pt x="4622" y="49149"/>
                  </a:lnTo>
                  <a:lnTo>
                    <a:pt x="3378" y="50431"/>
                  </a:lnTo>
                  <a:lnTo>
                    <a:pt x="5130" y="49784"/>
                  </a:lnTo>
                  <a:lnTo>
                    <a:pt x="6362" y="48475"/>
                  </a:lnTo>
                  <a:lnTo>
                    <a:pt x="7048" y="46507"/>
                  </a:lnTo>
                  <a:close/>
                </a:path>
                <a:path w="88264" h="62229">
                  <a:moveTo>
                    <a:pt x="7696" y="43040"/>
                  </a:moveTo>
                  <a:lnTo>
                    <a:pt x="4305" y="44665"/>
                  </a:lnTo>
                  <a:lnTo>
                    <a:pt x="1955" y="47561"/>
                  </a:lnTo>
                  <a:lnTo>
                    <a:pt x="0" y="50939"/>
                  </a:lnTo>
                  <a:lnTo>
                    <a:pt x="1295" y="50990"/>
                  </a:lnTo>
                  <a:lnTo>
                    <a:pt x="7696" y="43040"/>
                  </a:lnTo>
                  <a:close/>
                </a:path>
                <a:path w="88264" h="62229">
                  <a:moveTo>
                    <a:pt x="87833" y="55130"/>
                  </a:moveTo>
                  <a:lnTo>
                    <a:pt x="85915" y="49263"/>
                  </a:lnTo>
                  <a:lnTo>
                    <a:pt x="85915" y="55206"/>
                  </a:lnTo>
                  <a:lnTo>
                    <a:pt x="85750" y="55232"/>
                  </a:lnTo>
                  <a:lnTo>
                    <a:pt x="85750" y="56515"/>
                  </a:lnTo>
                  <a:lnTo>
                    <a:pt x="85496" y="56794"/>
                  </a:lnTo>
                  <a:lnTo>
                    <a:pt x="85204" y="57086"/>
                  </a:lnTo>
                  <a:lnTo>
                    <a:pt x="85750" y="56515"/>
                  </a:lnTo>
                  <a:lnTo>
                    <a:pt x="85750" y="55232"/>
                  </a:lnTo>
                  <a:lnTo>
                    <a:pt x="73152" y="56476"/>
                  </a:lnTo>
                  <a:lnTo>
                    <a:pt x="60388" y="57086"/>
                  </a:lnTo>
                  <a:lnTo>
                    <a:pt x="73152" y="56464"/>
                  </a:lnTo>
                  <a:lnTo>
                    <a:pt x="85915" y="55206"/>
                  </a:lnTo>
                  <a:lnTo>
                    <a:pt x="85915" y="49263"/>
                  </a:lnTo>
                  <a:lnTo>
                    <a:pt x="85509" y="48577"/>
                  </a:lnTo>
                  <a:lnTo>
                    <a:pt x="84074" y="47167"/>
                  </a:lnTo>
                  <a:lnTo>
                    <a:pt x="82765" y="45859"/>
                  </a:lnTo>
                  <a:lnTo>
                    <a:pt x="87083" y="45859"/>
                  </a:lnTo>
                  <a:lnTo>
                    <a:pt x="82664" y="45758"/>
                  </a:lnTo>
                  <a:lnTo>
                    <a:pt x="80886" y="45720"/>
                  </a:lnTo>
                  <a:lnTo>
                    <a:pt x="80886" y="49364"/>
                  </a:lnTo>
                  <a:lnTo>
                    <a:pt x="78752" y="49364"/>
                  </a:lnTo>
                  <a:lnTo>
                    <a:pt x="80886" y="49364"/>
                  </a:lnTo>
                  <a:lnTo>
                    <a:pt x="80886" y="45720"/>
                  </a:lnTo>
                  <a:lnTo>
                    <a:pt x="74307" y="45529"/>
                  </a:lnTo>
                  <a:lnTo>
                    <a:pt x="69354" y="45643"/>
                  </a:lnTo>
                  <a:lnTo>
                    <a:pt x="69354" y="49199"/>
                  </a:lnTo>
                  <a:lnTo>
                    <a:pt x="60401" y="48272"/>
                  </a:lnTo>
                  <a:lnTo>
                    <a:pt x="50241" y="46964"/>
                  </a:lnTo>
                  <a:lnTo>
                    <a:pt x="60718" y="48298"/>
                  </a:lnTo>
                  <a:lnTo>
                    <a:pt x="69354" y="49199"/>
                  </a:lnTo>
                  <a:lnTo>
                    <a:pt x="69354" y="45643"/>
                  </a:lnTo>
                  <a:lnTo>
                    <a:pt x="66001" y="45720"/>
                  </a:lnTo>
                  <a:lnTo>
                    <a:pt x="57683" y="43637"/>
                  </a:lnTo>
                  <a:lnTo>
                    <a:pt x="51752" y="42862"/>
                  </a:lnTo>
                  <a:lnTo>
                    <a:pt x="46659" y="42862"/>
                  </a:lnTo>
                  <a:lnTo>
                    <a:pt x="39471" y="42608"/>
                  </a:lnTo>
                  <a:lnTo>
                    <a:pt x="35915" y="41859"/>
                  </a:lnTo>
                  <a:lnTo>
                    <a:pt x="35915" y="55880"/>
                  </a:lnTo>
                  <a:lnTo>
                    <a:pt x="35547" y="55880"/>
                  </a:lnTo>
                  <a:lnTo>
                    <a:pt x="33591" y="55626"/>
                  </a:lnTo>
                  <a:lnTo>
                    <a:pt x="34772" y="55765"/>
                  </a:lnTo>
                  <a:lnTo>
                    <a:pt x="35915" y="55880"/>
                  </a:lnTo>
                  <a:lnTo>
                    <a:pt x="35915" y="41859"/>
                  </a:lnTo>
                  <a:lnTo>
                    <a:pt x="33248" y="41287"/>
                  </a:lnTo>
                  <a:lnTo>
                    <a:pt x="36258" y="35560"/>
                  </a:lnTo>
                  <a:lnTo>
                    <a:pt x="40436" y="32626"/>
                  </a:lnTo>
                  <a:lnTo>
                    <a:pt x="48742" y="22072"/>
                  </a:lnTo>
                  <a:lnTo>
                    <a:pt x="56540" y="18719"/>
                  </a:lnTo>
                  <a:lnTo>
                    <a:pt x="60756" y="11023"/>
                  </a:lnTo>
                  <a:lnTo>
                    <a:pt x="60604" y="10871"/>
                  </a:lnTo>
                  <a:lnTo>
                    <a:pt x="60388" y="10871"/>
                  </a:lnTo>
                  <a:lnTo>
                    <a:pt x="60528" y="10795"/>
                  </a:lnTo>
                  <a:lnTo>
                    <a:pt x="61036" y="10553"/>
                  </a:lnTo>
                  <a:lnTo>
                    <a:pt x="59728" y="8293"/>
                  </a:lnTo>
                  <a:lnTo>
                    <a:pt x="59728" y="11239"/>
                  </a:lnTo>
                  <a:lnTo>
                    <a:pt x="53035" y="14960"/>
                  </a:lnTo>
                  <a:lnTo>
                    <a:pt x="46431" y="20408"/>
                  </a:lnTo>
                  <a:lnTo>
                    <a:pt x="53035" y="14947"/>
                  </a:lnTo>
                  <a:lnTo>
                    <a:pt x="59728" y="11239"/>
                  </a:lnTo>
                  <a:lnTo>
                    <a:pt x="59728" y="8293"/>
                  </a:lnTo>
                  <a:lnTo>
                    <a:pt x="56553" y="2794"/>
                  </a:lnTo>
                  <a:lnTo>
                    <a:pt x="53009" y="0"/>
                  </a:lnTo>
                  <a:lnTo>
                    <a:pt x="49771" y="1866"/>
                  </a:lnTo>
                  <a:lnTo>
                    <a:pt x="49771" y="5041"/>
                  </a:lnTo>
                  <a:lnTo>
                    <a:pt x="43408" y="17119"/>
                  </a:lnTo>
                  <a:lnTo>
                    <a:pt x="41427" y="24333"/>
                  </a:lnTo>
                  <a:lnTo>
                    <a:pt x="43395" y="17119"/>
                  </a:lnTo>
                  <a:lnTo>
                    <a:pt x="49771" y="5041"/>
                  </a:lnTo>
                  <a:lnTo>
                    <a:pt x="49771" y="1866"/>
                  </a:lnTo>
                  <a:lnTo>
                    <a:pt x="49415" y="2070"/>
                  </a:lnTo>
                  <a:lnTo>
                    <a:pt x="44729" y="8915"/>
                  </a:lnTo>
                  <a:lnTo>
                    <a:pt x="41160" y="14808"/>
                  </a:lnTo>
                  <a:lnTo>
                    <a:pt x="38608" y="19481"/>
                  </a:lnTo>
                  <a:lnTo>
                    <a:pt x="37579" y="19646"/>
                  </a:lnTo>
                  <a:lnTo>
                    <a:pt x="36512" y="19380"/>
                  </a:lnTo>
                  <a:lnTo>
                    <a:pt x="36309" y="19316"/>
                  </a:lnTo>
                  <a:lnTo>
                    <a:pt x="36309" y="19570"/>
                  </a:lnTo>
                  <a:lnTo>
                    <a:pt x="35890" y="19964"/>
                  </a:lnTo>
                  <a:lnTo>
                    <a:pt x="36093" y="19761"/>
                  </a:lnTo>
                  <a:lnTo>
                    <a:pt x="36309" y="19570"/>
                  </a:lnTo>
                  <a:lnTo>
                    <a:pt x="36309" y="19316"/>
                  </a:lnTo>
                  <a:lnTo>
                    <a:pt x="35826" y="19202"/>
                  </a:lnTo>
                  <a:lnTo>
                    <a:pt x="35102" y="18846"/>
                  </a:lnTo>
                  <a:lnTo>
                    <a:pt x="34391" y="18592"/>
                  </a:lnTo>
                  <a:lnTo>
                    <a:pt x="32639" y="19862"/>
                  </a:lnTo>
                  <a:lnTo>
                    <a:pt x="32639" y="36626"/>
                  </a:lnTo>
                  <a:lnTo>
                    <a:pt x="29044" y="41287"/>
                  </a:lnTo>
                  <a:lnTo>
                    <a:pt x="32639" y="36626"/>
                  </a:lnTo>
                  <a:lnTo>
                    <a:pt x="32639" y="19862"/>
                  </a:lnTo>
                  <a:lnTo>
                    <a:pt x="29591" y="22047"/>
                  </a:lnTo>
                  <a:lnTo>
                    <a:pt x="29591" y="25704"/>
                  </a:lnTo>
                  <a:lnTo>
                    <a:pt x="21704" y="32893"/>
                  </a:lnTo>
                  <a:lnTo>
                    <a:pt x="26403" y="28536"/>
                  </a:lnTo>
                  <a:lnTo>
                    <a:pt x="29591" y="25704"/>
                  </a:lnTo>
                  <a:lnTo>
                    <a:pt x="29591" y="22047"/>
                  </a:lnTo>
                  <a:lnTo>
                    <a:pt x="28892" y="22542"/>
                  </a:lnTo>
                  <a:lnTo>
                    <a:pt x="23685" y="26835"/>
                  </a:lnTo>
                  <a:lnTo>
                    <a:pt x="18859" y="31661"/>
                  </a:lnTo>
                  <a:lnTo>
                    <a:pt x="14566" y="37185"/>
                  </a:lnTo>
                  <a:lnTo>
                    <a:pt x="15900" y="36918"/>
                  </a:lnTo>
                  <a:lnTo>
                    <a:pt x="16713" y="37122"/>
                  </a:lnTo>
                  <a:lnTo>
                    <a:pt x="17233" y="37553"/>
                  </a:lnTo>
                  <a:lnTo>
                    <a:pt x="18338" y="38468"/>
                  </a:lnTo>
                  <a:lnTo>
                    <a:pt x="17233" y="37553"/>
                  </a:lnTo>
                  <a:lnTo>
                    <a:pt x="16687" y="38087"/>
                  </a:lnTo>
                  <a:lnTo>
                    <a:pt x="16192" y="38392"/>
                  </a:lnTo>
                  <a:lnTo>
                    <a:pt x="15709" y="38747"/>
                  </a:lnTo>
                  <a:lnTo>
                    <a:pt x="16065" y="39674"/>
                  </a:lnTo>
                  <a:lnTo>
                    <a:pt x="15963" y="40703"/>
                  </a:lnTo>
                  <a:lnTo>
                    <a:pt x="12547" y="46710"/>
                  </a:lnTo>
                  <a:lnTo>
                    <a:pt x="11531" y="52298"/>
                  </a:lnTo>
                  <a:lnTo>
                    <a:pt x="10655" y="57912"/>
                  </a:lnTo>
                  <a:lnTo>
                    <a:pt x="11531" y="57099"/>
                  </a:lnTo>
                  <a:lnTo>
                    <a:pt x="12420" y="56413"/>
                  </a:lnTo>
                  <a:lnTo>
                    <a:pt x="13322" y="55880"/>
                  </a:lnTo>
                  <a:lnTo>
                    <a:pt x="15201" y="51473"/>
                  </a:lnTo>
                  <a:lnTo>
                    <a:pt x="13335" y="55867"/>
                  </a:lnTo>
                  <a:lnTo>
                    <a:pt x="20205" y="51765"/>
                  </a:lnTo>
                  <a:lnTo>
                    <a:pt x="13335" y="55880"/>
                  </a:lnTo>
                  <a:lnTo>
                    <a:pt x="12420" y="56426"/>
                  </a:lnTo>
                  <a:lnTo>
                    <a:pt x="11531" y="57099"/>
                  </a:lnTo>
                  <a:lnTo>
                    <a:pt x="10655" y="57924"/>
                  </a:lnTo>
                  <a:lnTo>
                    <a:pt x="10452" y="59182"/>
                  </a:lnTo>
                  <a:lnTo>
                    <a:pt x="10261" y="60439"/>
                  </a:lnTo>
                  <a:lnTo>
                    <a:pt x="10058" y="61696"/>
                  </a:lnTo>
                  <a:lnTo>
                    <a:pt x="13411" y="60477"/>
                  </a:lnTo>
                  <a:lnTo>
                    <a:pt x="15557" y="55880"/>
                  </a:lnTo>
                  <a:lnTo>
                    <a:pt x="15671" y="55626"/>
                  </a:lnTo>
                  <a:lnTo>
                    <a:pt x="19989" y="57327"/>
                  </a:lnTo>
                  <a:lnTo>
                    <a:pt x="20154" y="57327"/>
                  </a:lnTo>
                  <a:lnTo>
                    <a:pt x="25996" y="58762"/>
                  </a:lnTo>
                  <a:lnTo>
                    <a:pt x="33286" y="59080"/>
                  </a:lnTo>
                  <a:lnTo>
                    <a:pt x="38658" y="59080"/>
                  </a:lnTo>
                  <a:lnTo>
                    <a:pt x="44856" y="59918"/>
                  </a:lnTo>
                  <a:lnTo>
                    <a:pt x="55092" y="61531"/>
                  </a:lnTo>
                  <a:lnTo>
                    <a:pt x="65138" y="61302"/>
                  </a:lnTo>
                  <a:lnTo>
                    <a:pt x="75082" y="59728"/>
                  </a:lnTo>
                  <a:lnTo>
                    <a:pt x="84975" y="57327"/>
                  </a:lnTo>
                  <a:lnTo>
                    <a:pt x="86652" y="56896"/>
                  </a:lnTo>
                  <a:lnTo>
                    <a:pt x="87477" y="56667"/>
                  </a:lnTo>
                  <a:lnTo>
                    <a:pt x="87541" y="56540"/>
                  </a:lnTo>
                  <a:lnTo>
                    <a:pt x="86829" y="55918"/>
                  </a:lnTo>
                  <a:lnTo>
                    <a:pt x="86461" y="55626"/>
                  </a:lnTo>
                  <a:lnTo>
                    <a:pt x="86702" y="55397"/>
                  </a:lnTo>
                  <a:lnTo>
                    <a:pt x="87096" y="55130"/>
                  </a:lnTo>
                  <a:lnTo>
                    <a:pt x="87426" y="54800"/>
                  </a:lnTo>
                  <a:lnTo>
                    <a:pt x="87109" y="55130"/>
                  </a:lnTo>
                  <a:lnTo>
                    <a:pt x="86728" y="55397"/>
                  </a:lnTo>
                  <a:lnTo>
                    <a:pt x="87020" y="55753"/>
                  </a:lnTo>
                  <a:lnTo>
                    <a:pt x="87566" y="56476"/>
                  </a:lnTo>
                  <a:lnTo>
                    <a:pt x="87680" y="56616"/>
                  </a:lnTo>
                  <a:lnTo>
                    <a:pt x="87693" y="56476"/>
                  </a:lnTo>
                  <a:lnTo>
                    <a:pt x="87807" y="55778"/>
                  </a:lnTo>
                  <a:lnTo>
                    <a:pt x="87833" y="55130"/>
                  </a:lnTo>
                  <a:close/>
                </a:path>
              </a:pathLst>
            </a:custGeom>
            <a:solidFill>
              <a:srgbClr val="98D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2645232" y="5078552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7200" y="660"/>
                  </a:moveTo>
                  <a:lnTo>
                    <a:pt x="4864" y="660"/>
                  </a:lnTo>
                  <a:lnTo>
                    <a:pt x="1968" y="0"/>
                  </a:lnTo>
                  <a:lnTo>
                    <a:pt x="0" y="2743"/>
                  </a:lnTo>
                  <a:lnTo>
                    <a:pt x="2692" y="3213"/>
                  </a:lnTo>
                  <a:lnTo>
                    <a:pt x="5257" y="3352"/>
                  </a:lnTo>
                  <a:lnTo>
                    <a:pt x="7188" y="673"/>
                  </a:lnTo>
                  <a:close/>
                </a:path>
              </a:pathLst>
            </a:custGeom>
            <a:solidFill>
              <a:srgbClr val="CAC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2670632" y="5068239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3479" y="5422"/>
                  </a:moveTo>
                  <a:lnTo>
                    <a:pt x="2641" y="6108"/>
                  </a:lnTo>
                  <a:lnTo>
                    <a:pt x="0" y="4292"/>
                  </a:lnTo>
                  <a:lnTo>
                    <a:pt x="1104" y="7353"/>
                  </a:lnTo>
                  <a:lnTo>
                    <a:pt x="1320" y="7950"/>
                  </a:lnTo>
                  <a:lnTo>
                    <a:pt x="2946" y="6591"/>
                  </a:lnTo>
                  <a:lnTo>
                    <a:pt x="3479" y="5422"/>
                  </a:lnTo>
                  <a:close/>
                </a:path>
                <a:path w="6350" h="8254">
                  <a:moveTo>
                    <a:pt x="3492" y="5397"/>
                  </a:moveTo>
                  <a:close/>
                </a:path>
                <a:path w="6350" h="8254">
                  <a:moveTo>
                    <a:pt x="5727" y="1816"/>
                  </a:moveTo>
                  <a:lnTo>
                    <a:pt x="4953" y="1816"/>
                  </a:lnTo>
                  <a:lnTo>
                    <a:pt x="3898" y="1816"/>
                  </a:lnTo>
                  <a:lnTo>
                    <a:pt x="3708" y="2667"/>
                  </a:lnTo>
                  <a:lnTo>
                    <a:pt x="3568" y="3276"/>
                  </a:lnTo>
                  <a:lnTo>
                    <a:pt x="3492" y="5397"/>
                  </a:lnTo>
                  <a:lnTo>
                    <a:pt x="4876" y="4559"/>
                  </a:lnTo>
                  <a:lnTo>
                    <a:pt x="5410" y="3403"/>
                  </a:lnTo>
                  <a:lnTo>
                    <a:pt x="5473" y="3276"/>
                  </a:lnTo>
                  <a:lnTo>
                    <a:pt x="5575" y="2667"/>
                  </a:lnTo>
                  <a:lnTo>
                    <a:pt x="5727" y="1816"/>
                  </a:lnTo>
                  <a:close/>
                </a:path>
                <a:path w="6350" h="8254">
                  <a:moveTo>
                    <a:pt x="5892" y="0"/>
                  </a:moveTo>
                  <a:lnTo>
                    <a:pt x="5702" y="114"/>
                  </a:lnTo>
                  <a:lnTo>
                    <a:pt x="5689" y="368"/>
                  </a:lnTo>
                  <a:lnTo>
                    <a:pt x="5613" y="520"/>
                  </a:lnTo>
                  <a:lnTo>
                    <a:pt x="5689" y="368"/>
                  </a:lnTo>
                  <a:lnTo>
                    <a:pt x="5689" y="139"/>
                  </a:lnTo>
                  <a:lnTo>
                    <a:pt x="5575" y="279"/>
                  </a:lnTo>
                  <a:lnTo>
                    <a:pt x="5410" y="406"/>
                  </a:lnTo>
                  <a:lnTo>
                    <a:pt x="5435" y="533"/>
                  </a:lnTo>
                  <a:lnTo>
                    <a:pt x="5473" y="762"/>
                  </a:lnTo>
                  <a:lnTo>
                    <a:pt x="5511" y="939"/>
                  </a:lnTo>
                  <a:lnTo>
                    <a:pt x="5511" y="1104"/>
                  </a:lnTo>
                  <a:lnTo>
                    <a:pt x="5575" y="1257"/>
                  </a:lnTo>
                  <a:lnTo>
                    <a:pt x="5638" y="1460"/>
                  </a:lnTo>
                  <a:lnTo>
                    <a:pt x="5664" y="1625"/>
                  </a:lnTo>
                  <a:lnTo>
                    <a:pt x="5715" y="1803"/>
                  </a:lnTo>
                  <a:lnTo>
                    <a:pt x="5816" y="1231"/>
                  </a:lnTo>
                  <a:lnTo>
                    <a:pt x="5880" y="622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A1DD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2543302" y="5136083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851" y="0"/>
                  </a:moveTo>
                  <a:lnTo>
                    <a:pt x="2324" y="0"/>
                  </a:lnTo>
                  <a:lnTo>
                    <a:pt x="1498" y="12"/>
                  </a:lnTo>
                  <a:lnTo>
                    <a:pt x="863" y="25"/>
                  </a:lnTo>
                  <a:lnTo>
                    <a:pt x="863" y="1130"/>
                  </a:lnTo>
                  <a:lnTo>
                    <a:pt x="863" y="25"/>
                  </a:lnTo>
                  <a:lnTo>
                    <a:pt x="774" y="977"/>
                  </a:lnTo>
                  <a:lnTo>
                    <a:pt x="533" y="673"/>
                  </a:lnTo>
                  <a:lnTo>
                    <a:pt x="774" y="977"/>
                  </a:lnTo>
                  <a:lnTo>
                    <a:pt x="774" y="25"/>
                  </a:lnTo>
                  <a:lnTo>
                    <a:pt x="685" y="660"/>
                  </a:lnTo>
                  <a:lnTo>
                    <a:pt x="444" y="342"/>
                  </a:lnTo>
                  <a:lnTo>
                    <a:pt x="685" y="660"/>
                  </a:lnTo>
                  <a:lnTo>
                    <a:pt x="685" y="25"/>
                  </a:lnTo>
                  <a:lnTo>
                    <a:pt x="12" y="25"/>
                  </a:lnTo>
                  <a:lnTo>
                    <a:pt x="0" y="914"/>
                  </a:lnTo>
                  <a:lnTo>
                    <a:pt x="0" y="1778"/>
                  </a:lnTo>
                  <a:lnTo>
                    <a:pt x="12" y="2654"/>
                  </a:lnTo>
                  <a:lnTo>
                    <a:pt x="279" y="2705"/>
                  </a:lnTo>
                  <a:lnTo>
                    <a:pt x="546" y="2400"/>
                  </a:lnTo>
                  <a:lnTo>
                    <a:pt x="800" y="1803"/>
                  </a:lnTo>
                  <a:lnTo>
                    <a:pt x="787" y="1562"/>
                  </a:lnTo>
                  <a:lnTo>
                    <a:pt x="914" y="1346"/>
                  </a:lnTo>
                  <a:lnTo>
                    <a:pt x="1143" y="1130"/>
                  </a:lnTo>
                  <a:lnTo>
                    <a:pt x="1358" y="1168"/>
                  </a:lnTo>
                  <a:lnTo>
                    <a:pt x="1574" y="1193"/>
                  </a:lnTo>
                  <a:lnTo>
                    <a:pt x="1790" y="1193"/>
                  </a:lnTo>
                  <a:lnTo>
                    <a:pt x="2908" y="1219"/>
                  </a:lnTo>
                  <a:lnTo>
                    <a:pt x="3949" y="939"/>
                  </a:lnTo>
                  <a:lnTo>
                    <a:pt x="2908" y="1231"/>
                  </a:lnTo>
                  <a:lnTo>
                    <a:pt x="1790" y="1193"/>
                  </a:lnTo>
                  <a:lnTo>
                    <a:pt x="1638" y="1663"/>
                  </a:lnTo>
                  <a:lnTo>
                    <a:pt x="1435" y="2120"/>
                  </a:lnTo>
                  <a:lnTo>
                    <a:pt x="1282" y="2590"/>
                  </a:lnTo>
                  <a:lnTo>
                    <a:pt x="2755" y="2362"/>
                  </a:lnTo>
                  <a:lnTo>
                    <a:pt x="4038" y="1701"/>
                  </a:lnTo>
                  <a:lnTo>
                    <a:pt x="4838" y="12"/>
                  </a:lnTo>
                  <a:close/>
                </a:path>
              </a:pathLst>
            </a:custGeom>
            <a:solidFill>
              <a:srgbClr val="98D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2168474" y="475335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939" y="1435"/>
                  </a:moveTo>
                  <a:lnTo>
                    <a:pt x="889" y="1308"/>
                  </a:lnTo>
                  <a:lnTo>
                    <a:pt x="520" y="177"/>
                  </a:lnTo>
                  <a:lnTo>
                    <a:pt x="177" y="0"/>
                  </a:lnTo>
                  <a:lnTo>
                    <a:pt x="12" y="850"/>
                  </a:lnTo>
                  <a:lnTo>
                    <a:pt x="457" y="1168"/>
                  </a:lnTo>
                  <a:lnTo>
                    <a:pt x="787" y="1358"/>
                  </a:lnTo>
                  <a:lnTo>
                    <a:pt x="939" y="1435"/>
                  </a:lnTo>
                  <a:close/>
                </a:path>
              </a:pathLst>
            </a:custGeom>
            <a:solidFill>
              <a:srgbClr val="86E1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3666248" y="3422865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3149" y="1790"/>
                  </a:moveTo>
                  <a:lnTo>
                    <a:pt x="76" y="0"/>
                  </a:lnTo>
                  <a:lnTo>
                    <a:pt x="0" y="6057"/>
                  </a:lnTo>
                  <a:lnTo>
                    <a:pt x="2578" y="8077"/>
                  </a:lnTo>
                  <a:lnTo>
                    <a:pt x="381" y="5918"/>
                  </a:lnTo>
                  <a:lnTo>
                    <a:pt x="2476" y="2057"/>
                  </a:lnTo>
                  <a:lnTo>
                    <a:pt x="393" y="5918"/>
                  </a:lnTo>
                  <a:lnTo>
                    <a:pt x="2578" y="8077"/>
                  </a:lnTo>
                  <a:lnTo>
                    <a:pt x="2590" y="5041"/>
                  </a:lnTo>
                  <a:lnTo>
                    <a:pt x="3149" y="1790"/>
                  </a:lnTo>
                  <a:close/>
                </a:path>
              </a:pathLst>
            </a:custGeom>
            <a:solidFill>
              <a:srgbClr val="A8D9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3695585" y="3422789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2527" y="0"/>
                  </a:moveTo>
                  <a:lnTo>
                    <a:pt x="2463" y="266"/>
                  </a:lnTo>
                  <a:lnTo>
                    <a:pt x="2463" y="38"/>
                  </a:lnTo>
                  <a:lnTo>
                    <a:pt x="1270" y="762"/>
                  </a:lnTo>
                  <a:lnTo>
                    <a:pt x="1270" y="4089"/>
                  </a:lnTo>
                  <a:lnTo>
                    <a:pt x="596" y="5118"/>
                  </a:lnTo>
                  <a:lnTo>
                    <a:pt x="1257" y="4089"/>
                  </a:lnTo>
                  <a:lnTo>
                    <a:pt x="1270" y="762"/>
                  </a:lnTo>
                  <a:lnTo>
                    <a:pt x="292" y="1320"/>
                  </a:lnTo>
                  <a:lnTo>
                    <a:pt x="0" y="3429"/>
                  </a:lnTo>
                  <a:lnTo>
                    <a:pt x="165" y="5778"/>
                  </a:lnTo>
                  <a:lnTo>
                    <a:pt x="1854" y="4406"/>
                  </a:lnTo>
                  <a:lnTo>
                    <a:pt x="2413" y="2476"/>
                  </a:lnTo>
                  <a:lnTo>
                    <a:pt x="2501" y="304"/>
                  </a:lnTo>
                  <a:lnTo>
                    <a:pt x="2527" y="139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93E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3663962" y="3417188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324" y="5651"/>
                  </a:moveTo>
                  <a:lnTo>
                    <a:pt x="1130" y="4051"/>
                  </a:lnTo>
                  <a:lnTo>
                    <a:pt x="1371" y="2413"/>
                  </a:lnTo>
                  <a:lnTo>
                    <a:pt x="1485" y="1625"/>
                  </a:lnTo>
                  <a:lnTo>
                    <a:pt x="0" y="203"/>
                  </a:lnTo>
                  <a:lnTo>
                    <a:pt x="0" y="2413"/>
                  </a:lnTo>
                  <a:lnTo>
                    <a:pt x="355" y="4051"/>
                  </a:lnTo>
                  <a:lnTo>
                    <a:pt x="431" y="4419"/>
                  </a:lnTo>
                  <a:lnTo>
                    <a:pt x="2324" y="5651"/>
                  </a:lnTo>
                  <a:close/>
                </a:path>
                <a:path w="12700" h="5714">
                  <a:moveTo>
                    <a:pt x="2336" y="5651"/>
                  </a:moveTo>
                  <a:close/>
                </a:path>
                <a:path w="12700" h="5714">
                  <a:moveTo>
                    <a:pt x="2489" y="3327"/>
                  </a:moveTo>
                  <a:lnTo>
                    <a:pt x="2133" y="1625"/>
                  </a:lnTo>
                  <a:lnTo>
                    <a:pt x="2070" y="1308"/>
                  </a:lnTo>
                  <a:lnTo>
                    <a:pt x="12" y="177"/>
                  </a:lnTo>
                  <a:lnTo>
                    <a:pt x="1485" y="1625"/>
                  </a:lnTo>
                  <a:lnTo>
                    <a:pt x="1371" y="2413"/>
                  </a:lnTo>
                  <a:lnTo>
                    <a:pt x="1244" y="3327"/>
                  </a:lnTo>
                  <a:lnTo>
                    <a:pt x="1143" y="4051"/>
                  </a:lnTo>
                  <a:lnTo>
                    <a:pt x="2324" y="5638"/>
                  </a:lnTo>
                  <a:lnTo>
                    <a:pt x="2438" y="4051"/>
                  </a:lnTo>
                  <a:lnTo>
                    <a:pt x="2489" y="3327"/>
                  </a:lnTo>
                  <a:close/>
                </a:path>
                <a:path w="12700" h="5714">
                  <a:moveTo>
                    <a:pt x="12306" y="5486"/>
                  </a:moveTo>
                  <a:lnTo>
                    <a:pt x="12242" y="3238"/>
                  </a:lnTo>
                  <a:lnTo>
                    <a:pt x="11760" y="1231"/>
                  </a:lnTo>
                  <a:lnTo>
                    <a:pt x="9867" y="0"/>
                  </a:lnTo>
                  <a:lnTo>
                    <a:pt x="9804" y="2311"/>
                  </a:lnTo>
                  <a:lnTo>
                    <a:pt x="10248" y="4343"/>
                  </a:lnTo>
                  <a:lnTo>
                    <a:pt x="12306" y="5486"/>
                  </a:lnTo>
                  <a:close/>
                </a:path>
              </a:pathLst>
            </a:custGeom>
            <a:solidFill>
              <a:srgbClr val="A8D9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3690759" y="340916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1879" y="3022"/>
                  </a:moveTo>
                  <a:lnTo>
                    <a:pt x="1003" y="3022"/>
                  </a:lnTo>
                  <a:lnTo>
                    <a:pt x="279" y="4000"/>
                  </a:lnTo>
                  <a:lnTo>
                    <a:pt x="0" y="5422"/>
                  </a:lnTo>
                  <a:lnTo>
                    <a:pt x="1879" y="3022"/>
                  </a:lnTo>
                  <a:close/>
                </a:path>
                <a:path w="5079" h="5714">
                  <a:moveTo>
                    <a:pt x="4787" y="12"/>
                  </a:moveTo>
                  <a:lnTo>
                    <a:pt x="4381" y="38"/>
                  </a:lnTo>
                  <a:lnTo>
                    <a:pt x="4749" y="0"/>
                  </a:lnTo>
                  <a:lnTo>
                    <a:pt x="4343" y="0"/>
                  </a:lnTo>
                  <a:lnTo>
                    <a:pt x="4000" y="88"/>
                  </a:lnTo>
                  <a:lnTo>
                    <a:pt x="3619" y="127"/>
                  </a:lnTo>
                  <a:lnTo>
                    <a:pt x="4000" y="76"/>
                  </a:lnTo>
                  <a:lnTo>
                    <a:pt x="4343" y="50"/>
                  </a:lnTo>
                  <a:lnTo>
                    <a:pt x="3619" y="0"/>
                  </a:lnTo>
                  <a:lnTo>
                    <a:pt x="2717" y="12"/>
                  </a:lnTo>
                  <a:lnTo>
                    <a:pt x="2717" y="469"/>
                  </a:lnTo>
                  <a:lnTo>
                    <a:pt x="2717" y="12"/>
                  </a:lnTo>
                  <a:lnTo>
                    <a:pt x="2451" y="12"/>
                  </a:lnTo>
                  <a:lnTo>
                    <a:pt x="2413" y="139"/>
                  </a:lnTo>
                  <a:lnTo>
                    <a:pt x="2425" y="266"/>
                  </a:lnTo>
                  <a:lnTo>
                    <a:pt x="2413" y="406"/>
                  </a:lnTo>
                  <a:lnTo>
                    <a:pt x="2400" y="584"/>
                  </a:lnTo>
                  <a:lnTo>
                    <a:pt x="2273" y="1308"/>
                  </a:lnTo>
                  <a:lnTo>
                    <a:pt x="2159" y="1943"/>
                  </a:lnTo>
                  <a:lnTo>
                    <a:pt x="2184" y="2590"/>
                  </a:lnTo>
                  <a:lnTo>
                    <a:pt x="2794" y="1981"/>
                  </a:lnTo>
                  <a:lnTo>
                    <a:pt x="3073" y="1714"/>
                  </a:lnTo>
                  <a:lnTo>
                    <a:pt x="3619" y="1168"/>
                  </a:lnTo>
                  <a:lnTo>
                    <a:pt x="3606" y="1016"/>
                  </a:lnTo>
                  <a:lnTo>
                    <a:pt x="3632" y="850"/>
                  </a:lnTo>
                  <a:lnTo>
                    <a:pt x="3619" y="698"/>
                  </a:lnTo>
                  <a:lnTo>
                    <a:pt x="4013" y="622"/>
                  </a:lnTo>
                  <a:lnTo>
                    <a:pt x="4406" y="406"/>
                  </a:lnTo>
                  <a:lnTo>
                    <a:pt x="4787" y="12"/>
                  </a:lnTo>
                  <a:close/>
                </a:path>
              </a:pathLst>
            </a:custGeom>
            <a:solidFill>
              <a:srgbClr val="93E3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3637267" y="3357651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527" y="3225"/>
                  </a:moveTo>
                  <a:lnTo>
                    <a:pt x="2184" y="1346"/>
                  </a:lnTo>
                  <a:lnTo>
                    <a:pt x="2146" y="1130"/>
                  </a:lnTo>
                  <a:lnTo>
                    <a:pt x="1752" y="927"/>
                  </a:lnTo>
                  <a:lnTo>
                    <a:pt x="1752" y="1346"/>
                  </a:lnTo>
                  <a:lnTo>
                    <a:pt x="1181" y="3937"/>
                  </a:lnTo>
                  <a:lnTo>
                    <a:pt x="1739" y="1346"/>
                  </a:lnTo>
                  <a:lnTo>
                    <a:pt x="1752" y="927"/>
                  </a:lnTo>
                  <a:lnTo>
                    <a:pt x="0" y="0"/>
                  </a:lnTo>
                  <a:lnTo>
                    <a:pt x="38" y="2260"/>
                  </a:lnTo>
                  <a:lnTo>
                    <a:pt x="584" y="4267"/>
                  </a:lnTo>
                  <a:lnTo>
                    <a:pt x="2400" y="5575"/>
                  </a:lnTo>
                  <a:lnTo>
                    <a:pt x="2489" y="3949"/>
                  </a:lnTo>
                  <a:lnTo>
                    <a:pt x="2527" y="3225"/>
                  </a:lnTo>
                  <a:close/>
                </a:path>
              </a:pathLst>
            </a:custGeom>
            <a:solidFill>
              <a:srgbClr val="D7C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012666" y="400103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7378" y="5867"/>
                  </a:moveTo>
                  <a:lnTo>
                    <a:pt x="5486" y="3022"/>
                  </a:lnTo>
                  <a:lnTo>
                    <a:pt x="2844" y="2717"/>
                  </a:lnTo>
                  <a:lnTo>
                    <a:pt x="0" y="3098"/>
                  </a:lnTo>
                  <a:lnTo>
                    <a:pt x="1968" y="5676"/>
                  </a:lnTo>
                  <a:lnTo>
                    <a:pt x="4749" y="5486"/>
                  </a:lnTo>
                  <a:lnTo>
                    <a:pt x="7378" y="5867"/>
                  </a:lnTo>
                  <a:close/>
                </a:path>
                <a:path w="7620" h="6350">
                  <a:moveTo>
                    <a:pt x="7378" y="5854"/>
                  </a:moveTo>
                  <a:lnTo>
                    <a:pt x="6819" y="4686"/>
                  </a:lnTo>
                  <a:lnTo>
                    <a:pt x="6299" y="3378"/>
                  </a:lnTo>
                  <a:lnTo>
                    <a:pt x="5702" y="2349"/>
                  </a:lnTo>
                  <a:lnTo>
                    <a:pt x="4140" y="1828"/>
                  </a:lnTo>
                  <a:lnTo>
                    <a:pt x="4483" y="1930"/>
                  </a:lnTo>
                  <a:lnTo>
                    <a:pt x="5702" y="2349"/>
                  </a:lnTo>
                  <a:lnTo>
                    <a:pt x="4813" y="825"/>
                  </a:lnTo>
                  <a:lnTo>
                    <a:pt x="3708" y="0"/>
                  </a:lnTo>
                  <a:lnTo>
                    <a:pt x="2032" y="1130"/>
                  </a:lnTo>
                  <a:lnTo>
                    <a:pt x="1435" y="1524"/>
                  </a:lnTo>
                  <a:lnTo>
                    <a:pt x="774" y="2095"/>
                  </a:lnTo>
                  <a:lnTo>
                    <a:pt x="0" y="3086"/>
                  </a:lnTo>
                  <a:lnTo>
                    <a:pt x="2844" y="2717"/>
                  </a:lnTo>
                  <a:lnTo>
                    <a:pt x="5499" y="3009"/>
                  </a:lnTo>
                  <a:lnTo>
                    <a:pt x="7378" y="5854"/>
                  </a:lnTo>
                  <a:close/>
                </a:path>
              </a:pathLst>
            </a:custGeom>
            <a:solidFill>
              <a:srgbClr val="75E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3344303" y="339827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952" y="546"/>
                  </a:moveTo>
                  <a:lnTo>
                    <a:pt x="800" y="457"/>
                  </a:lnTo>
                  <a:lnTo>
                    <a:pt x="609" y="342"/>
                  </a:lnTo>
                  <a:lnTo>
                    <a:pt x="406" y="228"/>
                  </a:lnTo>
                  <a:lnTo>
                    <a:pt x="165" y="101"/>
                  </a:lnTo>
                  <a:lnTo>
                    <a:pt x="0" y="0"/>
                  </a:lnTo>
                  <a:lnTo>
                    <a:pt x="88" y="304"/>
                  </a:lnTo>
                  <a:lnTo>
                    <a:pt x="177" y="533"/>
                  </a:lnTo>
                  <a:lnTo>
                    <a:pt x="266" y="711"/>
                  </a:lnTo>
                  <a:lnTo>
                    <a:pt x="558" y="1308"/>
                  </a:lnTo>
                  <a:lnTo>
                    <a:pt x="800" y="1295"/>
                  </a:lnTo>
                  <a:lnTo>
                    <a:pt x="939" y="609"/>
                  </a:lnTo>
                  <a:close/>
                </a:path>
              </a:pathLst>
            </a:custGeom>
            <a:solidFill>
              <a:srgbClr val="DBB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3644709" y="335462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311" y="0"/>
                  </a:moveTo>
                  <a:lnTo>
                    <a:pt x="330" y="152"/>
                  </a:lnTo>
                  <a:lnTo>
                    <a:pt x="0" y="152"/>
                  </a:lnTo>
                  <a:lnTo>
                    <a:pt x="215" y="419"/>
                  </a:lnTo>
                  <a:lnTo>
                    <a:pt x="368" y="596"/>
                  </a:lnTo>
                  <a:lnTo>
                    <a:pt x="571" y="838"/>
                  </a:lnTo>
                  <a:lnTo>
                    <a:pt x="812" y="1117"/>
                  </a:lnTo>
                  <a:lnTo>
                    <a:pt x="546" y="1092"/>
                  </a:lnTo>
                  <a:lnTo>
                    <a:pt x="1028" y="1701"/>
                  </a:lnTo>
                  <a:lnTo>
                    <a:pt x="1460" y="1638"/>
                  </a:lnTo>
                  <a:lnTo>
                    <a:pt x="1879" y="952"/>
                  </a:lnTo>
                  <a:lnTo>
                    <a:pt x="1600" y="1028"/>
                  </a:lnTo>
                  <a:lnTo>
                    <a:pt x="1905" y="596"/>
                  </a:lnTo>
                  <a:lnTo>
                    <a:pt x="2019" y="419"/>
                  </a:lnTo>
                  <a:lnTo>
                    <a:pt x="2184" y="177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D7C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3661664" y="3344138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311" y="2235"/>
                  </a:moveTo>
                  <a:lnTo>
                    <a:pt x="2057" y="0"/>
                  </a:lnTo>
                  <a:lnTo>
                    <a:pt x="254" y="1346"/>
                  </a:lnTo>
                  <a:lnTo>
                    <a:pt x="0" y="3365"/>
                  </a:lnTo>
                  <a:lnTo>
                    <a:pt x="139" y="5549"/>
                  </a:lnTo>
                  <a:lnTo>
                    <a:pt x="1320" y="3937"/>
                  </a:lnTo>
                  <a:lnTo>
                    <a:pt x="152" y="5549"/>
                  </a:lnTo>
                  <a:lnTo>
                    <a:pt x="1828" y="4152"/>
                  </a:lnTo>
                  <a:lnTo>
                    <a:pt x="2311" y="2235"/>
                  </a:lnTo>
                  <a:close/>
                </a:path>
              </a:pathLst>
            </a:custGeom>
            <a:solidFill>
              <a:srgbClr val="C0DB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046072" y="384651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003" y="0"/>
                  </a:moveTo>
                  <a:lnTo>
                    <a:pt x="88" y="736"/>
                  </a:lnTo>
                  <a:lnTo>
                    <a:pt x="241" y="1371"/>
                  </a:lnTo>
                  <a:lnTo>
                    <a:pt x="317" y="1701"/>
                  </a:lnTo>
                  <a:lnTo>
                    <a:pt x="660" y="1600"/>
                  </a:lnTo>
                  <a:lnTo>
                    <a:pt x="1346" y="1371"/>
                  </a:lnTo>
                  <a:lnTo>
                    <a:pt x="1435" y="254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AE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040873" y="372132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092" y="0"/>
                  </a:moveTo>
                  <a:lnTo>
                    <a:pt x="304" y="304"/>
                  </a:lnTo>
                  <a:lnTo>
                    <a:pt x="0" y="596"/>
                  </a:lnTo>
                  <a:lnTo>
                    <a:pt x="114" y="812"/>
                  </a:lnTo>
                  <a:lnTo>
                    <a:pt x="279" y="863"/>
                  </a:lnTo>
                  <a:lnTo>
                    <a:pt x="101" y="825"/>
                  </a:lnTo>
                  <a:lnTo>
                    <a:pt x="279" y="1016"/>
                  </a:lnTo>
                  <a:lnTo>
                    <a:pt x="533" y="1079"/>
                  </a:lnTo>
                  <a:lnTo>
                    <a:pt x="609" y="939"/>
                  </a:lnTo>
                  <a:lnTo>
                    <a:pt x="444" y="914"/>
                  </a:lnTo>
                  <a:lnTo>
                    <a:pt x="609" y="939"/>
                  </a:lnTo>
                  <a:lnTo>
                    <a:pt x="749" y="774"/>
                  </a:lnTo>
                  <a:lnTo>
                    <a:pt x="939" y="317"/>
                  </a:lnTo>
                  <a:lnTo>
                    <a:pt x="1092" y="12"/>
                  </a:lnTo>
                  <a:close/>
                </a:path>
              </a:pathLst>
            </a:custGeom>
            <a:solidFill>
              <a:srgbClr val="A6B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2319769" y="3414877"/>
              <a:ext cx="1511935" cy="1493520"/>
            </a:xfrm>
            <a:custGeom>
              <a:avLst/>
              <a:gdLst/>
              <a:ahLst/>
              <a:cxnLst/>
              <a:rect l="l" t="t" r="r" b="b"/>
              <a:pathLst>
                <a:path w="1511935" h="1493520">
                  <a:moveTo>
                    <a:pt x="375056" y="1227251"/>
                  </a:moveTo>
                  <a:lnTo>
                    <a:pt x="374865" y="1220368"/>
                  </a:lnTo>
                  <a:lnTo>
                    <a:pt x="370230" y="1215720"/>
                  </a:lnTo>
                  <a:lnTo>
                    <a:pt x="360946" y="1212989"/>
                  </a:lnTo>
                  <a:lnTo>
                    <a:pt x="359041" y="1212684"/>
                  </a:lnTo>
                  <a:lnTo>
                    <a:pt x="354901" y="1212684"/>
                  </a:lnTo>
                  <a:lnTo>
                    <a:pt x="312166" y="1227848"/>
                  </a:lnTo>
                  <a:lnTo>
                    <a:pt x="281889" y="1253515"/>
                  </a:lnTo>
                  <a:lnTo>
                    <a:pt x="272783" y="1261325"/>
                  </a:lnTo>
                  <a:lnTo>
                    <a:pt x="263448" y="1268755"/>
                  </a:lnTo>
                  <a:lnTo>
                    <a:pt x="250139" y="1277543"/>
                  </a:lnTo>
                  <a:lnTo>
                    <a:pt x="236169" y="1283792"/>
                  </a:lnTo>
                  <a:lnTo>
                    <a:pt x="221386" y="1286865"/>
                  </a:lnTo>
                  <a:lnTo>
                    <a:pt x="205663" y="1286141"/>
                  </a:lnTo>
                  <a:lnTo>
                    <a:pt x="157518" y="1255788"/>
                  </a:lnTo>
                  <a:lnTo>
                    <a:pt x="135077" y="1213815"/>
                  </a:lnTo>
                  <a:lnTo>
                    <a:pt x="132549" y="1187272"/>
                  </a:lnTo>
                  <a:lnTo>
                    <a:pt x="132715" y="1181023"/>
                  </a:lnTo>
                  <a:lnTo>
                    <a:pt x="130810" y="1173962"/>
                  </a:lnTo>
                  <a:lnTo>
                    <a:pt x="134048" y="1168260"/>
                  </a:lnTo>
                  <a:lnTo>
                    <a:pt x="136982" y="1163116"/>
                  </a:lnTo>
                  <a:lnTo>
                    <a:pt x="143573" y="1166355"/>
                  </a:lnTo>
                  <a:lnTo>
                    <a:pt x="148526" y="1164856"/>
                  </a:lnTo>
                  <a:lnTo>
                    <a:pt x="191554" y="1150035"/>
                  </a:lnTo>
                  <a:lnTo>
                    <a:pt x="218414" y="1136599"/>
                  </a:lnTo>
                  <a:lnTo>
                    <a:pt x="218770" y="1136383"/>
                  </a:lnTo>
                  <a:lnTo>
                    <a:pt x="258610" y="1108075"/>
                  </a:lnTo>
                  <a:lnTo>
                    <a:pt x="291338" y="1065187"/>
                  </a:lnTo>
                  <a:lnTo>
                    <a:pt x="305384" y="1025321"/>
                  </a:lnTo>
                  <a:lnTo>
                    <a:pt x="307581" y="1001649"/>
                  </a:lnTo>
                  <a:lnTo>
                    <a:pt x="307505" y="993343"/>
                  </a:lnTo>
                  <a:lnTo>
                    <a:pt x="286994" y="958964"/>
                  </a:lnTo>
                  <a:lnTo>
                    <a:pt x="256857" y="941692"/>
                  </a:lnTo>
                  <a:lnTo>
                    <a:pt x="256857" y="997623"/>
                  </a:lnTo>
                  <a:lnTo>
                    <a:pt x="255816" y="1007999"/>
                  </a:lnTo>
                  <a:lnTo>
                    <a:pt x="237845" y="1053147"/>
                  </a:lnTo>
                  <a:lnTo>
                    <a:pt x="202920" y="1092695"/>
                  </a:lnTo>
                  <a:lnTo>
                    <a:pt x="162191" y="1117003"/>
                  </a:lnTo>
                  <a:lnTo>
                    <a:pt x="141541" y="1124534"/>
                  </a:lnTo>
                  <a:lnTo>
                    <a:pt x="140398" y="1124851"/>
                  </a:lnTo>
                  <a:lnTo>
                    <a:pt x="152184" y="1077734"/>
                  </a:lnTo>
                  <a:lnTo>
                    <a:pt x="169786" y="1041857"/>
                  </a:lnTo>
                  <a:lnTo>
                    <a:pt x="182308" y="1023556"/>
                  </a:lnTo>
                  <a:lnTo>
                    <a:pt x="183083" y="1022413"/>
                  </a:lnTo>
                  <a:lnTo>
                    <a:pt x="186905" y="1018120"/>
                  </a:lnTo>
                  <a:lnTo>
                    <a:pt x="191249" y="1013231"/>
                  </a:lnTo>
                  <a:lnTo>
                    <a:pt x="198501" y="1005078"/>
                  </a:lnTo>
                  <a:lnTo>
                    <a:pt x="228727" y="981849"/>
                  </a:lnTo>
                  <a:lnTo>
                    <a:pt x="252831" y="971905"/>
                  </a:lnTo>
                  <a:lnTo>
                    <a:pt x="255765" y="974267"/>
                  </a:lnTo>
                  <a:lnTo>
                    <a:pt x="256527" y="984732"/>
                  </a:lnTo>
                  <a:lnTo>
                    <a:pt x="256590" y="985723"/>
                  </a:lnTo>
                  <a:lnTo>
                    <a:pt x="256692" y="987018"/>
                  </a:lnTo>
                  <a:lnTo>
                    <a:pt x="256730" y="990003"/>
                  </a:lnTo>
                  <a:lnTo>
                    <a:pt x="256857" y="997623"/>
                  </a:lnTo>
                  <a:lnTo>
                    <a:pt x="256857" y="941692"/>
                  </a:lnTo>
                  <a:lnTo>
                    <a:pt x="247319" y="938034"/>
                  </a:lnTo>
                  <a:lnTo>
                    <a:pt x="228600" y="935647"/>
                  </a:lnTo>
                  <a:lnTo>
                    <a:pt x="208940" y="938301"/>
                  </a:lnTo>
                  <a:lnTo>
                    <a:pt x="173240" y="954887"/>
                  </a:lnTo>
                  <a:lnTo>
                    <a:pt x="142735" y="981227"/>
                  </a:lnTo>
                  <a:lnTo>
                    <a:pt x="135978" y="989279"/>
                  </a:lnTo>
                  <a:lnTo>
                    <a:pt x="135978" y="1013231"/>
                  </a:lnTo>
                  <a:lnTo>
                    <a:pt x="135534" y="1014247"/>
                  </a:lnTo>
                  <a:lnTo>
                    <a:pt x="135356" y="1014603"/>
                  </a:lnTo>
                  <a:lnTo>
                    <a:pt x="134924" y="1016520"/>
                  </a:lnTo>
                  <a:lnTo>
                    <a:pt x="134556" y="1017651"/>
                  </a:lnTo>
                  <a:lnTo>
                    <a:pt x="132969" y="1018095"/>
                  </a:lnTo>
                  <a:lnTo>
                    <a:pt x="132041" y="1017054"/>
                  </a:lnTo>
                  <a:lnTo>
                    <a:pt x="132499" y="1014793"/>
                  </a:lnTo>
                  <a:lnTo>
                    <a:pt x="133769" y="1014603"/>
                  </a:lnTo>
                  <a:lnTo>
                    <a:pt x="135432" y="1014247"/>
                  </a:lnTo>
                  <a:lnTo>
                    <a:pt x="135978" y="1013231"/>
                  </a:lnTo>
                  <a:lnTo>
                    <a:pt x="135978" y="989279"/>
                  </a:lnTo>
                  <a:lnTo>
                    <a:pt x="130276" y="996061"/>
                  </a:lnTo>
                  <a:lnTo>
                    <a:pt x="130276" y="1023556"/>
                  </a:lnTo>
                  <a:lnTo>
                    <a:pt x="127825" y="1030008"/>
                  </a:lnTo>
                  <a:lnTo>
                    <a:pt x="124828" y="1035900"/>
                  </a:lnTo>
                  <a:lnTo>
                    <a:pt x="121653" y="1041514"/>
                  </a:lnTo>
                  <a:lnTo>
                    <a:pt x="118694" y="1047153"/>
                  </a:lnTo>
                  <a:lnTo>
                    <a:pt x="111671" y="1063218"/>
                  </a:lnTo>
                  <a:lnTo>
                    <a:pt x="111556" y="1063472"/>
                  </a:lnTo>
                  <a:lnTo>
                    <a:pt x="105308" y="1080185"/>
                  </a:lnTo>
                  <a:lnTo>
                    <a:pt x="99796" y="1096848"/>
                  </a:lnTo>
                  <a:lnTo>
                    <a:pt x="94475" y="1114336"/>
                  </a:lnTo>
                  <a:lnTo>
                    <a:pt x="93675" y="1117003"/>
                  </a:lnTo>
                  <a:lnTo>
                    <a:pt x="93611" y="1118425"/>
                  </a:lnTo>
                  <a:lnTo>
                    <a:pt x="93865" y="1120140"/>
                  </a:lnTo>
                  <a:lnTo>
                    <a:pt x="93814" y="1125054"/>
                  </a:lnTo>
                  <a:lnTo>
                    <a:pt x="93662" y="1127277"/>
                  </a:lnTo>
                  <a:lnTo>
                    <a:pt x="93662" y="1129639"/>
                  </a:lnTo>
                  <a:lnTo>
                    <a:pt x="91859" y="1134643"/>
                  </a:lnTo>
                  <a:lnTo>
                    <a:pt x="91757" y="1134935"/>
                  </a:lnTo>
                  <a:lnTo>
                    <a:pt x="89103" y="1136383"/>
                  </a:lnTo>
                  <a:lnTo>
                    <a:pt x="81978" y="1134643"/>
                  </a:lnTo>
                  <a:lnTo>
                    <a:pt x="83324" y="1131366"/>
                  </a:lnTo>
                  <a:lnTo>
                    <a:pt x="83870" y="1128179"/>
                  </a:lnTo>
                  <a:lnTo>
                    <a:pt x="95250" y="1085773"/>
                  </a:lnTo>
                  <a:lnTo>
                    <a:pt x="113423" y="1046467"/>
                  </a:lnTo>
                  <a:lnTo>
                    <a:pt x="126492" y="1023556"/>
                  </a:lnTo>
                  <a:lnTo>
                    <a:pt x="130276" y="1023556"/>
                  </a:lnTo>
                  <a:lnTo>
                    <a:pt x="130276" y="996061"/>
                  </a:lnTo>
                  <a:lnTo>
                    <a:pt x="106959" y="1029550"/>
                  </a:lnTo>
                  <a:lnTo>
                    <a:pt x="83223" y="1086561"/>
                  </a:lnTo>
                  <a:lnTo>
                    <a:pt x="72504" y="1127277"/>
                  </a:lnTo>
                  <a:lnTo>
                    <a:pt x="70840" y="1136129"/>
                  </a:lnTo>
                  <a:lnTo>
                    <a:pt x="69392" y="1136599"/>
                  </a:lnTo>
                  <a:lnTo>
                    <a:pt x="62128" y="1134110"/>
                  </a:lnTo>
                  <a:lnTo>
                    <a:pt x="55321" y="1131227"/>
                  </a:lnTo>
                  <a:lnTo>
                    <a:pt x="48793" y="1127683"/>
                  </a:lnTo>
                  <a:lnTo>
                    <a:pt x="42392" y="1123848"/>
                  </a:lnTo>
                  <a:lnTo>
                    <a:pt x="35941" y="1120140"/>
                  </a:lnTo>
                  <a:lnTo>
                    <a:pt x="28714" y="1116241"/>
                  </a:lnTo>
                  <a:lnTo>
                    <a:pt x="21666" y="1113028"/>
                  </a:lnTo>
                  <a:lnTo>
                    <a:pt x="4343" y="1115009"/>
                  </a:lnTo>
                  <a:lnTo>
                    <a:pt x="0" y="1120736"/>
                  </a:lnTo>
                  <a:lnTo>
                    <a:pt x="5118" y="1133170"/>
                  </a:lnTo>
                  <a:lnTo>
                    <a:pt x="43789" y="1162697"/>
                  </a:lnTo>
                  <a:lnTo>
                    <a:pt x="64300" y="1169377"/>
                  </a:lnTo>
                  <a:lnTo>
                    <a:pt x="65925" y="1168260"/>
                  </a:lnTo>
                  <a:lnTo>
                    <a:pt x="65557" y="1181023"/>
                  </a:lnTo>
                  <a:lnTo>
                    <a:pt x="73647" y="1233411"/>
                  </a:lnTo>
                  <a:lnTo>
                    <a:pt x="94030" y="1269961"/>
                  </a:lnTo>
                  <a:lnTo>
                    <a:pt x="129311" y="1299997"/>
                  </a:lnTo>
                  <a:lnTo>
                    <a:pt x="174332" y="1319212"/>
                  </a:lnTo>
                  <a:lnTo>
                    <a:pt x="203555" y="1323644"/>
                  </a:lnTo>
                  <a:lnTo>
                    <a:pt x="208140" y="1326870"/>
                  </a:lnTo>
                  <a:lnTo>
                    <a:pt x="212979" y="1325283"/>
                  </a:lnTo>
                  <a:lnTo>
                    <a:pt x="219951" y="1323644"/>
                  </a:lnTo>
                  <a:lnTo>
                    <a:pt x="219532" y="1323644"/>
                  </a:lnTo>
                  <a:lnTo>
                    <a:pt x="227812" y="1322705"/>
                  </a:lnTo>
                  <a:lnTo>
                    <a:pt x="235305" y="1322031"/>
                  </a:lnTo>
                  <a:lnTo>
                    <a:pt x="242785" y="1320825"/>
                  </a:lnTo>
                  <a:lnTo>
                    <a:pt x="265201" y="1314881"/>
                  </a:lnTo>
                  <a:lnTo>
                    <a:pt x="286854" y="1306957"/>
                  </a:lnTo>
                  <a:lnTo>
                    <a:pt x="307479" y="1296314"/>
                  </a:lnTo>
                  <a:lnTo>
                    <a:pt x="320484" y="1286865"/>
                  </a:lnTo>
                  <a:lnTo>
                    <a:pt x="326847" y="1282242"/>
                  </a:lnTo>
                  <a:lnTo>
                    <a:pt x="338886" y="1272120"/>
                  </a:lnTo>
                  <a:lnTo>
                    <a:pt x="350723" y="1261719"/>
                  </a:lnTo>
                  <a:lnTo>
                    <a:pt x="361657" y="1250200"/>
                  </a:lnTo>
                  <a:lnTo>
                    <a:pt x="371005" y="1236713"/>
                  </a:lnTo>
                  <a:lnTo>
                    <a:pt x="375056" y="1227251"/>
                  </a:lnTo>
                  <a:close/>
                </a:path>
                <a:path w="1511935" h="1493520">
                  <a:moveTo>
                    <a:pt x="541159" y="1300937"/>
                  </a:moveTo>
                  <a:lnTo>
                    <a:pt x="533908" y="1286306"/>
                  </a:lnTo>
                  <a:lnTo>
                    <a:pt x="530961" y="1280858"/>
                  </a:lnTo>
                  <a:lnTo>
                    <a:pt x="528789" y="1275029"/>
                  </a:lnTo>
                  <a:lnTo>
                    <a:pt x="520941" y="1256639"/>
                  </a:lnTo>
                  <a:lnTo>
                    <a:pt x="519442" y="1253782"/>
                  </a:lnTo>
                  <a:lnTo>
                    <a:pt x="511771" y="1239151"/>
                  </a:lnTo>
                  <a:lnTo>
                    <a:pt x="501688" y="1222311"/>
                  </a:lnTo>
                  <a:lnTo>
                    <a:pt x="491083" y="1205826"/>
                  </a:lnTo>
                  <a:lnTo>
                    <a:pt x="486092" y="1197914"/>
                  </a:lnTo>
                  <a:lnTo>
                    <a:pt x="484174" y="1192415"/>
                  </a:lnTo>
                  <a:lnTo>
                    <a:pt x="485381" y="1186776"/>
                  </a:lnTo>
                  <a:lnTo>
                    <a:pt x="489762" y="1178471"/>
                  </a:lnTo>
                  <a:lnTo>
                    <a:pt x="499249" y="1160322"/>
                  </a:lnTo>
                  <a:lnTo>
                    <a:pt x="502767" y="1152601"/>
                  </a:lnTo>
                  <a:lnTo>
                    <a:pt x="507758" y="1141641"/>
                  </a:lnTo>
                  <a:lnTo>
                    <a:pt x="515759" y="1122680"/>
                  </a:lnTo>
                  <a:lnTo>
                    <a:pt x="523735" y="1103693"/>
                  </a:lnTo>
                  <a:lnTo>
                    <a:pt x="525462" y="1099680"/>
                  </a:lnTo>
                  <a:lnTo>
                    <a:pt x="527824" y="1094816"/>
                  </a:lnTo>
                  <a:lnTo>
                    <a:pt x="525970" y="1084656"/>
                  </a:lnTo>
                  <a:lnTo>
                    <a:pt x="527672" y="1079576"/>
                  </a:lnTo>
                  <a:lnTo>
                    <a:pt x="531825" y="1064907"/>
                  </a:lnTo>
                  <a:lnTo>
                    <a:pt x="530491" y="1058430"/>
                  </a:lnTo>
                  <a:lnTo>
                    <a:pt x="530466" y="1058291"/>
                  </a:lnTo>
                  <a:lnTo>
                    <a:pt x="519582" y="1049896"/>
                  </a:lnTo>
                  <a:lnTo>
                    <a:pt x="511378" y="1049896"/>
                  </a:lnTo>
                  <a:lnTo>
                    <a:pt x="511378" y="1058430"/>
                  </a:lnTo>
                  <a:lnTo>
                    <a:pt x="502119" y="1075093"/>
                  </a:lnTo>
                  <a:lnTo>
                    <a:pt x="492696" y="1090815"/>
                  </a:lnTo>
                  <a:lnTo>
                    <a:pt x="483311" y="1106017"/>
                  </a:lnTo>
                  <a:lnTo>
                    <a:pt x="474167" y="1121143"/>
                  </a:lnTo>
                  <a:lnTo>
                    <a:pt x="470154" y="1127899"/>
                  </a:lnTo>
                  <a:lnTo>
                    <a:pt x="457365" y="1149057"/>
                  </a:lnTo>
                  <a:lnTo>
                    <a:pt x="456806" y="1150035"/>
                  </a:lnTo>
                  <a:lnTo>
                    <a:pt x="455942" y="1152601"/>
                  </a:lnTo>
                  <a:lnTo>
                    <a:pt x="451104" y="1149057"/>
                  </a:lnTo>
                  <a:lnTo>
                    <a:pt x="450862" y="1146517"/>
                  </a:lnTo>
                  <a:lnTo>
                    <a:pt x="452716" y="1143850"/>
                  </a:lnTo>
                  <a:lnTo>
                    <a:pt x="457276" y="1136853"/>
                  </a:lnTo>
                  <a:lnTo>
                    <a:pt x="464870" y="1125181"/>
                  </a:lnTo>
                  <a:lnTo>
                    <a:pt x="476580" y="1105636"/>
                  </a:lnTo>
                  <a:lnTo>
                    <a:pt x="488061" y="1086192"/>
                  </a:lnTo>
                  <a:lnTo>
                    <a:pt x="500024" y="1067104"/>
                  </a:lnTo>
                  <a:lnTo>
                    <a:pt x="502323" y="1063625"/>
                  </a:lnTo>
                  <a:lnTo>
                    <a:pt x="504621" y="1059751"/>
                  </a:lnTo>
                  <a:lnTo>
                    <a:pt x="511378" y="1058430"/>
                  </a:lnTo>
                  <a:lnTo>
                    <a:pt x="511378" y="1049896"/>
                  </a:lnTo>
                  <a:lnTo>
                    <a:pt x="506780" y="1049896"/>
                  </a:lnTo>
                  <a:lnTo>
                    <a:pt x="477824" y="1086916"/>
                  </a:lnTo>
                  <a:lnTo>
                    <a:pt x="444004" y="1136853"/>
                  </a:lnTo>
                  <a:lnTo>
                    <a:pt x="435698" y="1125181"/>
                  </a:lnTo>
                  <a:lnTo>
                    <a:pt x="431888" y="1119771"/>
                  </a:lnTo>
                  <a:lnTo>
                    <a:pt x="428231" y="1114412"/>
                  </a:lnTo>
                  <a:lnTo>
                    <a:pt x="385584" y="1050048"/>
                  </a:lnTo>
                  <a:lnTo>
                    <a:pt x="371322" y="1028623"/>
                  </a:lnTo>
                  <a:lnTo>
                    <a:pt x="366318" y="1022540"/>
                  </a:lnTo>
                  <a:lnTo>
                    <a:pt x="360489" y="1018120"/>
                  </a:lnTo>
                  <a:lnTo>
                    <a:pt x="353847" y="1015441"/>
                  </a:lnTo>
                  <a:lnTo>
                    <a:pt x="347306" y="1014704"/>
                  </a:lnTo>
                  <a:lnTo>
                    <a:pt x="338277" y="1014704"/>
                  </a:lnTo>
                  <a:lnTo>
                    <a:pt x="334822" y="1018463"/>
                  </a:lnTo>
                  <a:lnTo>
                    <a:pt x="333959" y="1035608"/>
                  </a:lnTo>
                  <a:lnTo>
                    <a:pt x="336499" y="1042822"/>
                  </a:lnTo>
                  <a:lnTo>
                    <a:pt x="354418" y="1083779"/>
                  </a:lnTo>
                  <a:lnTo>
                    <a:pt x="387223" y="1150035"/>
                  </a:lnTo>
                  <a:lnTo>
                    <a:pt x="412648" y="1190548"/>
                  </a:lnTo>
                  <a:lnTo>
                    <a:pt x="412432" y="1190764"/>
                  </a:lnTo>
                  <a:lnTo>
                    <a:pt x="390829" y="1231138"/>
                  </a:lnTo>
                  <a:lnTo>
                    <a:pt x="369620" y="1280858"/>
                  </a:lnTo>
                  <a:lnTo>
                    <a:pt x="363016" y="1298448"/>
                  </a:lnTo>
                  <a:lnTo>
                    <a:pt x="356222" y="1316418"/>
                  </a:lnTo>
                  <a:lnTo>
                    <a:pt x="349211" y="1334046"/>
                  </a:lnTo>
                  <a:lnTo>
                    <a:pt x="346633" y="1345679"/>
                  </a:lnTo>
                  <a:lnTo>
                    <a:pt x="349046" y="1354582"/>
                  </a:lnTo>
                  <a:lnTo>
                    <a:pt x="355917" y="1359979"/>
                  </a:lnTo>
                  <a:lnTo>
                    <a:pt x="366737" y="1361084"/>
                  </a:lnTo>
                  <a:lnTo>
                    <a:pt x="375437" y="1359636"/>
                  </a:lnTo>
                  <a:lnTo>
                    <a:pt x="383336" y="1356588"/>
                  </a:lnTo>
                  <a:lnTo>
                    <a:pt x="390067" y="1351178"/>
                  </a:lnTo>
                  <a:lnTo>
                    <a:pt x="395274" y="1342644"/>
                  </a:lnTo>
                  <a:lnTo>
                    <a:pt x="397103" y="1338275"/>
                  </a:lnTo>
                  <a:lnTo>
                    <a:pt x="400710" y="1334871"/>
                  </a:lnTo>
                  <a:lnTo>
                    <a:pt x="403326" y="1330883"/>
                  </a:lnTo>
                  <a:lnTo>
                    <a:pt x="410921" y="1319949"/>
                  </a:lnTo>
                  <a:lnTo>
                    <a:pt x="418795" y="1309268"/>
                  </a:lnTo>
                  <a:lnTo>
                    <a:pt x="426516" y="1298448"/>
                  </a:lnTo>
                  <a:lnTo>
                    <a:pt x="433654" y="1287106"/>
                  </a:lnTo>
                  <a:lnTo>
                    <a:pt x="438531" y="1278686"/>
                  </a:lnTo>
                  <a:lnTo>
                    <a:pt x="453250" y="1253782"/>
                  </a:lnTo>
                  <a:lnTo>
                    <a:pt x="456907" y="1254887"/>
                  </a:lnTo>
                  <a:lnTo>
                    <a:pt x="458495" y="1257668"/>
                  </a:lnTo>
                  <a:lnTo>
                    <a:pt x="493737" y="1297419"/>
                  </a:lnTo>
                  <a:lnTo>
                    <a:pt x="500799" y="1304251"/>
                  </a:lnTo>
                  <a:lnTo>
                    <a:pt x="508444" y="1308709"/>
                  </a:lnTo>
                  <a:lnTo>
                    <a:pt x="516864" y="1310144"/>
                  </a:lnTo>
                  <a:lnTo>
                    <a:pt x="526237" y="1307934"/>
                  </a:lnTo>
                  <a:lnTo>
                    <a:pt x="527265" y="1307490"/>
                  </a:lnTo>
                  <a:lnTo>
                    <a:pt x="528586" y="1307490"/>
                  </a:lnTo>
                  <a:lnTo>
                    <a:pt x="539305" y="1305204"/>
                  </a:lnTo>
                  <a:lnTo>
                    <a:pt x="541159" y="1300937"/>
                  </a:lnTo>
                  <a:close/>
                </a:path>
                <a:path w="1511935" h="1493520">
                  <a:moveTo>
                    <a:pt x="605967" y="255130"/>
                  </a:moveTo>
                  <a:lnTo>
                    <a:pt x="603707" y="246583"/>
                  </a:lnTo>
                  <a:lnTo>
                    <a:pt x="599871" y="256679"/>
                  </a:lnTo>
                  <a:lnTo>
                    <a:pt x="602259" y="269087"/>
                  </a:lnTo>
                  <a:lnTo>
                    <a:pt x="605853" y="262051"/>
                  </a:lnTo>
                  <a:lnTo>
                    <a:pt x="605967" y="255130"/>
                  </a:lnTo>
                  <a:close/>
                </a:path>
                <a:path w="1511935" h="1493520">
                  <a:moveTo>
                    <a:pt x="1222895" y="1461135"/>
                  </a:moveTo>
                  <a:lnTo>
                    <a:pt x="1194816" y="1434833"/>
                  </a:lnTo>
                  <a:lnTo>
                    <a:pt x="1177429" y="1432255"/>
                  </a:lnTo>
                  <a:lnTo>
                    <a:pt x="1170025" y="1434680"/>
                  </a:lnTo>
                  <a:lnTo>
                    <a:pt x="1163942" y="1440345"/>
                  </a:lnTo>
                  <a:lnTo>
                    <a:pt x="1158849" y="1449603"/>
                  </a:lnTo>
                  <a:lnTo>
                    <a:pt x="1156169" y="1459179"/>
                  </a:lnTo>
                  <a:lnTo>
                    <a:pt x="1156449" y="1467929"/>
                  </a:lnTo>
                  <a:lnTo>
                    <a:pt x="1183830" y="1493050"/>
                  </a:lnTo>
                  <a:lnTo>
                    <a:pt x="1190396" y="1492758"/>
                  </a:lnTo>
                  <a:lnTo>
                    <a:pt x="1194523" y="1492758"/>
                  </a:lnTo>
                  <a:lnTo>
                    <a:pt x="1197356" y="1492516"/>
                  </a:lnTo>
                  <a:lnTo>
                    <a:pt x="1200150" y="1492796"/>
                  </a:lnTo>
                  <a:lnTo>
                    <a:pt x="1207617" y="1491945"/>
                  </a:lnTo>
                  <a:lnTo>
                    <a:pt x="1213091" y="1488211"/>
                  </a:lnTo>
                  <a:lnTo>
                    <a:pt x="1217180" y="1482432"/>
                  </a:lnTo>
                  <a:lnTo>
                    <a:pt x="1220470" y="1475435"/>
                  </a:lnTo>
                  <a:lnTo>
                    <a:pt x="1222717" y="1468069"/>
                  </a:lnTo>
                  <a:lnTo>
                    <a:pt x="1222895" y="1461135"/>
                  </a:lnTo>
                  <a:close/>
                </a:path>
                <a:path w="1511935" h="1493520">
                  <a:moveTo>
                    <a:pt x="1261541" y="538480"/>
                  </a:moveTo>
                  <a:lnTo>
                    <a:pt x="1260170" y="529590"/>
                  </a:lnTo>
                  <a:lnTo>
                    <a:pt x="1250086" y="524510"/>
                  </a:lnTo>
                  <a:lnTo>
                    <a:pt x="1243418" y="525780"/>
                  </a:lnTo>
                  <a:lnTo>
                    <a:pt x="1242314" y="525780"/>
                  </a:lnTo>
                  <a:lnTo>
                    <a:pt x="1224953" y="530860"/>
                  </a:lnTo>
                  <a:lnTo>
                    <a:pt x="1208887" y="534670"/>
                  </a:lnTo>
                  <a:lnTo>
                    <a:pt x="1177455" y="547370"/>
                  </a:lnTo>
                  <a:lnTo>
                    <a:pt x="1169504" y="549910"/>
                  </a:lnTo>
                  <a:lnTo>
                    <a:pt x="1163383" y="548640"/>
                  </a:lnTo>
                  <a:lnTo>
                    <a:pt x="1157592" y="542290"/>
                  </a:lnTo>
                  <a:lnTo>
                    <a:pt x="1139304" y="509270"/>
                  </a:lnTo>
                  <a:lnTo>
                    <a:pt x="1139558" y="505460"/>
                  </a:lnTo>
                  <a:lnTo>
                    <a:pt x="1139647" y="504190"/>
                  </a:lnTo>
                  <a:lnTo>
                    <a:pt x="1147991" y="494030"/>
                  </a:lnTo>
                  <a:lnTo>
                    <a:pt x="1151712" y="488950"/>
                  </a:lnTo>
                  <a:lnTo>
                    <a:pt x="1157351" y="481330"/>
                  </a:lnTo>
                  <a:lnTo>
                    <a:pt x="1160183" y="477520"/>
                  </a:lnTo>
                  <a:lnTo>
                    <a:pt x="1167396" y="471170"/>
                  </a:lnTo>
                  <a:lnTo>
                    <a:pt x="1168781" y="463550"/>
                  </a:lnTo>
                  <a:lnTo>
                    <a:pt x="1170660" y="457200"/>
                  </a:lnTo>
                  <a:lnTo>
                    <a:pt x="1171778" y="453390"/>
                  </a:lnTo>
                  <a:lnTo>
                    <a:pt x="1175575" y="447040"/>
                  </a:lnTo>
                  <a:lnTo>
                    <a:pt x="1194092" y="424180"/>
                  </a:lnTo>
                  <a:lnTo>
                    <a:pt x="1188034" y="415290"/>
                  </a:lnTo>
                  <a:lnTo>
                    <a:pt x="1191107" y="416560"/>
                  </a:lnTo>
                  <a:lnTo>
                    <a:pt x="1195006" y="415290"/>
                  </a:lnTo>
                  <a:lnTo>
                    <a:pt x="1198905" y="414020"/>
                  </a:lnTo>
                  <a:lnTo>
                    <a:pt x="1199578" y="410210"/>
                  </a:lnTo>
                  <a:lnTo>
                    <a:pt x="1195933" y="406400"/>
                  </a:lnTo>
                  <a:lnTo>
                    <a:pt x="1194714" y="405130"/>
                  </a:lnTo>
                  <a:lnTo>
                    <a:pt x="1193507" y="403860"/>
                  </a:lnTo>
                  <a:lnTo>
                    <a:pt x="1189291" y="405130"/>
                  </a:lnTo>
                  <a:lnTo>
                    <a:pt x="1191450" y="400050"/>
                  </a:lnTo>
                  <a:lnTo>
                    <a:pt x="1199045" y="403860"/>
                  </a:lnTo>
                  <a:lnTo>
                    <a:pt x="1201420" y="400050"/>
                  </a:lnTo>
                  <a:lnTo>
                    <a:pt x="1202220" y="398780"/>
                  </a:lnTo>
                  <a:lnTo>
                    <a:pt x="1202715" y="397510"/>
                  </a:lnTo>
                  <a:lnTo>
                    <a:pt x="1205204" y="391160"/>
                  </a:lnTo>
                  <a:lnTo>
                    <a:pt x="1222590" y="340360"/>
                  </a:lnTo>
                  <a:lnTo>
                    <a:pt x="1232433" y="302260"/>
                  </a:lnTo>
                  <a:lnTo>
                    <a:pt x="1234617" y="293370"/>
                  </a:lnTo>
                  <a:lnTo>
                    <a:pt x="1240320" y="264160"/>
                  </a:lnTo>
                  <a:lnTo>
                    <a:pt x="1243990" y="234950"/>
                  </a:lnTo>
                  <a:lnTo>
                    <a:pt x="1244079" y="232410"/>
                  </a:lnTo>
                  <a:lnTo>
                    <a:pt x="1244168" y="229870"/>
                  </a:lnTo>
                  <a:lnTo>
                    <a:pt x="1244206" y="228600"/>
                  </a:lnTo>
                  <a:lnTo>
                    <a:pt x="1244295" y="226060"/>
                  </a:lnTo>
                  <a:lnTo>
                    <a:pt x="1244384" y="223520"/>
                  </a:lnTo>
                  <a:lnTo>
                    <a:pt x="1244473" y="220980"/>
                  </a:lnTo>
                  <a:lnTo>
                    <a:pt x="1244549" y="218440"/>
                  </a:lnTo>
                  <a:lnTo>
                    <a:pt x="1244638" y="215900"/>
                  </a:lnTo>
                  <a:lnTo>
                    <a:pt x="1244688" y="214630"/>
                  </a:lnTo>
                  <a:lnTo>
                    <a:pt x="1244765" y="212090"/>
                  </a:lnTo>
                  <a:lnTo>
                    <a:pt x="1244854" y="209550"/>
                  </a:lnTo>
                  <a:lnTo>
                    <a:pt x="1244942" y="199390"/>
                  </a:lnTo>
                  <a:lnTo>
                    <a:pt x="1247838" y="191770"/>
                  </a:lnTo>
                  <a:lnTo>
                    <a:pt x="1248816" y="189230"/>
                  </a:lnTo>
                  <a:lnTo>
                    <a:pt x="1237513" y="191770"/>
                  </a:lnTo>
                  <a:lnTo>
                    <a:pt x="1237246" y="191770"/>
                  </a:lnTo>
                  <a:lnTo>
                    <a:pt x="1236129" y="190500"/>
                  </a:lnTo>
                  <a:lnTo>
                    <a:pt x="1236256" y="170180"/>
                  </a:lnTo>
                  <a:lnTo>
                    <a:pt x="1242250" y="168910"/>
                  </a:lnTo>
                  <a:lnTo>
                    <a:pt x="1239304" y="162560"/>
                  </a:lnTo>
                  <a:lnTo>
                    <a:pt x="1237259" y="157480"/>
                  </a:lnTo>
                  <a:lnTo>
                    <a:pt x="1230185" y="153670"/>
                  </a:lnTo>
                  <a:lnTo>
                    <a:pt x="1233703" y="149860"/>
                  </a:lnTo>
                  <a:lnTo>
                    <a:pt x="1238415" y="144780"/>
                  </a:lnTo>
                  <a:lnTo>
                    <a:pt x="1236967" y="143510"/>
                  </a:lnTo>
                  <a:lnTo>
                    <a:pt x="1228051" y="133350"/>
                  </a:lnTo>
                  <a:lnTo>
                    <a:pt x="1219949" y="125730"/>
                  </a:lnTo>
                  <a:lnTo>
                    <a:pt x="1210906" y="118110"/>
                  </a:lnTo>
                  <a:lnTo>
                    <a:pt x="1200327" y="113030"/>
                  </a:lnTo>
                  <a:lnTo>
                    <a:pt x="1192784" y="111848"/>
                  </a:lnTo>
                  <a:lnTo>
                    <a:pt x="1192784" y="302260"/>
                  </a:lnTo>
                  <a:lnTo>
                    <a:pt x="1190586" y="321310"/>
                  </a:lnTo>
                  <a:lnTo>
                    <a:pt x="1183855" y="347980"/>
                  </a:lnTo>
                  <a:lnTo>
                    <a:pt x="1174965" y="373380"/>
                  </a:lnTo>
                  <a:lnTo>
                    <a:pt x="1166329" y="391160"/>
                  </a:lnTo>
                  <a:lnTo>
                    <a:pt x="1166431" y="384810"/>
                  </a:lnTo>
                  <a:lnTo>
                    <a:pt x="1166482" y="382270"/>
                  </a:lnTo>
                  <a:lnTo>
                    <a:pt x="1169085" y="374650"/>
                  </a:lnTo>
                  <a:lnTo>
                    <a:pt x="1172362" y="368300"/>
                  </a:lnTo>
                  <a:lnTo>
                    <a:pt x="1174521" y="360680"/>
                  </a:lnTo>
                  <a:lnTo>
                    <a:pt x="1176401" y="353060"/>
                  </a:lnTo>
                  <a:lnTo>
                    <a:pt x="1182154" y="339090"/>
                  </a:lnTo>
                  <a:lnTo>
                    <a:pt x="1184008" y="331470"/>
                  </a:lnTo>
                  <a:lnTo>
                    <a:pt x="1185633" y="323850"/>
                  </a:lnTo>
                  <a:lnTo>
                    <a:pt x="1188008" y="316230"/>
                  </a:lnTo>
                  <a:lnTo>
                    <a:pt x="1190574" y="309880"/>
                  </a:lnTo>
                  <a:lnTo>
                    <a:pt x="1192784" y="302260"/>
                  </a:lnTo>
                  <a:lnTo>
                    <a:pt x="1192784" y="111848"/>
                  </a:lnTo>
                  <a:lnTo>
                    <a:pt x="1191412" y="111633"/>
                  </a:lnTo>
                  <a:lnTo>
                    <a:pt x="1191412" y="226060"/>
                  </a:lnTo>
                  <a:lnTo>
                    <a:pt x="1190129" y="241300"/>
                  </a:lnTo>
                  <a:lnTo>
                    <a:pt x="1190015" y="242570"/>
                  </a:lnTo>
                  <a:lnTo>
                    <a:pt x="1189913" y="243840"/>
                  </a:lnTo>
                  <a:lnTo>
                    <a:pt x="1187119" y="262890"/>
                  </a:lnTo>
                  <a:lnTo>
                    <a:pt x="1182014" y="289560"/>
                  </a:lnTo>
                  <a:lnTo>
                    <a:pt x="1176070" y="316230"/>
                  </a:lnTo>
                  <a:lnTo>
                    <a:pt x="1169035" y="341630"/>
                  </a:lnTo>
                  <a:lnTo>
                    <a:pt x="1164793" y="354418"/>
                  </a:lnTo>
                  <a:lnTo>
                    <a:pt x="1164793" y="402590"/>
                  </a:lnTo>
                  <a:lnTo>
                    <a:pt x="1162050" y="403860"/>
                  </a:lnTo>
                  <a:lnTo>
                    <a:pt x="1158506" y="406400"/>
                  </a:lnTo>
                  <a:lnTo>
                    <a:pt x="1157820" y="401320"/>
                  </a:lnTo>
                  <a:lnTo>
                    <a:pt x="1157173" y="397510"/>
                  </a:lnTo>
                  <a:lnTo>
                    <a:pt x="1163497" y="397510"/>
                  </a:lnTo>
                  <a:lnTo>
                    <a:pt x="1164793" y="402590"/>
                  </a:lnTo>
                  <a:lnTo>
                    <a:pt x="1164793" y="354418"/>
                  </a:lnTo>
                  <a:lnTo>
                    <a:pt x="1146975" y="400050"/>
                  </a:lnTo>
                  <a:lnTo>
                    <a:pt x="1129817" y="431800"/>
                  </a:lnTo>
                  <a:lnTo>
                    <a:pt x="1124331" y="429260"/>
                  </a:lnTo>
                  <a:lnTo>
                    <a:pt x="1125715" y="424180"/>
                  </a:lnTo>
                  <a:lnTo>
                    <a:pt x="1126451" y="420370"/>
                  </a:lnTo>
                  <a:lnTo>
                    <a:pt x="1128268" y="410210"/>
                  </a:lnTo>
                  <a:lnTo>
                    <a:pt x="1128445" y="407670"/>
                  </a:lnTo>
                  <a:lnTo>
                    <a:pt x="1128534" y="406400"/>
                  </a:lnTo>
                  <a:lnTo>
                    <a:pt x="1129068" y="398780"/>
                  </a:lnTo>
                  <a:lnTo>
                    <a:pt x="1129182" y="396240"/>
                  </a:lnTo>
                  <a:lnTo>
                    <a:pt x="1129284" y="393700"/>
                  </a:lnTo>
                  <a:lnTo>
                    <a:pt x="1129398" y="391160"/>
                  </a:lnTo>
                  <a:lnTo>
                    <a:pt x="1129449" y="389890"/>
                  </a:lnTo>
                  <a:lnTo>
                    <a:pt x="1129563" y="387350"/>
                  </a:lnTo>
                  <a:lnTo>
                    <a:pt x="1129665" y="386080"/>
                  </a:lnTo>
                  <a:lnTo>
                    <a:pt x="1129753" y="384810"/>
                  </a:lnTo>
                  <a:lnTo>
                    <a:pt x="1129855" y="383540"/>
                  </a:lnTo>
                  <a:lnTo>
                    <a:pt x="1129957" y="382270"/>
                  </a:lnTo>
                  <a:lnTo>
                    <a:pt x="1130058" y="381000"/>
                  </a:lnTo>
                  <a:lnTo>
                    <a:pt x="1130147" y="379730"/>
                  </a:lnTo>
                  <a:lnTo>
                    <a:pt x="1130249" y="378460"/>
                  </a:lnTo>
                  <a:lnTo>
                    <a:pt x="1130350" y="377190"/>
                  </a:lnTo>
                  <a:lnTo>
                    <a:pt x="1130452" y="375920"/>
                  </a:lnTo>
                  <a:lnTo>
                    <a:pt x="1133525" y="353060"/>
                  </a:lnTo>
                  <a:lnTo>
                    <a:pt x="1141310" y="306070"/>
                  </a:lnTo>
                  <a:lnTo>
                    <a:pt x="1148321" y="275590"/>
                  </a:lnTo>
                  <a:lnTo>
                    <a:pt x="1150658" y="273050"/>
                  </a:lnTo>
                  <a:lnTo>
                    <a:pt x="1142669" y="268516"/>
                  </a:lnTo>
                  <a:lnTo>
                    <a:pt x="1142669" y="276860"/>
                  </a:lnTo>
                  <a:lnTo>
                    <a:pt x="1142657" y="278130"/>
                  </a:lnTo>
                  <a:lnTo>
                    <a:pt x="1141780" y="278130"/>
                  </a:lnTo>
                  <a:lnTo>
                    <a:pt x="1141399" y="276860"/>
                  </a:lnTo>
                  <a:lnTo>
                    <a:pt x="1141869" y="275590"/>
                  </a:lnTo>
                  <a:lnTo>
                    <a:pt x="1142161" y="275590"/>
                  </a:lnTo>
                  <a:lnTo>
                    <a:pt x="1142377" y="276860"/>
                  </a:lnTo>
                  <a:lnTo>
                    <a:pt x="1142669" y="276860"/>
                  </a:lnTo>
                  <a:lnTo>
                    <a:pt x="1142669" y="268516"/>
                  </a:lnTo>
                  <a:lnTo>
                    <a:pt x="1141717" y="267970"/>
                  </a:lnTo>
                  <a:lnTo>
                    <a:pt x="1143393" y="262890"/>
                  </a:lnTo>
                  <a:lnTo>
                    <a:pt x="1146860" y="252730"/>
                  </a:lnTo>
                  <a:lnTo>
                    <a:pt x="1151382" y="238760"/>
                  </a:lnTo>
                  <a:lnTo>
                    <a:pt x="1153680" y="232410"/>
                  </a:lnTo>
                  <a:lnTo>
                    <a:pt x="1154861" y="228600"/>
                  </a:lnTo>
                  <a:lnTo>
                    <a:pt x="1156487" y="226060"/>
                  </a:lnTo>
                  <a:lnTo>
                    <a:pt x="1153769" y="220980"/>
                  </a:lnTo>
                  <a:lnTo>
                    <a:pt x="1142542" y="248920"/>
                  </a:lnTo>
                  <a:lnTo>
                    <a:pt x="1141234" y="253238"/>
                  </a:lnTo>
                  <a:lnTo>
                    <a:pt x="1141234" y="288290"/>
                  </a:lnTo>
                  <a:lnTo>
                    <a:pt x="1140841" y="289560"/>
                  </a:lnTo>
                  <a:lnTo>
                    <a:pt x="1133081" y="327660"/>
                  </a:lnTo>
                  <a:lnTo>
                    <a:pt x="1127848" y="365760"/>
                  </a:lnTo>
                  <a:lnTo>
                    <a:pt x="1125778" y="389890"/>
                  </a:lnTo>
                  <a:lnTo>
                    <a:pt x="1125677" y="391160"/>
                  </a:lnTo>
                  <a:lnTo>
                    <a:pt x="1125562" y="392430"/>
                  </a:lnTo>
                  <a:lnTo>
                    <a:pt x="1125448" y="393700"/>
                  </a:lnTo>
                  <a:lnTo>
                    <a:pt x="1125347" y="394970"/>
                  </a:lnTo>
                  <a:lnTo>
                    <a:pt x="1125232" y="396240"/>
                  </a:lnTo>
                  <a:lnTo>
                    <a:pt x="1125131" y="397510"/>
                  </a:lnTo>
                  <a:lnTo>
                    <a:pt x="1125016" y="398780"/>
                  </a:lnTo>
                  <a:lnTo>
                    <a:pt x="1124915" y="400050"/>
                  </a:lnTo>
                  <a:lnTo>
                    <a:pt x="1124800" y="401320"/>
                  </a:lnTo>
                  <a:lnTo>
                    <a:pt x="1124699" y="402590"/>
                  </a:lnTo>
                  <a:lnTo>
                    <a:pt x="1124585" y="403860"/>
                  </a:lnTo>
                  <a:lnTo>
                    <a:pt x="1124521" y="405130"/>
                  </a:lnTo>
                  <a:lnTo>
                    <a:pt x="1124407" y="407670"/>
                  </a:lnTo>
                  <a:lnTo>
                    <a:pt x="1124280" y="410210"/>
                  </a:lnTo>
                  <a:lnTo>
                    <a:pt x="1124165" y="412750"/>
                  </a:lnTo>
                  <a:lnTo>
                    <a:pt x="1124102" y="414020"/>
                  </a:lnTo>
                  <a:lnTo>
                    <a:pt x="1123988" y="416560"/>
                  </a:lnTo>
                  <a:lnTo>
                    <a:pt x="1123861" y="419100"/>
                  </a:lnTo>
                  <a:lnTo>
                    <a:pt x="1123746" y="421640"/>
                  </a:lnTo>
                  <a:lnTo>
                    <a:pt x="1123619" y="424180"/>
                  </a:lnTo>
                  <a:lnTo>
                    <a:pt x="1123505" y="426720"/>
                  </a:lnTo>
                  <a:lnTo>
                    <a:pt x="1123378" y="429260"/>
                  </a:lnTo>
                  <a:lnTo>
                    <a:pt x="1123264" y="431800"/>
                  </a:lnTo>
                  <a:lnTo>
                    <a:pt x="1123200" y="433070"/>
                  </a:lnTo>
                  <a:lnTo>
                    <a:pt x="1123073" y="435610"/>
                  </a:lnTo>
                  <a:lnTo>
                    <a:pt x="1122959" y="438150"/>
                  </a:lnTo>
                  <a:lnTo>
                    <a:pt x="1122832" y="440690"/>
                  </a:lnTo>
                  <a:lnTo>
                    <a:pt x="1122743" y="443230"/>
                  </a:lnTo>
                  <a:lnTo>
                    <a:pt x="1121511" y="444500"/>
                  </a:lnTo>
                  <a:lnTo>
                    <a:pt x="1119187" y="447040"/>
                  </a:lnTo>
                  <a:lnTo>
                    <a:pt x="1119276" y="444500"/>
                  </a:lnTo>
                  <a:lnTo>
                    <a:pt x="1119365" y="441960"/>
                  </a:lnTo>
                  <a:lnTo>
                    <a:pt x="1119416" y="440690"/>
                  </a:lnTo>
                  <a:lnTo>
                    <a:pt x="1119505" y="438150"/>
                  </a:lnTo>
                  <a:lnTo>
                    <a:pt x="1119593" y="435610"/>
                  </a:lnTo>
                  <a:lnTo>
                    <a:pt x="1119682" y="433070"/>
                  </a:lnTo>
                  <a:lnTo>
                    <a:pt x="1119733" y="431800"/>
                  </a:lnTo>
                  <a:lnTo>
                    <a:pt x="1119822" y="429260"/>
                  </a:lnTo>
                  <a:lnTo>
                    <a:pt x="1120267" y="416560"/>
                  </a:lnTo>
                  <a:lnTo>
                    <a:pt x="1120368" y="414020"/>
                  </a:lnTo>
                  <a:lnTo>
                    <a:pt x="1120406" y="412750"/>
                  </a:lnTo>
                  <a:lnTo>
                    <a:pt x="1120495" y="410210"/>
                  </a:lnTo>
                  <a:lnTo>
                    <a:pt x="1120584" y="407670"/>
                  </a:lnTo>
                  <a:lnTo>
                    <a:pt x="1120686" y="405130"/>
                  </a:lnTo>
                  <a:lnTo>
                    <a:pt x="1122273" y="387350"/>
                  </a:lnTo>
                  <a:lnTo>
                    <a:pt x="1122387" y="386080"/>
                  </a:lnTo>
                  <a:lnTo>
                    <a:pt x="1122502" y="384810"/>
                  </a:lnTo>
                  <a:lnTo>
                    <a:pt x="1124331" y="364490"/>
                  </a:lnTo>
                  <a:lnTo>
                    <a:pt x="1130757" y="323850"/>
                  </a:lnTo>
                  <a:lnTo>
                    <a:pt x="1140599" y="284480"/>
                  </a:lnTo>
                  <a:lnTo>
                    <a:pt x="1140701" y="287020"/>
                  </a:lnTo>
                  <a:lnTo>
                    <a:pt x="1141234" y="288290"/>
                  </a:lnTo>
                  <a:lnTo>
                    <a:pt x="1141234" y="253238"/>
                  </a:lnTo>
                  <a:lnTo>
                    <a:pt x="1133690" y="278130"/>
                  </a:lnTo>
                  <a:lnTo>
                    <a:pt x="1121943" y="337820"/>
                  </a:lnTo>
                  <a:lnTo>
                    <a:pt x="1116063" y="389890"/>
                  </a:lnTo>
                  <a:lnTo>
                    <a:pt x="1115949" y="391160"/>
                  </a:lnTo>
                  <a:lnTo>
                    <a:pt x="1115834" y="392430"/>
                  </a:lnTo>
                  <a:lnTo>
                    <a:pt x="1115720" y="393700"/>
                  </a:lnTo>
                  <a:lnTo>
                    <a:pt x="1115606" y="394970"/>
                  </a:lnTo>
                  <a:lnTo>
                    <a:pt x="1115491" y="396240"/>
                  </a:lnTo>
                  <a:lnTo>
                    <a:pt x="1115377" y="397510"/>
                  </a:lnTo>
                  <a:lnTo>
                    <a:pt x="1115275" y="400050"/>
                  </a:lnTo>
                  <a:lnTo>
                    <a:pt x="1115174" y="402590"/>
                  </a:lnTo>
                  <a:lnTo>
                    <a:pt x="1115110" y="457200"/>
                  </a:lnTo>
                  <a:lnTo>
                    <a:pt x="1113155" y="457200"/>
                  </a:lnTo>
                  <a:lnTo>
                    <a:pt x="1111770" y="444500"/>
                  </a:lnTo>
                  <a:lnTo>
                    <a:pt x="1110284" y="431800"/>
                  </a:lnTo>
                  <a:lnTo>
                    <a:pt x="1109738" y="421640"/>
                  </a:lnTo>
                  <a:lnTo>
                    <a:pt x="1109789" y="419100"/>
                  </a:lnTo>
                  <a:lnTo>
                    <a:pt x="1110869" y="407670"/>
                  </a:lnTo>
                  <a:lnTo>
                    <a:pt x="1111377" y="405130"/>
                  </a:lnTo>
                  <a:lnTo>
                    <a:pt x="1112177" y="402590"/>
                  </a:lnTo>
                  <a:lnTo>
                    <a:pt x="1111681" y="400050"/>
                  </a:lnTo>
                  <a:lnTo>
                    <a:pt x="1111567" y="398780"/>
                  </a:lnTo>
                  <a:lnTo>
                    <a:pt x="1111453" y="397510"/>
                  </a:lnTo>
                  <a:lnTo>
                    <a:pt x="1111351" y="396240"/>
                  </a:lnTo>
                  <a:lnTo>
                    <a:pt x="1111237" y="394970"/>
                  </a:lnTo>
                  <a:lnTo>
                    <a:pt x="1111123" y="393700"/>
                  </a:lnTo>
                  <a:lnTo>
                    <a:pt x="1111021" y="392430"/>
                  </a:lnTo>
                  <a:lnTo>
                    <a:pt x="1110907" y="391160"/>
                  </a:lnTo>
                  <a:lnTo>
                    <a:pt x="1110805" y="389890"/>
                  </a:lnTo>
                  <a:lnTo>
                    <a:pt x="1110996" y="387350"/>
                  </a:lnTo>
                  <a:lnTo>
                    <a:pt x="1111097" y="386080"/>
                  </a:lnTo>
                  <a:lnTo>
                    <a:pt x="1111199" y="384810"/>
                  </a:lnTo>
                  <a:lnTo>
                    <a:pt x="1111300" y="383540"/>
                  </a:lnTo>
                  <a:lnTo>
                    <a:pt x="1111402" y="382270"/>
                  </a:lnTo>
                  <a:lnTo>
                    <a:pt x="1111491" y="381000"/>
                  </a:lnTo>
                  <a:lnTo>
                    <a:pt x="1111592" y="379730"/>
                  </a:lnTo>
                  <a:lnTo>
                    <a:pt x="1113205" y="369570"/>
                  </a:lnTo>
                  <a:lnTo>
                    <a:pt x="1114793" y="360680"/>
                  </a:lnTo>
                  <a:lnTo>
                    <a:pt x="1115618" y="354330"/>
                  </a:lnTo>
                  <a:lnTo>
                    <a:pt x="1117257" y="347980"/>
                  </a:lnTo>
                  <a:lnTo>
                    <a:pt x="1113599" y="337820"/>
                  </a:lnTo>
                  <a:lnTo>
                    <a:pt x="1116037" y="332740"/>
                  </a:lnTo>
                  <a:lnTo>
                    <a:pt x="1125893" y="292100"/>
                  </a:lnTo>
                  <a:lnTo>
                    <a:pt x="1126261" y="288290"/>
                  </a:lnTo>
                  <a:lnTo>
                    <a:pt x="1126388" y="287020"/>
                  </a:lnTo>
                  <a:lnTo>
                    <a:pt x="1126515" y="285750"/>
                  </a:lnTo>
                  <a:lnTo>
                    <a:pt x="1126642" y="284480"/>
                  </a:lnTo>
                  <a:lnTo>
                    <a:pt x="1126756" y="283210"/>
                  </a:lnTo>
                  <a:lnTo>
                    <a:pt x="1126883" y="281940"/>
                  </a:lnTo>
                  <a:lnTo>
                    <a:pt x="1127010" y="280670"/>
                  </a:lnTo>
                  <a:lnTo>
                    <a:pt x="1127137" y="279400"/>
                  </a:lnTo>
                  <a:lnTo>
                    <a:pt x="1127302" y="278130"/>
                  </a:lnTo>
                  <a:lnTo>
                    <a:pt x="1127569" y="276860"/>
                  </a:lnTo>
                  <a:lnTo>
                    <a:pt x="1133386" y="270510"/>
                  </a:lnTo>
                  <a:lnTo>
                    <a:pt x="1134313" y="265430"/>
                  </a:lnTo>
                  <a:lnTo>
                    <a:pt x="1129055" y="256540"/>
                  </a:lnTo>
                  <a:lnTo>
                    <a:pt x="1129804" y="254000"/>
                  </a:lnTo>
                  <a:lnTo>
                    <a:pt x="1131976" y="251460"/>
                  </a:lnTo>
                  <a:lnTo>
                    <a:pt x="1136002" y="245110"/>
                  </a:lnTo>
                  <a:lnTo>
                    <a:pt x="1139342" y="238760"/>
                  </a:lnTo>
                  <a:lnTo>
                    <a:pt x="1141755" y="232410"/>
                  </a:lnTo>
                  <a:lnTo>
                    <a:pt x="1142961" y="224790"/>
                  </a:lnTo>
                  <a:lnTo>
                    <a:pt x="1143050" y="223520"/>
                  </a:lnTo>
                  <a:lnTo>
                    <a:pt x="1143152" y="222250"/>
                  </a:lnTo>
                  <a:lnTo>
                    <a:pt x="1144270" y="220980"/>
                  </a:lnTo>
                  <a:lnTo>
                    <a:pt x="1145222" y="219710"/>
                  </a:lnTo>
                  <a:lnTo>
                    <a:pt x="1150721" y="208280"/>
                  </a:lnTo>
                  <a:lnTo>
                    <a:pt x="1156131" y="198120"/>
                  </a:lnTo>
                  <a:lnTo>
                    <a:pt x="1161262" y="186690"/>
                  </a:lnTo>
                  <a:lnTo>
                    <a:pt x="1165898" y="175260"/>
                  </a:lnTo>
                  <a:lnTo>
                    <a:pt x="1168844" y="170180"/>
                  </a:lnTo>
                  <a:lnTo>
                    <a:pt x="1172578" y="165100"/>
                  </a:lnTo>
                  <a:lnTo>
                    <a:pt x="1175435" y="161290"/>
                  </a:lnTo>
                  <a:lnTo>
                    <a:pt x="1176388" y="160020"/>
                  </a:lnTo>
                  <a:lnTo>
                    <a:pt x="1179550" y="153670"/>
                  </a:lnTo>
                  <a:lnTo>
                    <a:pt x="1181265" y="149860"/>
                  </a:lnTo>
                  <a:lnTo>
                    <a:pt x="1188250" y="153670"/>
                  </a:lnTo>
                  <a:lnTo>
                    <a:pt x="1190917" y="180340"/>
                  </a:lnTo>
                  <a:lnTo>
                    <a:pt x="1191298" y="184150"/>
                  </a:lnTo>
                  <a:lnTo>
                    <a:pt x="1191412" y="226060"/>
                  </a:lnTo>
                  <a:lnTo>
                    <a:pt x="1191412" y="111633"/>
                  </a:lnTo>
                  <a:lnTo>
                    <a:pt x="1184236" y="110490"/>
                  </a:lnTo>
                  <a:lnTo>
                    <a:pt x="1169543" y="111760"/>
                  </a:lnTo>
                  <a:lnTo>
                    <a:pt x="1155954" y="118110"/>
                  </a:lnTo>
                  <a:lnTo>
                    <a:pt x="1143127" y="129540"/>
                  </a:lnTo>
                  <a:lnTo>
                    <a:pt x="1141006" y="132168"/>
                  </a:lnTo>
                  <a:lnTo>
                    <a:pt x="1141006" y="161290"/>
                  </a:lnTo>
                  <a:lnTo>
                    <a:pt x="1120254" y="204470"/>
                  </a:lnTo>
                  <a:lnTo>
                    <a:pt x="1103922" y="248920"/>
                  </a:lnTo>
                  <a:lnTo>
                    <a:pt x="1091692" y="293370"/>
                  </a:lnTo>
                  <a:lnTo>
                    <a:pt x="1083246" y="339090"/>
                  </a:lnTo>
                  <a:lnTo>
                    <a:pt x="1078255" y="386080"/>
                  </a:lnTo>
                  <a:lnTo>
                    <a:pt x="1078204" y="387350"/>
                  </a:lnTo>
                  <a:lnTo>
                    <a:pt x="1078103" y="389890"/>
                  </a:lnTo>
                  <a:lnTo>
                    <a:pt x="1078001" y="392430"/>
                  </a:lnTo>
                  <a:lnTo>
                    <a:pt x="1077912" y="394970"/>
                  </a:lnTo>
                  <a:lnTo>
                    <a:pt x="1077810" y="397510"/>
                  </a:lnTo>
                  <a:lnTo>
                    <a:pt x="1077709" y="400050"/>
                  </a:lnTo>
                  <a:lnTo>
                    <a:pt x="1077607" y="402590"/>
                  </a:lnTo>
                  <a:lnTo>
                    <a:pt x="1077506" y="405130"/>
                  </a:lnTo>
                  <a:lnTo>
                    <a:pt x="1077417" y="481330"/>
                  </a:lnTo>
                  <a:lnTo>
                    <a:pt x="1073937" y="478790"/>
                  </a:lnTo>
                  <a:lnTo>
                    <a:pt x="1073950" y="474980"/>
                  </a:lnTo>
                  <a:lnTo>
                    <a:pt x="1073315" y="471170"/>
                  </a:lnTo>
                  <a:lnTo>
                    <a:pt x="1070406" y="454660"/>
                  </a:lnTo>
                  <a:lnTo>
                    <a:pt x="1068565" y="436880"/>
                  </a:lnTo>
                  <a:lnTo>
                    <a:pt x="1068451" y="433070"/>
                  </a:lnTo>
                  <a:lnTo>
                    <a:pt x="1068425" y="412750"/>
                  </a:lnTo>
                  <a:lnTo>
                    <a:pt x="1068743" y="407670"/>
                  </a:lnTo>
                  <a:lnTo>
                    <a:pt x="1068819" y="406400"/>
                  </a:lnTo>
                  <a:lnTo>
                    <a:pt x="1068895" y="405130"/>
                  </a:lnTo>
                  <a:lnTo>
                    <a:pt x="1068971" y="403860"/>
                  </a:lnTo>
                  <a:lnTo>
                    <a:pt x="1069060" y="402590"/>
                  </a:lnTo>
                  <a:lnTo>
                    <a:pt x="1069136" y="401320"/>
                  </a:lnTo>
                  <a:lnTo>
                    <a:pt x="1070419" y="387350"/>
                  </a:lnTo>
                  <a:lnTo>
                    <a:pt x="1070533" y="386080"/>
                  </a:lnTo>
                  <a:lnTo>
                    <a:pt x="1070648" y="384810"/>
                  </a:lnTo>
                  <a:lnTo>
                    <a:pt x="1070762" y="383540"/>
                  </a:lnTo>
                  <a:lnTo>
                    <a:pt x="1070864" y="382270"/>
                  </a:lnTo>
                  <a:lnTo>
                    <a:pt x="1070965" y="381000"/>
                  </a:lnTo>
                  <a:lnTo>
                    <a:pt x="1071054" y="379730"/>
                  </a:lnTo>
                  <a:lnTo>
                    <a:pt x="1071156" y="378460"/>
                  </a:lnTo>
                  <a:lnTo>
                    <a:pt x="1071257" y="377190"/>
                  </a:lnTo>
                  <a:lnTo>
                    <a:pt x="1071359" y="375920"/>
                  </a:lnTo>
                  <a:lnTo>
                    <a:pt x="1071448" y="374650"/>
                  </a:lnTo>
                  <a:lnTo>
                    <a:pt x="1071549" y="373380"/>
                  </a:lnTo>
                  <a:lnTo>
                    <a:pt x="1071651" y="372110"/>
                  </a:lnTo>
                  <a:lnTo>
                    <a:pt x="1071753" y="370840"/>
                  </a:lnTo>
                  <a:lnTo>
                    <a:pt x="1071841" y="369570"/>
                  </a:lnTo>
                  <a:lnTo>
                    <a:pt x="1071943" y="368300"/>
                  </a:lnTo>
                  <a:lnTo>
                    <a:pt x="1072045" y="367030"/>
                  </a:lnTo>
                  <a:lnTo>
                    <a:pt x="1072146" y="365760"/>
                  </a:lnTo>
                  <a:lnTo>
                    <a:pt x="1074000" y="347980"/>
                  </a:lnTo>
                  <a:lnTo>
                    <a:pt x="1077087" y="331470"/>
                  </a:lnTo>
                  <a:lnTo>
                    <a:pt x="1080427" y="316230"/>
                  </a:lnTo>
                  <a:lnTo>
                    <a:pt x="1087018" y="284480"/>
                  </a:lnTo>
                  <a:lnTo>
                    <a:pt x="1091082" y="270510"/>
                  </a:lnTo>
                  <a:lnTo>
                    <a:pt x="1092606" y="265430"/>
                  </a:lnTo>
                  <a:lnTo>
                    <a:pt x="1093571" y="259080"/>
                  </a:lnTo>
                  <a:lnTo>
                    <a:pt x="1094498" y="254000"/>
                  </a:lnTo>
                  <a:lnTo>
                    <a:pt x="1097686" y="241300"/>
                  </a:lnTo>
                  <a:lnTo>
                    <a:pt x="1102169" y="228600"/>
                  </a:lnTo>
                  <a:lnTo>
                    <a:pt x="1107363" y="217170"/>
                  </a:lnTo>
                  <a:lnTo>
                    <a:pt x="1112710" y="204470"/>
                  </a:lnTo>
                  <a:lnTo>
                    <a:pt x="1117282" y="194310"/>
                  </a:lnTo>
                  <a:lnTo>
                    <a:pt x="1122286" y="185420"/>
                  </a:lnTo>
                  <a:lnTo>
                    <a:pt x="1127645" y="175260"/>
                  </a:lnTo>
                  <a:lnTo>
                    <a:pt x="1133297" y="166370"/>
                  </a:lnTo>
                  <a:lnTo>
                    <a:pt x="1134694" y="165100"/>
                  </a:lnTo>
                  <a:lnTo>
                    <a:pt x="1135494" y="161290"/>
                  </a:lnTo>
                  <a:lnTo>
                    <a:pt x="1141006" y="161290"/>
                  </a:lnTo>
                  <a:lnTo>
                    <a:pt x="1141006" y="132168"/>
                  </a:lnTo>
                  <a:lnTo>
                    <a:pt x="1112799" y="172720"/>
                  </a:lnTo>
                  <a:lnTo>
                    <a:pt x="1090549" y="220980"/>
                  </a:lnTo>
                  <a:lnTo>
                    <a:pt x="1077366" y="260350"/>
                  </a:lnTo>
                  <a:lnTo>
                    <a:pt x="1067650" y="300990"/>
                  </a:lnTo>
                  <a:lnTo>
                    <a:pt x="1060958" y="342900"/>
                  </a:lnTo>
                  <a:lnTo>
                    <a:pt x="1058735" y="365760"/>
                  </a:lnTo>
                  <a:lnTo>
                    <a:pt x="1058608" y="367030"/>
                  </a:lnTo>
                  <a:lnTo>
                    <a:pt x="1058481" y="368300"/>
                  </a:lnTo>
                  <a:lnTo>
                    <a:pt x="1058367" y="369570"/>
                  </a:lnTo>
                  <a:lnTo>
                    <a:pt x="1058240" y="370840"/>
                  </a:lnTo>
                  <a:lnTo>
                    <a:pt x="1058113" y="372110"/>
                  </a:lnTo>
                  <a:lnTo>
                    <a:pt x="1057986" y="373380"/>
                  </a:lnTo>
                  <a:lnTo>
                    <a:pt x="1057871" y="374650"/>
                  </a:lnTo>
                  <a:lnTo>
                    <a:pt x="1057744" y="375920"/>
                  </a:lnTo>
                  <a:lnTo>
                    <a:pt x="1057617" y="377190"/>
                  </a:lnTo>
                  <a:lnTo>
                    <a:pt x="1057490" y="378460"/>
                  </a:lnTo>
                  <a:lnTo>
                    <a:pt x="1057376" y="379730"/>
                  </a:lnTo>
                  <a:lnTo>
                    <a:pt x="1057249" y="381000"/>
                  </a:lnTo>
                  <a:lnTo>
                    <a:pt x="1057122" y="382270"/>
                  </a:lnTo>
                  <a:lnTo>
                    <a:pt x="1056995" y="383540"/>
                  </a:lnTo>
                  <a:lnTo>
                    <a:pt x="1056881" y="384810"/>
                  </a:lnTo>
                  <a:lnTo>
                    <a:pt x="1056767" y="387350"/>
                  </a:lnTo>
                  <a:lnTo>
                    <a:pt x="1056652" y="389890"/>
                  </a:lnTo>
                  <a:lnTo>
                    <a:pt x="1056538" y="392430"/>
                  </a:lnTo>
                  <a:lnTo>
                    <a:pt x="1056436" y="394970"/>
                  </a:lnTo>
                  <a:lnTo>
                    <a:pt x="1056322" y="397510"/>
                  </a:lnTo>
                  <a:lnTo>
                    <a:pt x="1056208" y="400050"/>
                  </a:lnTo>
                  <a:lnTo>
                    <a:pt x="1056119" y="447040"/>
                  </a:lnTo>
                  <a:lnTo>
                    <a:pt x="1059561" y="477520"/>
                  </a:lnTo>
                  <a:lnTo>
                    <a:pt x="1066609" y="508000"/>
                  </a:lnTo>
                  <a:lnTo>
                    <a:pt x="1068235" y="514350"/>
                  </a:lnTo>
                  <a:lnTo>
                    <a:pt x="1066939" y="516890"/>
                  </a:lnTo>
                  <a:lnTo>
                    <a:pt x="1052055" y="528320"/>
                  </a:lnTo>
                  <a:lnTo>
                    <a:pt x="1036243" y="538480"/>
                  </a:lnTo>
                  <a:lnTo>
                    <a:pt x="1029220" y="538480"/>
                  </a:lnTo>
                  <a:lnTo>
                    <a:pt x="1009650" y="504190"/>
                  </a:lnTo>
                  <a:lnTo>
                    <a:pt x="1001496" y="464820"/>
                  </a:lnTo>
                  <a:lnTo>
                    <a:pt x="1001407" y="463550"/>
                  </a:lnTo>
                  <a:lnTo>
                    <a:pt x="1001318" y="462280"/>
                  </a:lnTo>
                  <a:lnTo>
                    <a:pt x="1001229" y="461010"/>
                  </a:lnTo>
                  <a:lnTo>
                    <a:pt x="1000264" y="447040"/>
                  </a:lnTo>
                  <a:lnTo>
                    <a:pt x="1000328" y="434340"/>
                  </a:lnTo>
                  <a:lnTo>
                    <a:pt x="1000671" y="429260"/>
                  </a:lnTo>
                  <a:lnTo>
                    <a:pt x="1000760" y="427990"/>
                  </a:lnTo>
                  <a:lnTo>
                    <a:pt x="1001344" y="421640"/>
                  </a:lnTo>
                  <a:lnTo>
                    <a:pt x="1001471" y="420370"/>
                  </a:lnTo>
                  <a:lnTo>
                    <a:pt x="1001585" y="419100"/>
                  </a:lnTo>
                  <a:lnTo>
                    <a:pt x="1002499" y="407670"/>
                  </a:lnTo>
                  <a:lnTo>
                    <a:pt x="1002601" y="406400"/>
                  </a:lnTo>
                  <a:lnTo>
                    <a:pt x="1002703" y="405130"/>
                  </a:lnTo>
                  <a:lnTo>
                    <a:pt x="1002792" y="403860"/>
                  </a:lnTo>
                  <a:lnTo>
                    <a:pt x="1002893" y="402590"/>
                  </a:lnTo>
                  <a:lnTo>
                    <a:pt x="1002995" y="401320"/>
                  </a:lnTo>
                  <a:lnTo>
                    <a:pt x="1003084" y="400050"/>
                  </a:lnTo>
                  <a:lnTo>
                    <a:pt x="1003185" y="398780"/>
                  </a:lnTo>
                  <a:lnTo>
                    <a:pt x="1003287" y="397510"/>
                  </a:lnTo>
                  <a:lnTo>
                    <a:pt x="1003388" y="396240"/>
                  </a:lnTo>
                  <a:lnTo>
                    <a:pt x="1003477" y="394970"/>
                  </a:lnTo>
                  <a:lnTo>
                    <a:pt x="1004239" y="387350"/>
                  </a:lnTo>
                  <a:lnTo>
                    <a:pt x="1004366" y="386080"/>
                  </a:lnTo>
                  <a:lnTo>
                    <a:pt x="1004481" y="384810"/>
                  </a:lnTo>
                  <a:lnTo>
                    <a:pt x="1004608" y="383540"/>
                  </a:lnTo>
                  <a:lnTo>
                    <a:pt x="1004735" y="382270"/>
                  </a:lnTo>
                  <a:lnTo>
                    <a:pt x="1004862" y="381000"/>
                  </a:lnTo>
                  <a:lnTo>
                    <a:pt x="1004989" y="379730"/>
                  </a:lnTo>
                  <a:lnTo>
                    <a:pt x="1006754" y="364490"/>
                  </a:lnTo>
                  <a:lnTo>
                    <a:pt x="1008697" y="349250"/>
                  </a:lnTo>
                  <a:lnTo>
                    <a:pt x="1010729" y="334010"/>
                  </a:lnTo>
                  <a:lnTo>
                    <a:pt x="1012723" y="318770"/>
                  </a:lnTo>
                  <a:lnTo>
                    <a:pt x="1014666" y="303530"/>
                  </a:lnTo>
                  <a:lnTo>
                    <a:pt x="1016927" y="284480"/>
                  </a:lnTo>
                  <a:lnTo>
                    <a:pt x="1017003" y="283210"/>
                  </a:lnTo>
                  <a:lnTo>
                    <a:pt x="1017079" y="281940"/>
                  </a:lnTo>
                  <a:lnTo>
                    <a:pt x="1017168" y="280670"/>
                  </a:lnTo>
                  <a:lnTo>
                    <a:pt x="1015657" y="279400"/>
                  </a:lnTo>
                  <a:lnTo>
                    <a:pt x="1011504" y="271780"/>
                  </a:lnTo>
                  <a:lnTo>
                    <a:pt x="1008888" y="264160"/>
                  </a:lnTo>
                  <a:lnTo>
                    <a:pt x="1006995" y="256540"/>
                  </a:lnTo>
                  <a:lnTo>
                    <a:pt x="1005014" y="248920"/>
                  </a:lnTo>
                  <a:lnTo>
                    <a:pt x="996353" y="233514"/>
                  </a:lnTo>
                  <a:lnTo>
                    <a:pt x="996353" y="334010"/>
                  </a:lnTo>
                  <a:lnTo>
                    <a:pt x="993152" y="365760"/>
                  </a:lnTo>
                  <a:lnTo>
                    <a:pt x="990815" y="389890"/>
                  </a:lnTo>
                  <a:lnTo>
                    <a:pt x="990688" y="391160"/>
                  </a:lnTo>
                  <a:lnTo>
                    <a:pt x="990561" y="392430"/>
                  </a:lnTo>
                  <a:lnTo>
                    <a:pt x="990434" y="393700"/>
                  </a:lnTo>
                  <a:lnTo>
                    <a:pt x="990320" y="394970"/>
                  </a:lnTo>
                  <a:lnTo>
                    <a:pt x="990193" y="396240"/>
                  </a:lnTo>
                  <a:lnTo>
                    <a:pt x="990066" y="397510"/>
                  </a:lnTo>
                  <a:lnTo>
                    <a:pt x="988212" y="424180"/>
                  </a:lnTo>
                  <a:lnTo>
                    <a:pt x="988123" y="425450"/>
                  </a:lnTo>
                  <a:lnTo>
                    <a:pt x="988034" y="426720"/>
                  </a:lnTo>
                  <a:lnTo>
                    <a:pt x="987945" y="427990"/>
                  </a:lnTo>
                  <a:lnTo>
                    <a:pt x="987856" y="429260"/>
                  </a:lnTo>
                  <a:lnTo>
                    <a:pt x="987818" y="431800"/>
                  </a:lnTo>
                  <a:lnTo>
                    <a:pt x="987717" y="436880"/>
                  </a:lnTo>
                  <a:lnTo>
                    <a:pt x="987602" y="443230"/>
                  </a:lnTo>
                  <a:lnTo>
                    <a:pt x="987475" y="449580"/>
                  </a:lnTo>
                  <a:lnTo>
                    <a:pt x="987386" y="454660"/>
                  </a:lnTo>
                  <a:lnTo>
                    <a:pt x="987272" y="461010"/>
                  </a:lnTo>
                  <a:lnTo>
                    <a:pt x="987120" y="457200"/>
                  </a:lnTo>
                  <a:lnTo>
                    <a:pt x="987031" y="454660"/>
                  </a:lnTo>
                  <a:lnTo>
                    <a:pt x="986929" y="452120"/>
                  </a:lnTo>
                  <a:lnTo>
                    <a:pt x="986828" y="449580"/>
                  </a:lnTo>
                  <a:lnTo>
                    <a:pt x="986739" y="447040"/>
                  </a:lnTo>
                  <a:lnTo>
                    <a:pt x="986688" y="445770"/>
                  </a:lnTo>
                  <a:lnTo>
                    <a:pt x="986586" y="443230"/>
                  </a:lnTo>
                  <a:lnTo>
                    <a:pt x="986497" y="440690"/>
                  </a:lnTo>
                  <a:lnTo>
                    <a:pt x="986396" y="438150"/>
                  </a:lnTo>
                  <a:lnTo>
                    <a:pt x="986320" y="424180"/>
                  </a:lnTo>
                  <a:lnTo>
                    <a:pt x="987158" y="407670"/>
                  </a:lnTo>
                  <a:lnTo>
                    <a:pt x="987221" y="406400"/>
                  </a:lnTo>
                  <a:lnTo>
                    <a:pt x="987666" y="397510"/>
                  </a:lnTo>
                  <a:lnTo>
                    <a:pt x="991349" y="365760"/>
                  </a:lnTo>
                  <a:lnTo>
                    <a:pt x="996353" y="334010"/>
                  </a:lnTo>
                  <a:lnTo>
                    <a:pt x="996353" y="233514"/>
                  </a:lnTo>
                  <a:lnTo>
                    <a:pt x="994308" y="229870"/>
                  </a:lnTo>
                  <a:lnTo>
                    <a:pt x="987894" y="218440"/>
                  </a:lnTo>
                  <a:lnTo>
                    <a:pt x="962685" y="200660"/>
                  </a:lnTo>
                  <a:lnTo>
                    <a:pt x="962609" y="262890"/>
                  </a:lnTo>
                  <a:lnTo>
                    <a:pt x="951382" y="273050"/>
                  </a:lnTo>
                  <a:lnTo>
                    <a:pt x="950239" y="279400"/>
                  </a:lnTo>
                  <a:lnTo>
                    <a:pt x="948626" y="284480"/>
                  </a:lnTo>
                  <a:lnTo>
                    <a:pt x="941412" y="308610"/>
                  </a:lnTo>
                  <a:lnTo>
                    <a:pt x="924547" y="354330"/>
                  </a:lnTo>
                  <a:lnTo>
                    <a:pt x="907415" y="392430"/>
                  </a:lnTo>
                  <a:lnTo>
                    <a:pt x="881278" y="433070"/>
                  </a:lnTo>
                  <a:lnTo>
                    <a:pt x="877150" y="438150"/>
                  </a:lnTo>
                  <a:lnTo>
                    <a:pt x="873252" y="444500"/>
                  </a:lnTo>
                  <a:lnTo>
                    <a:pt x="865149" y="447040"/>
                  </a:lnTo>
                  <a:lnTo>
                    <a:pt x="862469" y="435610"/>
                  </a:lnTo>
                  <a:lnTo>
                    <a:pt x="860894" y="424180"/>
                  </a:lnTo>
                  <a:lnTo>
                    <a:pt x="860920" y="402590"/>
                  </a:lnTo>
                  <a:lnTo>
                    <a:pt x="866686" y="364490"/>
                  </a:lnTo>
                  <a:lnTo>
                    <a:pt x="885355" y="307340"/>
                  </a:lnTo>
                  <a:lnTo>
                    <a:pt x="907491" y="266700"/>
                  </a:lnTo>
                  <a:lnTo>
                    <a:pt x="943775" y="229870"/>
                  </a:lnTo>
                  <a:lnTo>
                    <a:pt x="945489" y="229870"/>
                  </a:lnTo>
                  <a:lnTo>
                    <a:pt x="952436" y="241300"/>
                  </a:lnTo>
                  <a:lnTo>
                    <a:pt x="954595" y="246380"/>
                  </a:lnTo>
                  <a:lnTo>
                    <a:pt x="961161" y="257810"/>
                  </a:lnTo>
                  <a:lnTo>
                    <a:pt x="962609" y="262890"/>
                  </a:lnTo>
                  <a:lnTo>
                    <a:pt x="962609" y="200647"/>
                  </a:lnTo>
                  <a:lnTo>
                    <a:pt x="934681" y="193040"/>
                  </a:lnTo>
                  <a:lnTo>
                    <a:pt x="909231" y="196850"/>
                  </a:lnTo>
                  <a:lnTo>
                    <a:pt x="875004" y="218440"/>
                  </a:lnTo>
                  <a:lnTo>
                    <a:pt x="848067" y="250190"/>
                  </a:lnTo>
                  <a:lnTo>
                    <a:pt x="816800" y="308610"/>
                  </a:lnTo>
                  <a:lnTo>
                    <a:pt x="798512" y="373380"/>
                  </a:lnTo>
                  <a:lnTo>
                    <a:pt x="795248" y="405130"/>
                  </a:lnTo>
                  <a:lnTo>
                    <a:pt x="795121" y="412750"/>
                  </a:lnTo>
                  <a:lnTo>
                    <a:pt x="795007" y="420370"/>
                  </a:lnTo>
                  <a:lnTo>
                    <a:pt x="798512" y="443230"/>
                  </a:lnTo>
                  <a:lnTo>
                    <a:pt x="806958" y="464820"/>
                  </a:lnTo>
                  <a:lnTo>
                    <a:pt x="810094" y="471170"/>
                  </a:lnTo>
                  <a:lnTo>
                    <a:pt x="807440" y="473710"/>
                  </a:lnTo>
                  <a:lnTo>
                    <a:pt x="803948" y="477520"/>
                  </a:lnTo>
                  <a:lnTo>
                    <a:pt x="794931" y="486410"/>
                  </a:lnTo>
                  <a:lnTo>
                    <a:pt x="786739" y="496570"/>
                  </a:lnTo>
                  <a:lnTo>
                    <a:pt x="779106" y="508000"/>
                  </a:lnTo>
                  <a:lnTo>
                    <a:pt x="771791" y="519430"/>
                  </a:lnTo>
                  <a:lnTo>
                    <a:pt x="763422" y="532130"/>
                  </a:lnTo>
                  <a:lnTo>
                    <a:pt x="759206" y="539750"/>
                  </a:lnTo>
                  <a:lnTo>
                    <a:pt x="752246" y="549910"/>
                  </a:lnTo>
                  <a:lnTo>
                    <a:pt x="749630" y="554990"/>
                  </a:lnTo>
                  <a:lnTo>
                    <a:pt x="739089" y="552450"/>
                  </a:lnTo>
                  <a:lnTo>
                    <a:pt x="739216" y="549910"/>
                  </a:lnTo>
                  <a:lnTo>
                    <a:pt x="739343" y="547370"/>
                  </a:lnTo>
                  <a:lnTo>
                    <a:pt x="739406" y="546100"/>
                  </a:lnTo>
                  <a:lnTo>
                    <a:pt x="738327" y="541020"/>
                  </a:lnTo>
                  <a:lnTo>
                    <a:pt x="736600" y="528320"/>
                  </a:lnTo>
                  <a:lnTo>
                    <a:pt x="736676" y="508000"/>
                  </a:lnTo>
                  <a:lnTo>
                    <a:pt x="736803" y="505460"/>
                  </a:lnTo>
                  <a:lnTo>
                    <a:pt x="736917" y="502920"/>
                  </a:lnTo>
                  <a:lnTo>
                    <a:pt x="738339" y="486410"/>
                  </a:lnTo>
                  <a:lnTo>
                    <a:pt x="739381" y="474980"/>
                  </a:lnTo>
                  <a:lnTo>
                    <a:pt x="739508" y="473710"/>
                  </a:lnTo>
                  <a:lnTo>
                    <a:pt x="739622" y="472440"/>
                  </a:lnTo>
                  <a:lnTo>
                    <a:pt x="741895" y="453390"/>
                  </a:lnTo>
                  <a:lnTo>
                    <a:pt x="744448" y="434340"/>
                  </a:lnTo>
                  <a:lnTo>
                    <a:pt x="749134" y="400050"/>
                  </a:lnTo>
                  <a:lnTo>
                    <a:pt x="752233" y="379730"/>
                  </a:lnTo>
                  <a:lnTo>
                    <a:pt x="753579" y="370840"/>
                  </a:lnTo>
                  <a:lnTo>
                    <a:pt x="758850" y="325120"/>
                  </a:lnTo>
                  <a:lnTo>
                    <a:pt x="759510" y="317500"/>
                  </a:lnTo>
                  <a:lnTo>
                    <a:pt x="759625" y="316230"/>
                  </a:lnTo>
                  <a:lnTo>
                    <a:pt x="759739" y="314960"/>
                  </a:lnTo>
                  <a:lnTo>
                    <a:pt x="761149" y="300990"/>
                  </a:lnTo>
                  <a:lnTo>
                    <a:pt x="761949" y="289560"/>
                  </a:lnTo>
                  <a:lnTo>
                    <a:pt x="762038" y="288290"/>
                  </a:lnTo>
                  <a:lnTo>
                    <a:pt x="762114" y="284480"/>
                  </a:lnTo>
                  <a:lnTo>
                    <a:pt x="762038" y="275590"/>
                  </a:lnTo>
                  <a:lnTo>
                    <a:pt x="755777" y="234950"/>
                  </a:lnTo>
                  <a:lnTo>
                    <a:pt x="719150" y="207010"/>
                  </a:lnTo>
                  <a:lnTo>
                    <a:pt x="706628" y="204343"/>
                  </a:lnTo>
                  <a:lnTo>
                    <a:pt x="706628" y="284480"/>
                  </a:lnTo>
                  <a:lnTo>
                    <a:pt x="706564" y="328930"/>
                  </a:lnTo>
                  <a:lnTo>
                    <a:pt x="706475" y="331470"/>
                  </a:lnTo>
                  <a:lnTo>
                    <a:pt x="706399" y="334010"/>
                  </a:lnTo>
                  <a:lnTo>
                    <a:pt x="703427" y="356870"/>
                  </a:lnTo>
                  <a:lnTo>
                    <a:pt x="697699" y="379730"/>
                  </a:lnTo>
                  <a:lnTo>
                    <a:pt x="699185" y="356870"/>
                  </a:lnTo>
                  <a:lnTo>
                    <a:pt x="699706" y="349250"/>
                  </a:lnTo>
                  <a:lnTo>
                    <a:pt x="699795" y="347980"/>
                  </a:lnTo>
                  <a:lnTo>
                    <a:pt x="700887" y="337820"/>
                  </a:lnTo>
                  <a:lnTo>
                    <a:pt x="701865" y="328930"/>
                  </a:lnTo>
                  <a:lnTo>
                    <a:pt x="702068" y="325120"/>
                  </a:lnTo>
                  <a:lnTo>
                    <a:pt x="702170" y="309880"/>
                  </a:lnTo>
                  <a:lnTo>
                    <a:pt x="700900" y="300990"/>
                  </a:lnTo>
                  <a:lnTo>
                    <a:pt x="699452" y="294640"/>
                  </a:lnTo>
                  <a:lnTo>
                    <a:pt x="700316" y="292100"/>
                  </a:lnTo>
                  <a:lnTo>
                    <a:pt x="706628" y="284480"/>
                  </a:lnTo>
                  <a:lnTo>
                    <a:pt x="706628" y="204343"/>
                  </a:lnTo>
                  <a:lnTo>
                    <a:pt x="696252" y="203200"/>
                  </a:lnTo>
                  <a:lnTo>
                    <a:pt x="684453" y="203200"/>
                  </a:lnTo>
                  <a:lnTo>
                    <a:pt x="650760" y="223520"/>
                  </a:lnTo>
                  <a:lnTo>
                    <a:pt x="617880" y="269240"/>
                  </a:lnTo>
                  <a:lnTo>
                    <a:pt x="613359" y="278130"/>
                  </a:lnTo>
                  <a:lnTo>
                    <a:pt x="604278" y="294640"/>
                  </a:lnTo>
                  <a:lnTo>
                    <a:pt x="600849" y="289560"/>
                  </a:lnTo>
                  <a:lnTo>
                    <a:pt x="604862" y="283210"/>
                  </a:lnTo>
                  <a:lnTo>
                    <a:pt x="599401" y="276860"/>
                  </a:lnTo>
                  <a:lnTo>
                    <a:pt x="598766" y="283210"/>
                  </a:lnTo>
                  <a:lnTo>
                    <a:pt x="598652" y="284480"/>
                  </a:lnTo>
                  <a:lnTo>
                    <a:pt x="598525" y="285750"/>
                  </a:lnTo>
                  <a:lnTo>
                    <a:pt x="598398" y="287020"/>
                  </a:lnTo>
                  <a:lnTo>
                    <a:pt x="598271" y="288290"/>
                  </a:lnTo>
                  <a:lnTo>
                    <a:pt x="598144" y="289560"/>
                  </a:lnTo>
                  <a:lnTo>
                    <a:pt x="597281" y="300990"/>
                  </a:lnTo>
                  <a:lnTo>
                    <a:pt x="597192" y="302260"/>
                  </a:lnTo>
                  <a:lnTo>
                    <a:pt x="595706" y="314960"/>
                  </a:lnTo>
                  <a:lnTo>
                    <a:pt x="592886" y="328930"/>
                  </a:lnTo>
                  <a:lnTo>
                    <a:pt x="592924" y="327660"/>
                  </a:lnTo>
                  <a:lnTo>
                    <a:pt x="593026" y="325120"/>
                  </a:lnTo>
                  <a:lnTo>
                    <a:pt x="593115" y="322580"/>
                  </a:lnTo>
                  <a:lnTo>
                    <a:pt x="593166" y="321310"/>
                  </a:lnTo>
                  <a:lnTo>
                    <a:pt x="593255" y="318770"/>
                  </a:lnTo>
                  <a:lnTo>
                    <a:pt x="593356" y="316230"/>
                  </a:lnTo>
                  <a:lnTo>
                    <a:pt x="593394" y="314960"/>
                  </a:lnTo>
                  <a:lnTo>
                    <a:pt x="593496" y="312420"/>
                  </a:lnTo>
                  <a:lnTo>
                    <a:pt x="593585" y="309880"/>
                  </a:lnTo>
                  <a:lnTo>
                    <a:pt x="593674" y="307340"/>
                  </a:lnTo>
                  <a:lnTo>
                    <a:pt x="593775" y="304800"/>
                  </a:lnTo>
                  <a:lnTo>
                    <a:pt x="593864" y="302260"/>
                  </a:lnTo>
                  <a:lnTo>
                    <a:pt x="593915" y="300990"/>
                  </a:lnTo>
                  <a:lnTo>
                    <a:pt x="594004" y="298450"/>
                  </a:lnTo>
                  <a:lnTo>
                    <a:pt x="594093" y="295910"/>
                  </a:lnTo>
                  <a:lnTo>
                    <a:pt x="597293" y="254000"/>
                  </a:lnTo>
                  <a:lnTo>
                    <a:pt x="597395" y="252730"/>
                  </a:lnTo>
                  <a:lnTo>
                    <a:pt x="597484" y="251460"/>
                  </a:lnTo>
                  <a:lnTo>
                    <a:pt x="597585" y="250190"/>
                  </a:lnTo>
                  <a:lnTo>
                    <a:pt x="597674" y="248920"/>
                  </a:lnTo>
                  <a:lnTo>
                    <a:pt x="597776" y="247650"/>
                  </a:lnTo>
                  <a:lnTo>
                    <a:pt x="597877" y="246380"/>
                  </a:lnTo>
                  <a:lnTo>
                    <a:pt x="597966" y="245110"/>
                  </a:lnTo>
                  <a:lnTo>
                    <a:pt x="598068" y="243840"/>
                  </a:lnTo>
                  <a:lnTo>
                    <a:pt x="598157" y="242570"/>
                  </a:lnTo>
                  <a:lnTo>
                    <a:pt x="598258" y="241300"/>
                  </a:lnTo>
                  <a:lnTo>
                    <a:pt x="604050" y="186690"/>
                  </a:lnTo>
                  <a:lnTo>
                    <a:pt x="610146" y="149860"/>
                  </a:lnTo>
                  <a:lnTo>
                    <a:pt x="608761" y="168910"/>
                  </a:lnTo>
                  <a:lnTo>
                    <a:pt x="608672" y="170180"/>
                  </a:lnTo>
                  <a:lnTo>
                    <a:pt x="608584" y="171450"/>
                  </a:lnTo>
                  <a:lnTo>
                    <a:pt x="608495" y="172720"/>
                  </a:lnTo>
                  <a:lnTo>
                    <a:pt x="608393" y="173990"/>
                  </a:lnTo>
                  <a:lnTo>
                    <a:pt x="607402" y="184150"/>
                  </a:lnTo>
                  <a:lnTo>
                    <a:pt x="604545" y="214630"/>
                  </a:lnTo>
                  <a:lnTo>
                    <a:pt x="604431" y="215900"/>
                  </a:lnTo>
                  <a:lnTo>
                    <a:pt x="604316" y="217170"/>
                  </a:lnTo>
                  <a:lnTo>
                    <a:pt x="604215" y="218440"/>
                  </a:lnTo>
                  <a:lnTo>
                    <a:pt x="604100" y="219710"/>
                  </a:lnTo>
                  <a:lnTo>
                    <a:pt x="603161" y="238760"/>
                  </a:lnTo>
                  <a:lnTo>
                    <a:pt x="603034" y="241300"/>
                  </a:lnTo>
                  <a:lnTo>
                    <a:pt x="602970" y="242570"/>
                  </a:lnTo>
                  <a:lnTo>
                    <a:pt x="607987" y="238760"/>
                  </a:lnTo>
                  <a:lnTo>
                    <a:pt x="607314" y="234950"/>
                  </a:lnTo>
                  <a:lnTo>
                    <a:pt x="609257" y="212090"/>
                  </a:lnTo>
                  <a:lnTo>
                    <a:pt x="609371" y="210820"/>
                  </a:lnTo>
                  <a:lnTo>
                    <a:pt x="609473" y="209550"/>
                  </a:lnTo>
                  <a:lnTo>
                    <a:pt x="609574" y="208280"/>
                  </a:lnTo>
                  <a:lnTo>
                    <a:pt x="609688" y="207010"/>
                  </a:lnTo>
                  <a:lnTo>
                    <a:pt x="609790" y="205740"/>
                  </a:lnTo>
                  <a:lnTo>
                    <a:pt x="609892" y="204470"/>
                  </a:lnTo>
                  <a:lnTo>
                    <a:pt x="610006" y="203200"/>
                  </a:lnTo>
                  <a:lnTo>
                    <a:pt x="610108" y="201930"/>
                  </a:lnTo>
                  <a:lnTo>
                    <a:pt x="612660" y="175260"/>
                  </a:lnTo>
                  <a:lnTo>
                    <a:pt x="615226" y="149860"/>
                  </a:lnTo>
                  <a:lnTo>
                    <a:pt x="617347" y="127000"/>
                  </a:lnTo>
                  <a:lnTo>
                    <a:pt x="618972" y="104140"/>
                  </a:lnTo>
                  <a:lnTo>
                    <a:pt x="619810" y="82550"/>
                  </a:lnTo>
                  <a:lnTo>
                    <a:pt x="619925" y="74930"/>
                  </a:lnTo>
                  <a:lnTo>
                    <a:pt x="620064" y="69850"/>
                  </a:lnTo>
                  <a:lnTo>
                    <a:pt x="620141" y="67310"/>
                  </a:lnTo>
                  <a:lnTo>
                    <a:pt x="621411" y="59690"/>
                  </a:lnTo>
                  <a:lnTo>
                    <a:pt x="622388" y="46990"/>
                  </a:lnTo>
                  <a:lnTo>
                    <a:pt x="601027" y="11430"/>
                  </a:lnTo>
                  <a:lnTo>
                    <a:pt x="595414" y="3810"/>
                  </a:lnTo>
                  <a:lnTo>
                    <a:pt x="584098" y="8890"/>
                  </a:lnTo>
                  <a:lnTo>
                    <a:pt x="582498" y="11430"/>
                  </a:lnTo>
                  <a:lnTo>
                    <a:pt x="578345" y="0"/>
                  </a:lnTo>
                  <a:lnTo>
                    <a:pt x="574078" y="0"/>
                  </a:lnTo>
                  <a:lnTo>
                    <a:pt x="564896" y="7620"/>
                  </a:lnTo>
                  <a:lnTo>
                    <a:pt x="561365" y="13970"/>
                  </a:lnTo>
                  <a:lnTo>
                    <a:pt x="557720" y="40640"/>
                  </a:lnTo>
                  <a:lnTo>
                    <a:pt x="555117" y="60960"/>
                  </a:lnTo>
                  <a:lnTo>
                    <a:pt x="552577" y="81280"/>
                  </a:lnTo>
                  <a:lnTo>
                    <a:pt x="550138" y="100330"/>
                  </a:lnTo>
                  <a:lnTo>
                    <a:pt x="548462" y="114300"/>
                  </a:lnTo>
                  <a:lnTo>
                    <a:pt x="546900" y="129540"/>
                  </a:lnTo>
                  <a:lnTo>
                    <a:pt x="544245" y="154393"/>
                  </a:lnTo>
                  <a:lnTo>
                    <a:pt x="544245" y="505460"/>
                  </a:lnTo>
                  <a:lnTo>
                    <a:pt x="544093" y="508000"/>
                  </a:lnTo>
                  <a:lnTo>
                    <a:pt x="544017" y="509270"/>
                  </a:lnTo>
                  <a:lnTo>
                    <a:pt x="543941" y="510540"/>
                  </a:lnTo>
                  <a:lnTo>
                    <a:pt x="541312" y="524510"/>
                  </a:lnTo>
                  <a:lnTo>
                    <a:pt x="538327" y="510540"/>
                  </a:lnTo>
                  <a:lnTo>
                    <a:pt x="538340" y="497840"/>
                  </a:lnTo>
                  <a:lnTo>
                    <a:pt x="539965" y="483870"/>
                  </a:lnTo>
                  <a:lnTo>
                    <a:pt x="541807" y="471170"/>
                  </a:lnTo>
                  <a:lnTo>
                    <a:pt x="543890" y="483870"/>
                  </a:lnTo>
                  <a:lnTo>
                    <a:pt x="544182" y="488950"/>
                  </a:lnTo>
                  <a:lnTo>
                    <a:pt x="544245" y="505460"/>
                  </a:lnTo>
                  <a:lnTo>
                    <a:pt x="544245" y="154393"/>
                  </a:lnTo>
                  <a:lnTo>
                    <a:pt x="543915" y="157480"/>
                  </a:lnTo>
                  <a:lnTo>
                    <a:pt x="540867" y="187960"/>
                  </a:lnTo>
                  <a:lnTo>
                    <a:pt x="538251" y="214630"/>
                  </a:lnTo>
                  <a:lnTo>
                    <a:pt x="538124" y="215900"/>
                  </a:lnTo>
                  <a:lnTo>
                    <a:pt x="537997" y="217170"/>
                  </a:lnTo>
                  <a:lnTo>
                    <a:pt x="537883" y="218440"/>
                  </a:lnTo>
                  <a:lnTo>
                    <a:pt x="536689" y="232410"/>
                  </a:lnTo>
                  <a:lnTo>
                    <a:pt x="536016" y="241300"/>
                  </a:lnTo>
                  <a:lnTo>
                    <a:pt x="535914" y="242570"/>
                  </a:lnTo>
                  <a:lnTo>
                    <a:pt x="535813" y="243840"/>
                  </a:lnTo>
                  <a:lnTo>
                    <a:pt x="535724" y="245110"/>
                  </a:lnTo>
                  <a:lnTo>
                    <a:pt x="535622" y="246380"/>
                  </a:lnTo>
                  <a:lnTo>
                    <a:pt x="534631" y="256540"/>
                  </a:lnTo>
                  <a:lnTo>
                    <a:pt x="534504" y="257810"/>
                  </a:lnTo>
                  <a:lnTo>
                    <a:pt x="534390" y="259080"/>
                  </a:lnTo>
                  <a:lnTo>
                    <a:pt x="523557" y="321310"/>
                  </a:lnTo>
                  <a:lnTo>
                    <a:pt x="514324" y="368300"/>
                  </a:lnTo>
                  <a:lnTo>
                    <a:pt x="504304" y="414020"/>
                  </a:lnTo>
                  <a:lnTo>
                    <a:pt x="493293" y="461010"/>
                  </a:lnTo>
                  <a:lnTo>
                    <a:pt x="480453" y="505460"/>
                  </a:lnTo>
                  <a:lnTo>
                    <a:pt x="475132" y="519430"/>
                  </a:lnTo>
                  <a:lnTo>
                    <a:pt x="472287" y="527050"/>
                  </a:lnTo>
                  <a:lnTo>
                    <a:pt x="469392" y="533400"/>
                  </a:lnTo>
                  <a:lnTo>
                    <a:pt x="463524" y="541020"/>
                  </a:lnTo>
                  <a:lnTo>
                    <a:pt x="462153" y="533400"/>
                  </a:lnTo>
                  <a:lnTo>
                    <a:pt x="461048" y="527050"/>
                  </a:lnTo>
                  <a:lnTo>
                    <a:pt x="459803" y="518160"/>
                  </a:lnTo>
                  <a:lnTo>
                    <a:pt x="459879" y="426720"/>
                  </a:lnTo>
                  <a:lnTo>
                    <a:pt x="459994" y="424180"/>
                  </a:lnTo>
                  <a:lnTo>
                    <a:pt x="460108" y="421640"/>
                  </a:lnTo>
                  <a:lnTo>
                    <a:pt x="460222" y="419100"/>
                  </a:lnTo>
                  <a:lnTo>
                    <a:pt x="460336" y="416560"/>
                  </a:lnTo>
                  <a:lnTo>
                    <a:pt x="460451" y="414020"/>
                  </a:lnTo>
                  <a:lnTo>
                    <a:pt x="460502" y="412750"/>
                  </a:lnTo>
                  <a:lnTo>
                    <a:pt x="461759" y="384810"/>
                  </a:lnTo>
                  <a:lnTo>
                    <a:pt x="461822" y="383540"/>
                  </a:lnTo>
                  <a:lnTo>
                    <a:pt x="466178" y="325120"/>
                  </a:lnTo>
                  <a:lnTo>
                    <a:pt x="466280" y="323850"/>
                  </a:lnTo>
                  <a:lnTo>
                    <a:pt x="466369" y="322580"/>
                  </a:lnTo>
                  <a:lnTo>
                    <a:pt x="466471" y="321310"/>
                  </a:lnTo>
                  <a:lnTo>
                    <a:pt x="466585" y="318770"/>
                  </a:lnTo>
                  <a:lnTo>
                    <a:pt x="466699" y="316230"/>
                  </a:lnTo>
                  <a:lnTo>
                    <a:pt x="466750" y="314960"/>
                  </a:lnTo>
                  <a:lnTo>
                    <a:pt x="466864" y="312420"/>
                  </a:lnTo>
                  <a:lnTo>
                    <a:pt x="466979" y="309880"/>
                  </a:lnTo>
                  <a:lnTo>
                    <a:pt x="467093" y="307340"/>
                  </a:lnTo>
                  <a:lnTo>
                    <a:pt x="467194" y="304800"/>
                  </a:lnTo>
                  <a:lnTo>
                    <a:pt x="467321" y="292100"/>
                  </a:lnTo>
                  <a:lnTo>
                    <a:pt x="467220" y="280670"/>
                  </a:lnTo>
                  <a:lnTo>
                    <a:pt x="467118" y="278130"/>
                  </a:lnTo>
                  <a:lnTo>
                    <a:pt x="467029" y="275590"/>
                  </a:lnTo>
                  <a:lnTo>
                    <a:pt x="466928" y="273050"/>
                  </a:lnTo>
                  <a:lnTo>
                    <a:pt x="466839" y="270510"/>
                  </a:lnTo>
                  <a:lnTo>
                    <a:pt x="466737" y="267970"/>
                  </a:lnTo>
                  <a:lnTo>
                    <a:pt x="457327" y="229870"/>
                  </a:lnTo>
                  <a:lnTo>
                    <a:pt x="419569" y="206756"/>
                  </a:lnTo>
                  <a:lnTo>
                    <a:pt x="419569" y="567690"/>
                  </a:lnTo>
                  <a:lnTo>
                    <a:pt x="416636" y="571500"/>
                  </a:lnTo>
                  <a:lnTo>
                    <a:pt x="408228" y="532130"/>
                  </a:lnTo>
                  <a:lnTo>
                    <a:pt x="408127" y="530860"/>
                  </a:lnTo>
                  <a:lnTo>
                    <a:pt x="408025" y="529590"/>
                  </a:lnTo>
                  <a:lnTo>
                    <a:pt x="407924" y="528320"/>
                  </a:lnTo>
                  <a:lnTo>
                    <a:pt x="407809" y="527050"/>
                  </a:lnTo>
                  <a:lnTo>
                    <a:pt x="407708" y="525780"/>
                  </a:lnTo>
                  <a:lnTo>
                    <a:pt x="407606" y="524510"/>
                  </a:lnTo>
                  <a:lnTo>
                    <a:pt x="406438" y="505460"/>
                  </a:lnTo>
                  <a:lnTo>
                    <a:pt x="405041" y="481330"/>
                  </a:lnTo>
                  <a:lnTo>
                    <a:pt x="405155" y="440690"/>
                  </a:lnTo>
                  <a:lnTo>
                    <a:pt x="406184" y="421640"/>
                  </a:lnTo>
                  <a:lnTo>
                    <a:pt x="406247" y="420370"/>
                  </a:lnTo>
                  <a:lnTo>
                    <a:pt x="406323" y="419100"/>
                  </a:lnTo>
                  <a:lnTo>
                    <a:pt x="406387" y="417830"/>
                  </a:lnTo>
                  <a:lnTo>
                    <a:pt x="406514" y="415290"/>
                  </a:lnTo>
                  <a:lnTo>
                    <a:pt x="406628" y="412750"/>
                  </a:lnTo>
                  <a:lnTo>
                    <a:pt x="406755" y="410210"/>
                  </a:lnTo>
                  <a:lnTo>
                    <a:pt x="406882" y="407670"/>
                  </a:lnTo>
                  <a:lnTo>
                    <a:pt x="407009" y="405130"/>
                  </a:lnTo>
                  <a:lnTo>
                    <a:pt x="407123" y="402590"/>
                  </a:lnTo>
                  <a:lnTo>
                    <a:pt x="407250" y="400050"/>
                  </a:lnTo>
                  <a:lnTo>
                    <a:pt x="407377" y="397510"/>
                  </a:lnTo>
                  <a:lnTo>
                    <a:pt x="407504" y="394970"/>
                  </a:lnTo>
                  <a:lnTo>
                    <a:pt x="407924" y="387350"/>
                  </a:lnTo>
                  <a:lnTo>
                    <a:pt x="408000" y="386080"/>
                  </a:lnTo>
                  <a:lnTo>
                    <a:pt x="408076" y="384810"/>
                  </a:lnTo>
                  <a:lnTo>
                    <a:pt x="408139" y="383540"/>
                  </a:lnTo>
                  <a:lnTo>
                    <a:pt x="408216" y="382270"/>
                  </a:lnTo>
                  <a:lnTo>
                    <a:pt x="408292" y="381000"/>
                  </a:lnTo>
                  <a:lnTo>
                    <a:pt x="408368" y="379730"/>
                  </a:lnTo>
                  <a:lnTo>
                    <a:pt x="408432" y="378460"/>
                  </a:lnTo>
                  <a:lnTo>
                    <a:pt x="408508" y="377190"/>
                  </a:lnTo>
                  <a:lnTo>
                    <a:pt x="408584" y="375920"/>
                  </a:lnTo>
                  <a:lnTo>
                    <a:pt x="408660" y="374650"/>
                  </a:lnTo>
                  <a:lnTo>
                    <a:pt x="408724" y="373380"/>
                  </a:lnTo>
                  <a:lnTo>
                    <a:pt x="408800" y="372110"/>
                  </a:lnTo>
                  <a:lnTo>
                    <a:pt x="408876" y="370840"/>
                  </a:lnTo>
                  <a:lnTo>
                    <a:pt x="408940" y="369570"/>
                  </a:lnTo>
                  <a:lnTo>
                    <a:pt x="410946" y="344170"/>
                  </a:lnTo>
                  <a:lnTo>
                    <a:pt x="412318" y="332740"/>
                  </a:lnTo>
                  <a:lnTo>
                    <a:pt x="413639" y="321310"/>
                  </a:lnTo>
                  <a:lnTo>
                    <a:pt x="413740" y="317500"/>
                  </a:lnTo>
                  <a:lnTo>
                    <a:pt x="413816" y="314960"/>
                  </a:lnTo>
                  <a:lnTo>
                    <a:pt x="413880" y="312420"/>
                  </a:lnTo>
                  <a:lnTo>
                    <a:pt x="413956" y="309880"/>
                  </a:lnTo>
                  <a:lnTo>
                    <a:pt x="412343" y="298450"/>
                  </a:lnTo>
                  <a:lnTo>
                    <a:pt x="412038" y="297180"/>
                  </a:lnTo>
                  <a:lnTo>
                    <a:pt x="412343" y="295910"/>
                  </a:lnTo>
                  <a:lnTo>
                    <a:pt x="412673" y="293370"/>
                  </a:lnTo>
                  <a:lnTo>
                    <a:pt x="413321" y="292100"/>
                  </a:lnTo>
                  <a:lnTo>
                    <a:pt x="416610" y="292100"/>
                  </a:lnTo>
                  <a:lnTo>
                    <a:pt x="418020" y="293370"/>
                  </a:lnTo>
                  <a:lnTo>
                    <a:pt x="418134" y="295910"/>
                  </a:lnTo>
                  <a:lnTo>
                    <a:pt x="418249" y="298450"/>
                  </a:lnTo>
                  <a:lnTo>
                    <a:pt x="418376" y="300990"/>
                  </a:lnTo>
                  <a:lnTo>
                    <a:pt x="419227" y="306070"/>
                  </a:lnTo>
                  <a:lnTo>
                    <a:pt x="418160" y="312420"/>
                  </a:lnTo>
                  <a:lnTo>
                    <a:pt x="416534" y="323850"/>
                  </a:lnTo>
                  <a:lnTo>
                    <a:pt x="416267" y="327660"/>
                  </a:lnTo>
                  <a:lnTo>
                    <a:pt x="416179" y="328930"/>
                  </a:lnTo>
                  <a:lnTo>
                    <a:pt x="415734" y="335280"/>
                  </a:lnTo>
                  <a:lnTo>
                    <a:pt x="415632" y="337820"/>
                  </a:lnTo>
                  <a:lnTo>
                    <a:pt x="415226" y="347980"/>
                  </a:lnTo>
                  <a:lnTo>
                    <a:pt x="412445" y="389890"/>
                  </a:lnTo>
                  <a:lnTo>
                    <a:pt x="412356" y="391160"/>
                  </a:lnTo>
                  <a:lnTo>
                    <a:pt x="412242" y="519430"/>
                  </a:lnTo>
                  <a:lnTo>
                    <a:pt x="412381" y="521970"/>
                  </a:lnTo>
                  <a:lnTo>
                    <a:pt x="412457" y="523240"/>
                  </a:lnTo>
                  <a:lnTo>
                    <a:pt x="412521" y="524510"/>
                  </a:lnTo>
                  <a:lnTo>
                    <a:pt x="412648" y="525780"/>
                  </a:lnTo>
                  <a:lnTo>
                    <a:pt x="412775" y="527050"/>
                  </a:lnTo>
                  <a:lnTo>
                    <a:pt x="412902" y="528320"/>
                  </a:lnTo>
                  <a:lnTo>
                    <a:pt x="413029" y="529590"/>
                  </a:lnTo>
                  <a:lnTo>
                    <a:pt x="413143" y="530860"/>
                  </a:lnTo>
                  <a:lnTo>
                    <a:pt x="413778" y="537210"/>
                  </a:lnTo>
                  <a:lnTo>
                    <a:pt x="415518" y="548640"/>
                  </a:lnTo>
                  <a:lnTo>
                    <a:pt x="417728" y="560070"/>
                  </a:lnTo>
                  <a:lnTo>
                    <a:pt x="418388" y="563880"/>
                  </a:lnTo>
                  <a:lnTo>
                    <a:pt x="419569" y="567690"/>
                  </a:lnTo>
                  <a:lnTo>
                    <a:pt x="419569" y="206756"/>
                  </a:lnTo>
                  <a:lnTo>
                    <a:pt x="412191" y="204470"/>
                  </a:lnTo>
                  <a:lnTo>
                    <a:pt x="387515" y="204470"/>
                  </a:lnTo>
                  <a:lnTo>
                    <a:pt x="380314" y="207010"/>
                  </a:lnTo>
                  <a:lnTo>
                    <a:pt x="350888" y="234950"/>
                  </a:lnTo>
                  <a:lnTo>
                    <a:pt x="317220" y="302260"/>
                  </a:lnTo>
                  <a:lnTo>
                    <a:pt x="293306" y="374650"/>
                  </a:lnTo>
                  <a:lnTo>
                    <a:pt x="292354" y="378460"/>
                  </a:lnTo>
                  <a:lnTo>
                    <a:pt x="292430" y="379730"/>
                  </a:lnTo>
                  <a:lnTo>
                    <a:pt x="292506" y="381000"/>
                  </a:lnTo>
                  <a:lnTo>
                    <a:pt x="292582" y="382270"/>
                  </a:lnTo>
                  <a:lnTo>
                    <a:pt x="288086" y="383540"/>
                  </a:lnTo>
                  <a:lnTo>
                    <a:pt x="288188" y="312420"/>
                  </a:lnTo>
                  <a:lnTo>
                    <a:pt x="288290" y="309880"/>
                  </a:lnTo>
                  <a:lnTo>
                    <a:pt x="288391" y="307340"/>
                  </a:lnTo>
                  <a:lnTo>
                    <a:pt x="288493" y="304800"/>
                  </a:lnTo>
                  <a:lnTo>
                    <a:pt x="288607" y="302260"/>
                  </a:lnTo>
                  <a:lnTo>
                    <a:pt x="288671" y="300990"/>
                  </a:lnTo>
                  <a:lnTo>
                    <a:pt x="288785" y="298450"/>
                  </a:lnTo>
                  <a:lnTo>
                    <a:pt x="288899" y="295910"/>
                  </a:lnTo>
                  <a:lnTo>
                    <a:pt x="289013" y="293370"/>
                  </a:lnTo>
                  <a:lnTo>
                    <a:pt x="289064" y="292100"/>
                  </a:lnTo>
                  <a:lnTo>
                    <a:pt x="289179" y="289560"/>
                  </a:lnTo>
                  <a:lnTo>
                    <a:pt x="289293" y="287020"/>
                  </a:lnTo>
                  <a:lnTo>
                    <a:pt x="289407" y="284480"/>
                  </a:lnTo>
                  <a:lnTo>
                    <a:pt x="289509" y="280670"/>
                  </a:lnTo>
                  <a:lnTo>
                    <a:pt x="289610" y="276860"/>
                  </a:lnTo>
                  <a:lnTo>
                    <a:pt x="289699" y="273050"/>
                  </a:lnTo>
                  <a:lnTo>
                    <a:pt x="289801" y="269240"/>
                  </a:lnTo>
                  <a:lnTo>
                    <a:pt x="289890" y="265430"/>
                  </a:lnTo>
                  <a:lnTo>
                    <a:pt x="289953" y="262890"/>
                  </a:lnTo>
                  <a:lnTo>
                    <a:pt x="290055" y="260350"/>
                  </a:lnTo>
                  <a:lnTo>
                    <a:pt x="290144" y="257810"/>
                  </a:lnTo>
                  <a:lnTo>
                    <a:pt x="290195" y="256540"/>
                  </a:lnTo>
                  <a:lnTo>
                    <a:pt x="290283" y="254000"/>
                  </a:lnTo>
                  <a:lnTo>
                    <a:pt x="290372" y="251460"/>
                  </a:lnTo>
                  <a:lnTo>
                    <a:pt x="290461" y="248920"/>
                  </a:lnTo>
                  <a:lnTo>
                    <a:pt x="290550" y="246380"/>
                  </a:lnTo>
                  <a:lnTo>
                    <a:pt x="290652" y="243840"/>
                  </a:lnTo>
                  <a:lnTo>
                    <a:pt x="290741" y="241300"/>
                  </a:lnTo>
                  <a:lnTo>
                    <a:pt x="291922" y="226060"/>
                  </a:lnTo>
                  <a:lnTo>
                    <a:pt x="292023" y="224790"/>
                  </a:lnTo>
                  <a:lnTo>
                    <a:pt x="292112" y="223520"/>
                  </a:lnTo>
                  <a:lnTo>
                    <a:pt x="292214" y="222250"/>
                  </a:lnTo>
                  <a:lnTo>
                    <a:pt x="292315" y="220980"/>
                  </a:lnTo>
                  <a:lnTo>
                    <a:pt x="292417" y="219710"/>
                  </a:lnTo>
                  <a:lnTo>
                    <a:pt x="293585" y="208280"/>
                  </a:lnTo>
                  <a:lnTo>
                    <a:pt x="288785" y="203200"/>
                  </a:lnTo>
                  <a:lnTo>
                    <a:pt x="280581" y="198120"/>
                  </a:lnTo>
                  <a:lnTo>
                    <a:pt x="265518" y="193040"/>
                  </a:lnTo>
                  <a:lnTo>
                    <a:pt x="257670" y="191770"/>
                  </a:lnTo>
                  <a:lnTo>
                    <a:pt x="254228" y="192303"/>
                  </a:lnTo>
                  <a:lnTo>
                    <a:pt x="254228" y="532130"/>
                  </a:lnTo>
                  <a:lnTo>
                    <a:pt x="252450" y="547370"/>
                  </a:lnTo>
                  <a:lnTo>
                    <a:pt x="248412" y="505460"/>
                  </a:lnTo>
                  <a:lnTo>
                    <a:pt x="248285" y="504190"/>
                  </a:lnTo>
                  <a:lnTo>
                    <a:pt x="248170" y="502920"/>
                  </a:lnTo>
                  <a:lnTo>
                    <a:pt x="248043" y="501650"/>
                  </a:lnTo>
                  <a:lnTo>
                    <a:pt x="247916" y="500380"/>
                  </a:lnTo>
                  <a:lnTo>
                    <a:pt x="247802" y="499110"/>
                  </a:lnTo>
                  <a:lnTo>
                    <a:pt x="247675" y="497840"/>
                  </a:lnTo>
                  <a:lnTo>
                    <a:pt x="247548" y="496570"/>
                  </a:lnTo>
                  <a:lnTo>
                    <a:pt x="247434" y="495300"/>
                  </a:lnTo>
                  <a:lnTo>
                    <a:pt x="247307" y="494030"/>
                  </a:lnTo>
                  <a:lnTo>
                    <a:pt x="247192" y="492760"/>
                  </a:lnTo>
                  <a:lnTo>
                    <a:pt x="247065" y="491490"/>
                  </a:lnTo>
                  <a:lnTo>
                    <a:pt x="246938" y="490220"/>
                  </a:lnTo>
                  <a:lnTo>
                    <a:pt x="246824" y="488950"/>
                  </a:lnTo>
                  <a:lnTo>
                    <a:pt x="242747" y="447040"/>
                  </a:lnTo>
                  <a:lnTo>
                    <a:pt x="242620" y="445770"/>
                  </a:lnTo>
                  <a:lnTo>
                    <a:pt x="242493" y="444500"/>
                  </a:lnTo>
                  <a:lnTo>
                    <a:pt x="242379" y="443230"/>
                  </a:lnTo>
                  <a:lnTo>
                    <a:pt x="243687" y="440690"/>
                  </a:lnTo>
                  <a:lnTo>
                    <a:pt x="245452" y="436880"/>
                  </a:lnTo>
                  <a:lnTo>
                    <a:pt x="250139" y="471170"/>
                  </a:lnTo>
                  <a:lnTo>
                    <a:pt x="251828" y="488950"/>
                  </a:lnTo>
                  <a:lnTo>
                    <a:pt x="251942" y="490220"/>
                  </a:lnTo>
                  <a:lnTo>
                    <a:pt x="252069" y="491490"/>
                  </a:lnTo>
                  <a:lnTo>
                    <a:pt x="252183" y="492760"/>
                  </a:lnTo>
                  <a:lnTo>
                    <a:pt x="252310" y="494030"/>
                  </a:lnTo>
                  <a:lnTo>
                    <a:pt x="252425" y="495300"/>
                  </a:lnTo>
                  <a:lnTo>
                    <a:pt x="252552" y="496570"/>
                  </a:lnTo>
                  <a:lnTo>
                    <a:pt x="252666" y="497840"/>
                  </a:lnTo>
                  <a:lnTo>
                    <a:pt x="252780" y="499110"/>
                  </a:lnTo>
                  <a:lnTo>
                    <a:pt x="252907" y="500380"/>
                  </a:lnTo>
                  <a:lnTo>
                    <a:pt x="253022" y="501650"/>
                  </a:lnTo>
                  <a:lnTo>
                    <a:pt x="253149" y="502920"/>
                  </a:lnTo>
                  <a:lnTo>
                    <a:pt x="253263" y="504190"/>
                  </a:lnTo>
                  <a:lnTo>
                    <a:pt x="253314" y="505460"/>
                  </a:lnTo>
                  <a:lnTo>
                    <a:pt x="253403" y="508000"/>
                  </a:lnTo>
                  <a:lnTo>
                    <a:pt x="253441" y="509270"/>
                  </a:lnTo>
                  <a:lnTo>
                    <a:pt x="253530" y="511810"/>
                  </a:lnTo>
                  <a:lnTo>
                    <a:pt x="254152" y="529590"/>
                  </a:lnTo>
                  <a:lnTo>
                    <a:pt x="254228" y="532130"/>
                  </a:lnTo>
                  <a:lnTo>
                    <a:pt x="254228" y="192303"/>
                  </a:lnTo>
                  <a:lnTo>
                    <a:pt x="249389" y="193040"/>
                  </a:lnTo>
                  <a:lnTo>
                    <a:pt x="237020" y="194310"/>
                  </a:lnTo>
                  <a:lnTo>
                    <a:pt x="234645" y="195580"/>
                  </a:lnTo>
                  <a:lnTo>
                    <a:pt x="231216" y="217170"/>
                  </a:lnTo>
                  <a:lnTo>
                    <a:pt x="230416" y="224790"/>
                  </a:lnTo>
                  <a:lnTo>
                    <a:pt x="221297" y="285750"/>
                  </a:lnTo>
                  <a:lnTo>
                    <a:pt x="206667" y="382270"/>
                  </a:lnTo>
                  <a:lnTo>
                    <a:pt x="199593" y="425450"/>
                  </a:lnTo>
                  <a:lnTo>
                    <a:pt x="191389" y="469900"/>
                  </a:lnTo>
                  <a:lnTo>
                    <a:pt x="181343" y="513080"/>
                  </a:lnTo>
                  <a:lnTo>
                    <a:pt x="166306" y="562610"/>
                  </a:lnTo>
                  <a:lnTo>
                    <a:pt x="157708" y="582930"/>
                  </a:lnTo>
                  <a:lnTo>
                    <a:pt x="156273" y="589280"/>
                  </a:lnTo>
                  <a:lnTo>
                    <a:pt x="130543" y="534670"/>
                  </a:lnTo>
                  <a:lnTo>
                    <a:pt x="120891" y="468630"/>
                  </a:lnTo>
                  <a:lnTo>
                    <a:pt x="120815" y="467360"/>
                  </a:lnTo>
                  <a:lnTo>
                    <a:pt x="120167" y="457200"/>
                  </a:lnTo>
                  <a:lnTo>
                    <a:pt x="118960" y="438150"/>
                  </a:lnTo>
                  <a:lnTo>
                    <a:pt x="118884" y="436880"/>
                  </a:lnTo>
                  <a:lnTo>
                    <a:pt x="118770" y="434340"/>
                  </a:lnTo>
                  <a:lnTo>
                    <a:pt x="118694" y="431800"/>
                  </a:lnTo>
                  <a:lnTo>
                    <a:pt x="118618" y="429260"/>
                  </a:lnTo>
                  <a:lnTo>
                    <a:pt x="118046" y="410210"/>
                  </a:lnTo>
                  <a:lnTo>
                    <a:pt x="117995" y="398780"/>
                  </a:lnTo>
                  <a:lnTo>
                    <a:pt x="118097" y="378460"/>
                  </a:lnTo>
                  <a:lnTo>
                    <a:pt x="118211" y="374650"/>
                  </a:lnTo>
                  <a:lnTo>
                    <a:pt x="118313" y="370840"/>
                  </a:lnTo>
                  <a:lnTo>
                    <a:pt x="118427" y="367030"/>
                  </a:lnTo>
                  <a:lnTo>
                    <a:pt x="118503" y="364490"/>
                  </a:lnTo>
                  <a:lnTo>
                    <a:pt x="118605" y="360680"/>
                  </a:lnTo>
                  <a:lnTo>
                    <a:pt x="118719" y="356870"/>
                  </a:lnTo>
                  <a:lnTo>
                    <a:pt x="118833" y="353060"/>
                  </a:lnTo>
                  <a:lnTo>
                    <a:pt x="118872" y="351790"/>
                  </a:lnTo>
                  <a:lnTo>
                    <a:pt x="120510" y="318770"/>
                  </a:lnTo>
                  <a:lnTo>
                    <a:pt x="124142" y="260350"/>
                  </a:lnTo>
                  <a:lnTo>
                    <a:pt x="127876" y="218440"/>
                  </a:lnTo>
                  <a:lnTo>
                    <a:pt x="132041" y="175260"/>
                  </a:lnTo>
                  <a:lnTo>
                    <a:pt x="135775" y="137160"/>
                  </a:lnTo>
                  <a:lnTo>
                    <a:pt x="140906" y="93980"/>
                  </a:lnTo>
                  <a:lnTo>
                    <a:pt x="145021" y="66040"/>
                  </a:lnTo>
                  <a:lnTo>
                    <a:pt x="147066" y="52070"/>
                  </a:lnTo>
                  <a:lnTo>
                    <a:pt x="120205" y="30480"/>
                  </a:lnTo>
                  <a:lnTo>
                    <a:pt x="116941" y="32397"/>
                  </a:lnTo>
                  <a:lnTo>
                    <a:pt x="116941" y="461010"/>
                  </a:lnTo>
                  <a:lnTo>
                    <a:pt x="116471" y="464820"/>
                  </a:lnTo>
                  <a:lnTo>
                    <a:pt x="115544" y="467360"/>
                  </a:lnTo>
                  <a:lnTo>
                    <a:pt x="112395" y="464820"/>
                  </a:lnTo>
                  <a:lnTo>
                    <a:pt x="113715" y="462280"/>
                  </a:lnTo>
                  <a:lnTo>
                    <a:pt x="114719" y="457200"/>
                  </a:lnTo>
                  <a:lnTo>
                    <a:pt x="116941" y="461010"/>
                  </a:lnTo>
                  <a:lnTo>
                    <a:pt x="116941" y="32397"/>
                  </a:lnTo>
                  <a:lnTo>
                    <a:pt x="113449" y="34455"/>
                  </a:lnTo>
                  <a:lnTo>
                    <a:pt x="113449" y="406400"/>
                  </a:lnTo>
                  <a:lnTo>
                    <a:pt x="113398" y="416560"/>
                  </a:lnTo>
                  <a:lnTo>
                    <a:pt x="113284" y="417830"/>
                  </a:lnTo>
                  <a:lnTo>
                    <a:pt x="113169" y="419100"/>
                  </a:lnTo>
                  <a:lnTo>
                    <a:pt x="113042" y="420370"/>
                  </a:lnTo>
                  <a:lnTo>
                    <a:pt x="112928" y="421640"/>
                  </a:lnTo>
                  <a:lnTo>
                    <a:pt x="111861" y="429260"/>
                  </a:lnTo>
                  <a:lnTo>
                    <a:pt x="111861" y="398780"/>
                  </a:lnTo>
                  <a:lnTo>
                    <a:pt x="113449" y="406400"/>
                  </a:lnTo>
                  <a:lnTo>
                    <a:pt x="113449" y="34455"/>
                  </a:lnTo>
                  <a:lnTo>
                    <a:pt x="95135" y="69850"/>
                  </a:lnTo>
                  <a:lnTo>
                    <a:pt x="82499" y="116840"/>
                  </a:lnTo>
                  <a:lnTo>
                    <a:pt x="72186" y="171450"/>
                  </a:lnTo>
                  <a:lnTo>
                    <a:pt x="63360" y="232410"/>
                  </a:lnTo>
                  <a:lnTo>
                    <a:pt x="57162" y="292100"/>
                  </a:lnTo>
                  <a:lnTo>
                    <a:pt x="56388" y="300990"/>
                  </a:lnTo>
                  <a:lnTo>
                    <a:pt x="56273" y="302260"/>
                  </a:lnTo>
                  <a:lnTo>
                    <a:pt x="54952" y="321310"/>
                  </a:lnTo>
                  <a:lnTo>
                    <a:pt x="54889" y="322580"/>
                  </a:lnTo>
                  <a:lnTo>
                    <a:pt x="54775" y="325120"/>
                  </a:lnTo>
                  <a:lnTo>
                    <a:pt x="54660" y="327660"/>
                  </a:lnTo>
                  <a:lnTo>
                    <a:pt x="54559" y="330200"/>
                  </a:lnTo>
                  <a:lnTo>
                    <a:pt x="54444" y="332740"/>
                  </a:lnTo>
                  <a:lnTo>
                    <a:pt x="54330" y="335280"/>
                  </a:lnTo>
                  <a:lnTo>
                    <a:pt x="54216" y="337820"/>
                  </a:lnTo>
                  <a:lnTo>
                    <a:pt x="54102" y="340360"/>
                  </a:lnTo>
                  <a:lnTo>
                    <a:pt x="54038" y="421640"/>
                  </a:lnTo>
                  <a:lnTo>
                    <a:pt x="55156" y="440690"/>
                  </a:lnTo>
                  <a:lnTo>
                    <a:pt x="55232" y="441960"/>
                  </a:lnTo>
                  <a:lnTo>
                    <a:pt x="57086" y="461010"/>
                  </a:lnTo>
                  <a:lnTo>
                    <a:pt x="57213" y="462280"/>
                  </a:lnTo>
                  <a:lnTo>
                    <a:pt x="57340" y="463550"/>
                  </a:lnTo>
                  <a:lnTo>
                    <a:pt x="63665" y="509270"/>
                  </a:lnTo>
                  <a:lnTo>
                    <a:pt x="74625" y="553720"/>
                  </a:lnTo>
                  <a:lnTo>
                    <a:pt x="93370" y="596900"/>
                  </a:lnTo>
                  <a:lnTo>
                    <a:pt x="116636" y="627380"/>
                  </a:lnTo>
                  <a:lnTo>
                    <a:pt x="129413" y="632460"/>
                  </a:lnTo>
                  <a:lnTo>
                    <a:pt x="142684" y="632460"/>
                  </a:lnTo>
                  <a:lnTo>
                    <a:pt x="177533" y="613410"/>
                  </a:lnTo>
                  <a:lnTo>
                    <a:pt x="203022" y="575310"/>
                  </a:lnTo>
                  <a:lnTo>
                    <a:pt x="215671" y="542290"/>
                  </a:lnTo>
                  <a:lnTo>
                    <a:pt x="221513" y="525780"/>
                  </a:lnTo>
                  <a:lnTo>
                    <a:pt x="224320" y="516890"/>
                  </a:lnTo>
                  <a:lnTo>
                    <a:pt x="226949" y="508000"/>
                  </a:lnTo>
                  <a:lnTo>
                    <a:pt x="230009" y="499110"/>
                  </a:lnTo>
                  <a:lnTo>
                    <a:pt x="234124" y="488950"/>
                  </a:lnTo>
                  <a:lnTo>
                    <a:pt x="237477" y="519430"/>
                  </a:lnTo>
                  <a:lnTo>
                    <a:pt x="240360" y="542290"/>
                  </a:lnTo>
                  <a:lnTo>
                    <a:pt x="241909" y="552450"/>
                  </a:lnTo>
                  <a:lnTo>
                    <a:pt x="244589" y="570230"/>
                  </a:lnTo>
                  <a:lnTo>
                    <a:pt x="245541" y="579120"/>
                  </a:lnTo>
                  <a:lnTo>
                    <a:pt x="251701" y="580390"/>
                  </a:lnTo>
                  <a:lnTo>
                    <a:pt x="263067" y="582930"/>
                  </a:lnTo>
                  <a:lnTo>
                    <a:pt x="268947" y="582930"/>
                  </a:lnTo>
                  <a:lnTo>
                    <a:pt x="274993" y="580390"/>
                  </a:lnTo>
                  <a:lnTo>
                    <a:pt x="280746" y="576580"/>
                  </a:lnTo>
                  <a:lnTo>
                    <a:pt x="284492" y="570230"/>
                  </a:lnTo>
                  <a:lnTo>
                    <a:pt x="297408" y="565150"/>
                  </a:lnTo>
                  <a:lnTo>
                    <a:pt x="309537" y="523240"/>
                  </a:lnTo>
                  <a:lnTo>
                    <a:pt x="312077" y="513080"/>
                  </a:lnTo>
                  <a:lnTo>
                    <a:pt x="320281" y="480060"/>
                  </a:lnTo>
                  <a:lnTo>
                    <a:pt x="328345" y="447040"/>
                  </a:lnTo>
                  <a:lnTo>
                    <a:pt x="330911" y="436880"/>
                  </a:lnTo>
                  <a:lnTo>
                    <a:pt x="345122" y="383540"/>
                  </a:lnTo>
                  <a:lnTo>
                    <a:pt x="362419" y="332740"/>
                  </a:lnTo>
                  <a:lnTo>
                    <a:pt x="383679" y="284480"/>
                  </a:lnTo>
                  <a:lnTo>
                    <a:pt x="386854" y="279400"/>
                  </a:lnTo>
                  <a:lnTo>
                    <a:pt x="390309" y="273050"/>
                  </a:lnTo>
                  <a:lnTo>
                    <a:pt x="394373" y="266700"/>
                  </a:lnTo>
                  <a:lnTo>
                    <a:pt x="399402" y="260350"/>
                  </a:lnTo>
                  <a:lnTo>
                    <a:pt x="399516" y="262890"/>
                  </a:lnTo>
                  <a:lnTo>
                    <a:pt x="399630" y="309880"/>
                  </a:lnTo>
                  <a:lnTo>
                    <a:pt x="399186" y="314960"/>
                  </a:lnTo>
                  <a:lnTo>
                    <a:pt x="399072" y="316230"/>
                  </a:lnTo>
                  <a:lnTo>
                    <a:pt x="396062" y="344170"/>
                  </a:lnTo>
                  <a:lnTo>
                    <a:pt x="394423" y="364490"/>
                  </a:lnTo>
                  <a:lnTo>
                    <a:pt x="394322" y="365760"/>
                  </a:lnTo>
                  <a:lnTo>
                    <a:pt x="394208" y="367030"/>
                  </a:lnTo>
                  <a:lnTo>
                    <a:pt x="394106" y="368300"/>
                  </a:lnTo>
                  <a:lnTo>
                    <a:pt x="394004" y="369570"/>
                  </a:lnTo>
                  <a:lnTo>
                    <a:pt x="393903" y="370840"/>
                  </a:lnTo>
                  <a:lnTo>
                    <a:pt x="393801" y="372110"/>
                  </a:lnTo>
                  <a:lnTo>
                    <a:pt x="392658" y="389890"/>
                  </a:lnTo>
                  <a:lnTo>
                    <a:pt x="392582" y="391160"/>
                  </a:lnTo>
                  <a:lnTo>
                    <a:pt x="392493" y="392430"/>
                  </a:lnTo>
                  <a:lnTo>
                    <a:pt x="392417" y="393700"/>
                  </a:lnTo>
                  <a:lnTo>
                    <a:pt x="392328" y="394970"/>
                  </a:lnTo>
                  <a:lnTo>
                    <a:pt x="392252" y="396240"/>
                  </a:lnTo>
                  <a:lnTo>
                    <a:pt x="392163" y="397510"/>
                  </a:lnTo>
                  <a:lnTo>
                    <a:pt x="392087" y="398780"/>
                  </a:lnTo>
                  <a:lnTo>
                    <a:pt x="390804" y="424180"/>
                  </a:lnTo>
                  <a:lnTo>
                    <a:pt x="390740" y="425450"/>
                  </a:lnTo>
                  <a:lnTo>
                    <a:pt x="390677" y="426720"/>
                  </a:lnTo>
                  <a:lnTo>
                    <a:pt x="390601" y="429260"/>
                  </a:lnTo>
                  <a:lnTo>
                    <a:pt x="390486" y="433070"/>
                  </a:lnTo>
                  <a:lnTo>
                    <a:pt x="390372" y="436880"/>
                  </a:lnTo>
                  <a:lnTo>
                    <a:pt x="390258" y="440690"/>
                  </a:lnTo>
                  <a:lnTo>
                    <a:pt x="390194" y="486410"/>
                  </a:lnTo>
                  <a:lnTo>
                    <a:pt x="391502" y="508000"/>
                  </a:lnTo>
                  <a:lnTo>
                    <a:pt x="391579" y="509270"/>
                  </a:lnTo>
                  <a:lnTo>
                    <a:pt x="391655" y="510540"/>
                  </a:lnTo>
                  <a:lnTo>
                    <a:pt x="391731" y="511810"/>
                  </a:lnTo>
                  <a:lnTo>
                    <a:pt x="391807" y="513080"/>
                  </a:lnTo>
                  <a:lnTo>
                    <a:pt x="395071" y="542290"/>
                  </a:lnTo>
                  <a:lnTo>
                    <a:pt x="408660" y="589280"/>
                  </a:lnTo>
                  <a:lnTo>
                    <a:pt x="437527" y="608330"/>
                  </a:lnTo>
                  <a:lnTo>
                    <a:pt x="448284" y="607060"/>
                  </a:lnTo>
                  <a:lnTo>
                    <a:pt x="489864" y="581660"/>
                  </a:lnTo>
                  <a:lnTo>
                    <a:pt x="497967" y="571500"/>
                  </a:lnTo>
                  <a:lnTo>
                    <a:pt x="501015" y="567690"/>
                  </a:lnTo>
                  <a:lnTo>
                    <a:pt x="510667" y="552450"/>
                  </a:lnTo>
                  <a:lnTo>
                    <a:pt x="517207" y="541020"/>
                  </a:lnTo>
                  <a:lnTo>
                    <a:pt x="519391" y="537210"/>
                  </a:lnTo>
                  <a:lnTo>
                    <a:pt x="521106" y="533400"/>
                  </a:lnTo>
                  <a:lnTo>
                    <a:pt x="521208" y="532130"/>
                  </a:lnTo>
                  <a:lnTo>
                    <a:pt x="521309" y="530860"/>
                  </a:lnTo>
                  <a:lnTo>
                    <a:pt x="521423" y="529590"/>
                  </a:lnTo>
                  <a:lnTo>
                    <a:pt x="526288" y="527050"/>
                  </a:lnTo>
                  <a:lnTo>
                    <a:pt x="528713" y="530860"/>
                  </a:lnTo>
                  <a:lnTo>
                    <a:pt x="527748" y="534670"/>
                  </a:lnTo>
                  <a:lnTo>
                    <a:pt x="530148" y="547370"/>
                  </a:lnTo>
                  <a:lnTo>
                    <a:pt x="534009" y="553720"/>
                  </a:lnTo>
                  <a:lnTo>
                    <a:pt x="541489" y="554990"/>
                  </a:lnTo>
                  <a:lnTo>
                    <a:pt x="549757" y="556260"/>
                  </a:lnTo>
                  <a:lnTo>
                    <a:pt x="557834" y="554990"/>
                  </a:lnTo>
                  <a:lnTo>
                    <a:pt x="565619" y="552450"/>
                  </a:lnTo>
                  <a:lnTo>
                    <a:pt x="572985" y="548640"/>
                  </a:lnTo>
                  <a:lnTo>
                    <a:pt x="576465" y="544830"/>
                  </a:lnTo>
                  <a:lnTo>
                    <a:pt x="580339" y="542290"/>
                  </a:lnTo>
                  <a:lnTo>
                    <a:pt x="590727" y="534670"/>
                  </a:lnTo>
                  <a:lnTo>
                    <a:pt x="595464" y="528320"/>
                  </a:lnTo>
                  <a:lnTo>
                    <a:pt x="595807" y="527050"/>
                  </a:lnTo>
                  <a:lnTo>
                    <a:pt x="596493" y="524510"/>
                  </a:lnTo>
                  <a:lnTo>
                    <a:pt x="597865" y="519430"/>
                  </a:lnTo>
                  <a:lnTo>
                    <a:pt x="600252" y="511810"/>
                  </a:lnTo>
                  <a:lnTo>
                    <a:pt x="602729" y="502920"/>
                  </a:lnTo>
                  <a:lnTo>
                    <a:pt x="605231" y="495300"/>
                  </a:lnTo>
                  <a:lnTo>
                    <a:pt x="607720" y="486410"/>
                  </a:lnTo>
                  <a:lnTo>
                    <a:pt x="612038" y="471170"/>
                  </a:lnTo>
                  <a:lnTo>
                    <a:pt x="616369" y="455930"/>
                  </a:lnTo>
                  <a:lnTo>
                    <a:pt x="624852" y="425450"/>
                  </a:lnTo>
                  <a:lnTo>
                    <a:pt x="633590" y="396240"/>
                  </a:lnTo>
                  <a:lnTo>
                    <a:pt x="650570" y="344170"/>
                  </a:lnTo>
                  <a:lnTo>
                    <a:pt x="668845" y="302260"/>
                  </a:lnTo>
                  <a:lnTo>
                    <a:pt x="682028" y="279400"/>
                  </a:lnTo>
                  <a:lnTo>
                    <a:pt x="683044" y="275590"/>
                  </a:lnTo>
                  <a:lnTo>
                    <a:pt x="687222" y="276860"/>
                  </a:lnTo>
                  <a:lnTo>
                    <a:pt x="688644" y="280670"/>
                  </a:lnTo>
                  <a:lnTo>
                    <a:pt x="687997" y="283210"/>
                  </a:lnTo>
                  <a:lnTo>
                    <a:pt x="687946" y="292100"/>
                  </a:lnTo>
                  <a:lnTo>
                    <a:pt x="687819" y="297180"/>
                  </a:lnTo>
                  <a:lnTo>
                    <a:pt x="687705" y="302260"/>
                  </a:lnTo>
                  <a:lnTo>
                    <a:pt x="687590" y="307340"/>
                  </a:lnTo>
                  <a:lnTo>
                    <a:pt x="687476" y="312420"/>
                  </a:lnTo>
                  <a:lnTo>
                    <a:pt x="687362" y="317500"/>
                  </a:lnTo>
                  <a:lnTo>
                    <a:pt x="684885" y="346710"/>
                  </a:lnTo>
                  <a:lnTo>
                    <a:pt x="684784" y="347980"/>
                  </a:lnTo>
                  <a:lnTo>
                    <a:pt x="677697" y="406400"/>
                  </a:lnTo>
                  <a:lnTo>
                    <a:pt x="675195" y="431800"/>
                  </a:lnTo>
                  <a:lnTo>
                    <a:pt x="674560" y="438150"/>
                  </a:lnTo>
                  <a:lnTo>
                    <a:pt x="672388" y="467360"/>
                  </a:lnTo>
                  <a:lnTo>
                    <a:pt x="672287" y="468630"/>
                  </a:lnTo>
                  <a:lnTo>
                    <a:pt x="672198" y="469900"/>
                  </a:lnTo>
                  <a:lnTo>
                    <a:pt x="672084" y="472440"/>
                  </a:lnTo>
                  <a:lnTo>
                    <a:pt x="671982" y="474980"/>
                  </a:lnTo>
                  <a:lnTo>
                    <a:pt x="671868" y="477520"/>
                  </a:lnTo>
                  <a:lnTo>
                    <a:pt x="671817" y="478790"/>
                  </a:lnTo>
                  <a:lnTo>
                    <a:pt x="671715" y="481330"/>
                  </a:lnTo>
                  <a:lnTo>
                    <a:pt x="671601" y="543560"/>
                  </a:lnTo>
                  <a:lnTo>
                    <a:pt x="683171" y="585470"/>
                  </a:lnTo>
                  <a:lnTo>
                    <a:pt x="716241" y="605790"/>
                  </a:lnTo>
                  <a:lnTo>
                    <a:pt x="726960" y="605790"/>
                  </a:lnTo>
                  <a:lnTo>
                    <a:pt x="764336" y="591820"/>
                  </a:lnTo>
                  <a:lnTo>
                    <a:pt x="800557" y="554990"/>
                  </a:lnTo>
                  <a:lnTo>
                    <a:pt x="803490" y="551180"/>
                  </a:lnTo>
                  <a:lnTo>
                    <a:pt x="812368" y="538480"/>
                  </a:lnTo>
                  <a:lnTo>
                    <a:pt x="820991" y="525780"/>
                  </a:lnTo>
                  <a:lnTo>
                    <a:pt x="829449" y="511810"/>
                  </a:lnTo>
                  <a:lnTo>
                    <a:pt x="841248" y="494030"/>
                  </a:lnTo>
                  <a:lnTo>
                    <a:pt x="845058" y="491490"/>
                  </a:lnTo>
                  <a:lnTo>
                    <a:pt x="857758" y="491490"/>
                  </a:lnTo>
                  <a:lnTo>
                    <a:pt x="865111" y="492760"/>
                  </a:lnTo>
                  <a:lnTo>
                    <a:pt x="868248" y="491490"/>
                  </a:lnTo>
                  <a:lnTo>
                    <a:pt x="871397" y="490220"/>
                  </a:lnTo>
                  <a:lnTo>
                    <a:pt x="885913" y="485140"/>
                  </a:lnTo>
                  <a:lnTo>
                    <a:pt x="899820" y="477520"/>
                  </a:lnTo>
                  <a:lnTo>
                    <a:pt x="912634" y="468630"/>
                  </a:lnTo>
                  <a:lnTo>
                    <a:pt x="923874" y="455930"/>
                  </a:lnTo>
                  <a:lnTo>
                    <a:pt x="926922" y="452120"/>
                  </a:lnTo>
                  <a:lnTo>
                    <a:pt x="929944" y="447040"/>
                  </a:lnTo>
                  <a:lnTo>
                    <a:pt x="935024" y="445770"/>
                  </a:lnTo>
                  <a:lnTo>
                    <a:pt x="936091" y="447040"/>
                  </a:lnTo>
                  <a:lnTo>
                    <a:pt x="936561" y="447040"/>
                  </a:lnTo>
                  <a:lnTo>
                    <a:pt x="936942" y="449580"/>
                  </a:lnTo>
                  <a:lnTo>
                    <a:pt x="937298" y="450850"/>
                  </a:lnTo>
                  <a:lnTo>
                    <a:pt x="937387" y="453390"/>
                  </a:lnTo>
                  <a:lnTo>
                    <a:pt x="940015" y="477520"/>
                  </a:lnTo>
                  <a:lnTo>
                    <a:pt x="953668" y="521970"/>
                  </a:lnTo>
                  <a:lnTo>
                    <a:pt x="975842" y="557530"/>
                  </a:lnTo>
                  <a:lnTo>
                    <a:pt x="1020191" y="575310"/>
                  </a:lnTo>
                  <a:lnTo>
                    <a:pt x="1035329" y="574040"/>
                  </a:lnTo>
                  <a:lnTo>
                    <a:pt x="1049934" y="570230"/>
                  </a:lnTo>
                  <a:lnTo>
                    <a:pt x="1064082" y="565150"/>
                  </a:lnTo>
                  <a:lnTo>
                    <a:pt x="1077887" y="557530"/>
                  </a:lnTo>
                  <a:lnTo>
                    <a:pt x="1084237" y="553720"/>
                  </a:lnTo>
                  <a:lnTo>
                    <a:pt x="1087920" y="554990"/>
                  </a:lnTo>
                  <a:lnTo>
                    <a:pt x="1120825" y="582930"/>
                  </a:lnTo>
                  <a:lnTo>
                    <a:pt x="1155192" y="589280"/>
                  </a:lnTo>
                  <a:lnTo>
                    <a:pt x="1170749" y="588010"/>
                  </a:lnTo>
                  <a:lnTo>
                    <a:pt x="1214577" y="572770"/>
                  </a:lnTo>
                  <a:lnTo>
                    <a:pt x="1247762" y="553720"/>
                  </a:lnTo>
                  <a:lnTo>
                    <a:pt x="1251572" y="549910"/>
                  </a:lnTo>
                  <a:lnTo>
                    <a:pt x="1257935" y="543560"/>
                  </a:lnTo>
                  <a:lnTo>
                    <a:pt x="1261541" y="538480"/>
                  </a:lnTo>
                  <a:close/>
                </a:path>
                <a:path w="1511935" h="1493520">
                  <a:moveTo>
                    <a:pt x="1473530" y="303237"/>
                  </a:moveTo>
                  <a:lnTo>
                    <a:pt x="1473441" y="299478"/>
                  </a:lnTo>
                  <a:lnTo>
                    <a:pt x="1471358" y="297383"/>
                  </a:lnTo>
                  <a:lnTo>
                    <a:pt x="1470939" y="298145"/>
                  </a:lnTo>
                  <a:lnTo>
                    <a:pt x="1470202" y="298881"/>
                  </a:lnTo>
                  <a:lnTo>
                    <a:pt x="1470240" y="299567"/>
                  </a:lnTo>
                  <a:lnTo>
                    <a:pt x="1470317" y="301244"/>
                  </a:lnTo>
                  <a:lnTo>
                    <a:pt x="1469021" y="304736"/>
                  </a:lnTo>
                  <a:lnTo>
                    <a:pt x="1473530" y="303237"/>
                  </a:lnTo>
                  <a:close/>
                </a:path>
                <a:path w="1511935" h="1493520">
                  <a:moveTo>
                    <a:pt x="1505483" y="467728"/>
                  </a:moveTo>
                  <a:lnTo>
                    <a:pt x="1480273" y="453771"/>
                  </a:lnTo>
                  <a:lnTo>
                    <a:pt x="1473568" y="454672"/>
                  </a:lnTo>
                  <a:lnTo>
                    <a:pt x="1432928" y="475538"/>
                  </a:lnTo>
                  <a:lnTo>
                    <a:pt x="1412544" y="493509"/>
                  </a:lnTo>
                  <a:lnTo>
                    <a:pt x="1404023" y="500976"/>
                  </a:lnTo>
                  <a:lnTo>
                    <a:pt x="1395069" y="507784"/>
                  </a:lnTo>
                  <a:lnTo>
                    <a:pt x="1385392" y="513486"/>
                  </a:lnTo>
                  <a:lnTo>
                    <a:pt x="1378966" y="516661"/>
                  </a:lnTo>
                  <a:lnTo>
                    <a:pt x="1374368" y="516356"/>
                  </a:lnTo>
                  <a:lnTo>
                    <a:pt x="1350860" y="476694"/>
                  </a:lnTo>
                  <a:lnTo>
                    <a:pt x="1342517" y="438251"/>
                  </a:lnTo>
                  <a:lnTo>
                    <a:pt x="1342059" y="435660"/>
                  </a:lnTo>
                  <a:lnTo>
                    <a:pt x="1343685" y="434136"/>
                  </a:lnTo>
                  <a:lnTo>
                    <a:pt x="1349248" y="432117"/>
                  </a:lnTo>
                  <a:lnTo>
                    <a:pt x="1352765" y="431380"/>
                  </a:lnTo>
                  <a:lnTo>
                    <a:pt x="1369441" y="428599"/>
                  </a:lnTo>
                  <a:lnTo>
                    <a:pt x="1375930" y="427164"/>
                  </a:lnTo>
                  <a:lnTo>
                    <a:pt x="1382331" y="425183"/>
                  </a:lnTo>
                  <a:lnTo>
                    <a:pt x="1404277" y="414756"/>
                  </a:lnTo>
                  <a:lnTo>
                    <a:pt x="1423885" y="400799"/>
                  </a:lnTo>
                  <a:lnTo>
                    <a:pt x="1428445" y="396265"/>
                  </a:lnTo>
                  <a:lnTo>
                    <a:pt x="1441284" y="383527"/>
                  </a:lnTo>
                  <a:lnTo>
                    <a:pt x="1456639" y="363181"/>
                  </a:lnTo>
                  <a:lnTo>
                    <a:pt x="1458315" y="360641"/>
                  </a:lnTo>
                  <a:lnTo>
                    <a:pt x="1461147" y="358000"/>
                  </a:lnTo>
                  <a:lnTo>
                    <a:pt x="1456702" y="347345"/>
                  </a:lnTo>
                  <a:lnTo>
                    <a:pt x="1458379" y="345313"/>
                  </a:lnTo>
                  <a:lnTo>
                    <a:pt x="1461122" y="341998"/>
                  </a:lnTo>
                  <a:lnTo>
                    <a:pt x="1463243" y="336054"/>
                  </a:lnTo>
                  <a:lnTo>
                    <a:pt x="1464678" y="332460"/>
                  </a:lnTo>
                  <a:lnTo>
                    <a:pt x="1465834" y="329565"/>
                  </a:lnTo>
                  <a:lnTo>
                    <a:pt x="1465961" y="329272"/>
                  </a:lnTo>
                  <a:lnTo>
                    <a:pt x="1466037" y="329069"/>
                  </a:lnTo>
                  <a:lnTo>
                    <a:pt x="1467624" y="325056"/>
                  </a:lnTo>
                  <a:lnTo>
                    <a:pt x="1468043" y="324015"/>
                  </a:lnTo>
                  <a:lnTo>
                    <a:pt x="1469631" y="317779"/>
                  </a:lnTo>
                  <a:lnTo>
                    <a:pt x="1469758" y="310807"/>
                  </a:lnTo>
                  <a:lnTo>
                    <a:pt x="1464564" y="313639"/>
                  </a:lnTo>
                  <a:lnTo>
                    <a:pt x="1466710" y="320167"/>
                  </a:lnTo>
                  <a:lnTo>
                    <a:pt x="1466799" y="320433"/>
                  </a:lnTo>
                  <a:lnTo>
                    <a:pt x="1466888" y="320675"/>
                  </a:lnTo>
                  <a:lnTo>
                    <a:pt x="1460131" y="325056"/>
                  </a:lnTo>
                  <a:lnTo>
                    <a:pt x="1467154" y="286423"/>
                  </a:lnTo>
                  <a:lnTo>
                    <a:pt x="1473136" y="281571"/>
                  </a:lnTo>
                  <a:lnTo>
                    <a:pt x="1474368" y="280454"/>
                  </a:lnTo>
                  <a:lnTo>
                    <a:pt x="1471815" y="277152"/>
                  </a:lnTo>
                  <a:lnTo>
                    <a:pt x="1471688" y="276987"/>
                  </a:lnTo>
                  <a:lnTo>
                    <a:pt x="1471561" y="276821"/>
                  </a:lnTo>
                  <a:lnTo>
                    <a:pt x="1466977" y="270827"/>
                  </a:lnTo>
                  <a:lnTo>
                    <a:pt x="1464792" y="263626"/>
                  </a:lnTo>
                  <a:lnTo>
                    <a:pt x="1464703" y="263309"/>
                  </a:lnTo>
                  <a:lnTo>
                    <a:pt x="1464945" y="262305"/>
                  </a:lnTo>
                  <a:lnTo>
                    <a:pt x="1467675" y="251180"/>
                  </a:lnTo>
                  <a:lnTo>
                    <a:pt x="1466469" y="249186"/>
                  </a:lnTo>
                  <a:lnTo>
                    <a:pt x="1464094" y="246989"/>
                  </a:lnTo>
                  <a:lnTo>
                    <a:pt x="1459788" y="242773"/>
                  </a:lnTo>
                  <a:lnTo>
                    <a:pt x="1459788" y="331241"/>
                  </a:lnTo>
                  <a:lnTo>
                    <a:pt x="1459407" y="331571"/>
                  </a:lnTo>
                  <a:lnTo>
                    <a:pt x="1459115" y="331952"/>
                  </a:lnTo>
                  <a:lnTo>
                    <a:pt x="1459001" y="332117"/>
                  </a:lnTo>
                  <a:lnTo>
                    <a:pt x="1458429" y="332460"/>
                  </a:lnTo>
                  <a:lnTo>
                    <a:pt x="1457058" y="332460"/>
                  </a:lnTo>
                  <a:lnTo>
                    <a:pt x="1456728" y="331571"/>
                  </a:lnTo>
                  <a:lnTo>
                    <a:pt x="1456728" y="330860"/>
                  </a:lnTo>
                  <a:lnTo>
                    <a:pt x="1456880" y="330555"/>
                  </a:lnTo>
                  <a:lnTo>
                    <a:pt x="1457375" y="329565"/>
                  </a:lnTo>
                  <a:lnTo>
                    <a:pt x="1457210" y="329565"/>
                  </a:lnTo>
                  <a:lnTo>
                    <a:pt x="1458493" y="329069"/>
                  </a:lnTo>
                  <a:lnTo>
                    <a:pt x="1459547" y="329565"/>
                  </a:lnTo>
                  <a:lnTo>
                    <a:pt x="1459636" y="330860"/>
                  </a:lnTo>
                  <a:lnTo>
                    <a:pt x="1459788" y="331241"/>
                  </a:lnTo>
                  <a:lnTo>
                    <a:pt x="1459788" y="242773"/>
                  </a:lnTo>
                  <a:lnTo>
                    <a:pt x="1458112" y="241122"/>
                  </a:lnTo>
                  <a:lnTo>
                    <a:pt x="1458112" y="286423"/>
                  </a:lnTo>
                  <a:lnTo>
                    <a:pt x="1456690" y="293357"/>
                  </a:lnTo>
                  <a:lnTo>
                    <a:pt x="1453705" y="305308"/>
                  </a:lnTo>
                  <a:lnTo>
                    <a:pt x="1452206" y="311569"/>
                  </a:lnTo>
                  <a:lnTo>
                    <a:pt x="1449946" y="318604"/>
                  </a:lnTo>
                  <a:lnTo>
                    <a:pt x="1446568" y="325056"/>
                  </a:lnTo>
                  <a:lnTo>
                    <a:pt x="1441462" y="330555"/>
                  </a:lnTo>
                  <a:lnTo>
                    <a:pt x="1445234" y="317296"/>
                  </a:lnTo>
                  <a:lnTo>
                    <a:pt x="1448155" y="304660"/>
                  </a:lnTo>
                  <a:lnTo>
                    <a:pt x="1452308" y="284594"/>
                  </a:lnTo>
                  <a:lnTo>
                    <a:pt x="1453845" y="277152"/>
                  </a:lnTo>
                  <a:lnTo>
                    <a:pt x="1453921" y="276821"/>
                  </a:lnTo>
                  <a:lnTo>
                    <a:pt x="1457439" y="281571"/>
                  </a:lnTo>
                  <a:lnTo>
                    <a:pt x="1458010" y="285686"/>
                  </a:lnTo>
                  <a:lnTo>
                    <a:pt x="1458112" y="286423"/>
                  </a:lnTo>
                  <a:lnTo>
                    <a:pt x="1458112" y="241122"/>
                  </a:lnTo>
                  <a:lnTo>
                    <a:pt x="1457096" y="240118"/>
                  </a:lnTo>
                  <a:lnTo>
                    <a:pt x="1449920" y="233667"/>
                  </a:lnTo>
                  <a:lnTo>
                    <a:pt x="1443647" y="230098"/>
                  </a:lnTo>
                  <a:lnTo>
                    <a:pt x="1443647" y="296164"/>
                  </a:lnTo>
                  <a:lnTo>
                    <a:pt x="1441716" y="299808"/>
                  </a:lnTo>
                  <a:lnTo>
                    <a:pt x="1426679" y="335915"/>
                  </a:lnTo>
                  <a:lnTo>
                    <a:pt x="1423403" y="341642"/>
                  </a:lnTo>
                  <a:lnTo>
                    <a:pt x="1423314" y="341795"/>
                  </a:lnTo>
                  <a:lnTo>
                    <a:pt x="1423200" y="341972"/>
                  </a:lnTo>
                  <a:lnTo>
                    <a:pt x="1419491" y="341642"/>
                  </a:lnTo>
                  <a:lnTo>
                    <a:pt x="1419453" y="341795"/>
                  </a:lnTo>
                  <a:lnTo>
                    <a:pt x="1419288" y="341998"/>
                  </a:lnTo>
                  <a:lnTo>
                    <a:pt x="1419174" y="342493"/>
                  </a:lnTo>
                  <a:lnTo>
                    <a:pt x="1419110" y="342811"/>
                  </a:lnTo>
                  <a:lnTo>
                    <a:pt x="1419047" y="343103"/>
                  </a:lnTo>
                  <a:lnTo>
                    <a:pt x="1418932" y="343712"/>
                  </a:lnTo>
                  <a:lnTo>
                    <a:pt x="1418856" y="344119"/>
                  </a:lnTo>
                  <a:lnTo>
                    <a:pt x="1418767" y="344601"/>
                  </a:lnTo>
                  <a:lnTo>
                    <a:pt x="1418653" y="345313"/>
                  </a:lnTo>
                  <a:lnTo>
                    <a:pt x="1417434" y="344335"/>
                  </a:lnTo>
                  <a:lnTo>
                    <a:pt x="1417408" y="343712"/>
                  </a:lnTo>
                  <a:lnTo>
                    <a:pt x="1418094" y="342811"/>
                  </a:lnTo>
                  <a:lnTo>
                    <a:pt x="1418628" y="342493"/>
                  </a:lnTo>
                  <a:lnTo>
                    <a:pt x="1419059" y="342163"/>
                  </a:lnTo>
                  <a:lnTo>
                    <a:pt x="1419237" y="341998"/>
                  </a:lnTo>
                  <a:lnTo>
                    <a:pt x="1419263" y="341795"/>
                  </a:lnTo>
                  <a:lnTo>
                    <a:pt x="1419428" y="341642"/>
                  </a:lnTo>
                  <a:lnTo>
                    <a:pt x="1420660" y="336054"/>
                  </a:lnTo>
                  <a:lnTo>
                    <a:pt x="1420685" y="335915"/>
                  </a:lnTo>
                  <a:lnTo>
                    <a:pt x="1420812" y="335394"/>
                  </a:lnTo>
                  <a:lnTo>
                    <a:pt x="1431721" y="298081"/>
                  </a:lnTo>
                  <a:lnTo>
                    <a:pt x="1431836" y="296164"/>
                  </a:lnTo>
                  <a:lnTo>
                    <a:pt x="1431925" y="294665"/>
                  </a:lnTo>
                  <a:lnTo>
                    <a:pt x="1434998" y="286423"/>
                  </a:lnTo>
                  <a:lnTo>
                    <a:pt x="1435049" y="286283"/>
                  </a:lnTo>
                  <a:lnTo>
                    <a:pt x="1435163" y="285991"/>
                  </a:lnTo>
                  <a:lnTo>
                    <a:pt x="1437081" y="284594"/>
                  </a:lnTo>
                  <a:lnTo>
                    <a:pt x="1443291" y="286283"/>
                  </a:lnTo>
                  <a:lnTo>
                    <a:pt x="1443177" y="290004"/>
                  </a:lnTo>
                  <a:lnTo>
                    <a:pt x="1443431" y="293357"/>
                  </a:lnTo>
                  <a:lnTo>
                    <a:pt x="1443532" y="294665"/>
                  </a:lnTo>
                  <a:lnTo>
                    <a:pt x="1443647" y="296164"/>
                  </a:lnTo>
                  <a:lnTo>
                    <a:pt x="1443647" y="230098"/>
                  </a:lnTo>
                  <a:lnTo>
                    <a:pt x="1441856" y="229069"/>
                  </a:lnTo>
                  <a:lnTo>
                    <a:pt x="1432750" y="227799"/>
                  </a:lnTo>
                  <a:lnTo>
                    <a:pt x="1431099" y="227799"/>
                  </a:lnTo>
                  <a:lnTo>
                    <a:pt x="1429943" y="226885"/>
                  </a:lnTo>
                  <a:lnTo>
                    <a:pt x="1428813" y="226441"/>
                  </a:lnTo>
                  <a:lnTo>
                    <a:pt x="1424635" y="225221"/>
                  </a:lnTo>
                  <a:lnTo>
                    <a:pt x="1424635" y="274637"/>
                  </a:lnTo>
                  <a:lnTo>
                    <a:pt x="1424165" y="279654"/>
                  </a:lnTo>
                  <a:lnTo>
                    <a:pt x="1422349" y="304355"/>
                  </a:lnTo>
                  <a:lnTo>
                    <a:pt x="1422298" y="304660"/>
                  </a:lnTo>
                  <a:lnTo>
                    <a:pt x="1404251" y="344970"/>
                  </a:lnTo>
                  <a:lnTo>
                    <a:pt x="1376908" y="376148"/>
                  </a:lnTo>
                  <a:lnTo>
                    <a:pt x="1354391" y="390283"/>
                  </a:lnTo>
                  <a:lnTo>
                    <a:pt x="1348079" y="396265"/>
                  </a:lnTo>
                  <a:lnTo>
                    <a:pt x="1346644" y="394843"/>
                  </a:lnTo>
                  <a:lnTo>
                    <a:pt x="1338783" y="386981"/>
                  </a:lnTo>
                  <a:lnTo>
                    <a:pt x="1343571" y="379374"/>
                  </a:lnTo>
                  <a:lnTo>
                    <a:pt x="1344777" y="374116"/>
                  </a:lnTo>
                  <a:lnTo>
                    <a:pt x="1344904" y="373621"/>
                  </a:lnTo>
                  <a:lnTo>
                    <a:pt x="1351407" y="350786"/>
                  </a:lnTo>
                  <a:lnTo>
                    <a:pt x="1351445" y="350659"/>
                  </a:lnTo>
                  <a:lnTo>
                    <a:pt x="1360017" y="329565"/>
                  </a:lnTo>
                  <a:lnTo>
                    <a:pt x="1360131" y="329272"/>
                  </a:lnTo>
                  <a:lnTo>
                    <a:pt x="1384846" y="290004"/>
                  </a:lnTo>
                  <a:lnTo>
                    <a:pt x="1415630" y="264871"/>
                  </a:lnTo>
                  <a:lnTo>
                    <a:pt x="1420761" y="262305"/>
                  </a:lnTo>
                  <a:lnTo>
                    <a:pt x="1423339" y="263626"/>
                  </a:lnTo>
                  <a:lnTo>
                    <a:pt x="1424635" y="274637"/>
                  </a:lnTo>
                  <a:lnTo>
                    <a:pt x="1424635" y="225221"/>
                  </a:lnTo>
                  <a:lnTo>
                    <a:pt x="1416951" y="222961"/>
                  </a:lnTo>
                  <a:lnTo>
                    <a:pt x="1405051" y="221767"/>
                  </a:lnTo>
                  <a:lnTo>
                    <a:pt x="1393164" y="222719"/>
                  </a:lnTo>
                  <a:lnTo>
                    <a:pt x="1345361" y="245643"/>
                  </a:lnTo>
                  <a:lnTo>
                    <a:pt x="1318806" y="273850"/>
                  </a:lnTo>
                  <a:lnTo>
                    <a:pt x="1318806" y="308241"/>
                  </a:lnTo>
                  <a:lnTo>
                    <a:pt x="1316266" y="310984"/>
                  </a:lnTo>
                  <a:lnTo>
                    <a:pt x="1300962" y="350659"/>
                  </a:lnTo>
                  <a:lnTo>
                    <a:pt x="1290967" y="389775"/>
                  </a:lnTo>
                  <a:lnTo>
                    <a:pt x="1290561" y="391871"/>
                  </a:lnTo>
                  <a:lnTo>
                    <a:pt x="1290701" y="393903"/>
                  </a:lnTo>
                  <a:lnTo>
                    <a:pt x="1290777" y="394843"/>
                  </a:lnTo>
                  <a:lnTo>
                    <a:pt x="1285278" y="393903"/>
                  </a:lnTo>
                  <a:lnTo>
                    <a:pt x="1285506" y="391871"/>
                  </a:lnTo>
                  <a:lnTo>
                    <a:pt x="1285544" y="391591"/>
                  </a:lnTo>
                  <a:lnTo>
                    <a:pt x="1286471" y="387642"/>
                  </a:lnTo>
                  <a:lnTo>
                    <a:pt x="1286586" y="387134"/>
                  </a:lnTo>
                  <a:lnTo>
                    <a:pt x="1289621" y="374116"/>
                  </a:lnTo>
                  <a:lnTo>
                    <a:pt x="1291297" y="366598"/>
                  </a:lnTo>
                  <a:lnTo>
                    <a:pt x="1292885" y="359067"/>
                  </a:lnTo>
                  <a:lnTo>
                    <a:pt x="1296504" y="345313"/>
                  </a:lnTo>
                  <a:lnTo>
                    <a:pt x="1315072" y="304660"/>
                  </a:lnTo>
                  <a:lnTo>
                    <a:pt x="1318806" y="308241"/>
                  </a:lnTo>
                  <a:lnTo>
                    <a:pt x="1318806" y="273850"/>
                  </a:lnTo>
                  <a:lnTo>
                    <a:pt x="1290701" y="320433"/>
                  </a:lnTo>
                  <a:lnTo>
                    <a:pt x="1274864" y="369227"/>
                  </a:lnTo>
                  <a:lnTo>
                    <a:pt x="1272578" y="379374"/>
                  </a:lnTo>
                  <a:lnTo>
                    <a:pt x="1272501" y="379679"/>
                  </a:lnTo>
                  <a:lnTo>
                    <a:pt x="1269796" y="385140"/>
                  </a:lnTo>
                  <a:lnTo>
                    <a:pt x="1264894" y="387134"/>
                  </a:lnTo>
                  <a:lnTo>
                    <a:pt x="1256093" y="387134"/>
                  </a:lnTo>
                  <a:lnTo>
                    <a:pt x="1252283" y="386981"/>
                  </a:lnTo>
                  <a:lnTo>
                    <a:pt x="1251165" y="386981"/>
                  </a:lnTo>
                  <a:lnTo>
                    <a:pt x="1248244" y="387642"/>
                  </a:lnTo>
                  <a:lnTo>
                    <a:pt x="1243952" y="396976"/>
                  </a:lnTo>
                  <a:lnTo>
                    <a:pt x="1246009" y="400799"/>
                  </a:lnTo>
                  <a:lnTo>
                    <a:pt x="1253693" y="409930"/>
                  </a:lnTo>
                  <a:lnTo>
                    <a:pt x="1259459" y="414058"/>
                  </a:lnTo>
                  <a:lnTo>
                    <a:pt x="1269568" y="420738"/>
                  </a:lnTo>
                  <a:lnTo>
                    <a:pt x="1271422" y="424535"/>
                  </a:lnTo>
                  <a:lnTo>
                    <a:pt x="1271612" y="427164"/>
                  </a:lnTo>
                  <a:lnTo>
                    <a:pt x="1271727" y="428599"/>
                  </a:lnTo>
                  <a:lnTo>
                    <a:pt x="1271841" y="430047"/>
                  </a:lnTo>
                  <a:lnTo>
                    <a:pt x="1278496" y="468477"/>
                  </a:lnTo>
                  <a:lnTo>
                    <a:pt x="1292593" y="504329"/>
                  </a:lnTo>
                  <a:lnTo>
                    <a:pt x="1323174" y="540994"/>
                  </a:lnTo>
                  <a:lnTo>
                    <a:pt x="1366532" y="553453"/>
                  </a:lnTo>
                  <a:lnTo>
                    <a:pt x="1384642" y="551662"/>
                  </a:lnTo>
                  <a:lnTo>
                    <a:pt x="1435176" y="531101"/>
                  </a:lnTo>
                  <a:lnTo>
                    <a:pt x="1462138" y="510768"/>
                  </a:lnTo>
                  <a:lnTo>
                    <a:pt x="1471015" y="503770"/>
                  </a:lnTo>
                  <a:lnTo>
                    <a:pt x="1479219" y="496925"/>
                  </a:lnTo>
                  <a:lnTo>
                    <a:pt x="1486890" y="489394"/>
                  </a:lnTo>
                  <a:lnTo>
                    <a:pt x="1494155" y="481368"/>
                  </a:lnTo>
                  <a:lnTo>
                    <a:pt x="1501152" y="473024"/>
                  </a:lnTo>
                  <a:lnTo>
                    <a:pt x="1505483" y="467728"/>
                  </a:lnTo>
                  <a:close/>
                </a:path>
                <a:path w="1511935" h="1493520">
                  <a:moveTo>
                    <a:pt x="1511376" y="1187437"/>
                  </a:moveTo>
                  <a:lnTo>
                    <a:pt x="1509522" y="1181087"/>
                  </a:lnTo>
                  <a:lnTo>
                    <a:pt x="1505077" y="1176007"/>
                  </a:lnTo>
                  <a:lnTo>
                    <a:pt x="1495196" y="1169657"/>
                  </a:lnTo>
                  <a:lnTo>
                    <a:pt x="1485011" y="1165847"/>
                  </a:lnTo>
                  <a:lnTo>
                    <a:pt x="1474266" y="1165847"/>
                  </a:lnTo>
                  <a:lnTo>
                    <a:pt x="1462760" y="1170927"/>
                  </a:lnTo>
                  <a:lnTo>
                    <a:pt x="1441653" y="1186167"/>
                  </a:lnTo>
                  <a:lnTo>
                    <a:pt x="1431086" y="1192517"/>
                  </a:lnTo>
                  <a:lnTo>
                    <a:pt x="1393532" y="1214107"/>
                  </a:lnTo>
                  <a:lnTo>
                    <a:pt x="1364399" y="1219187"/>
                  </a:lnTo>
                  <a:lnTo>
                    <a:pt x="1356868" y="1219187"/>
                  </a:lnTo>
                  <a:lnTo>
                    <a:pt x="1351622" y="1215377"/>
                  </a:lnTo>
                  <a:lnTo>
                    <a:pt x="1350899" y="1214107"/>
                  </a:lnTo>
                  <a:lnTo>
                    <a:pt x="1342999" y="1200137"/>
                  </a:lnTo>
                  <a:lnTo>
                    <a:pt x="1341742" y="1192517"/>
                  </a:lnTo>
                  <a:lnTo>
                    <a:pt x="1337449" y="1174737"/>
                  </a:lnTo>
                  <a:lnTo>
                    <a:pt x="1339037" y="1172197"/>
                  </a:lnTo>
                  <a:lnTo>
                    <a:pt x="1360500" y="1172197"/>
                  </a:lnTo>
                  <a:lnTo>
                    <a:pt x="1372323" y="1170927"/>
                  </a:lnTo>
                  <a:lnTo>
                    <a:pt x="1422590" y="1150607"/>
                  </a:lnTo>
                  <a:lnTo>
                    <a:pt x="1448117" y="1127747"/>
                  </a:lnTo>
                  <a:lnTo>
                    <a:pt x="1463230" y="1108697"/>
                  </a:lnTo>
                  <a:lnTo>
                    <a:pt x="1476857" y="1079487"/>
                  </a:lnTo>
                  <a:lnTo>
                    <a:pt x="1481747" y="1060437"/>
                  </a:lnTo>
                  <a:lnTo>
                    <a:pt x="1481874" y="1057897"/>
                  </a:lnTo>
                  <a:lnTo>
                    <a:pt x="1481988" y="1055357"/>
                  </a:lnTo>
                  <a:lnTo>
                    <a:pt x="1482115" y="1052817"/>
                  </a:lnTo>
                  <a:lnTo>
                    <a:pt x="1482166" y="1051547"/>
                  </a:lnTo>
                  <a:lnTo>
                    <a:pt x="1482293" y="1049007"/>
                  </a:lnTo>
                  <a:lnTo>
                    <a:pt x="1482407" y="1046467"/>
                  </a:lnTo>
                  <a:lnTo>
                    <a:pt x="1482534" y="1043927"/>
                  </a:lnTo>
                  <a:lnTo>
                    <a:pt x="1482648" y="1041387"/>
                  </a:lnTo>
                  <a:lnTo>
                    <a:pt x="1479499" y="1022337"/>
                  </a:lnTo>
                  <a:lnTo>
                    <a:pt x="1459242" y="984237"/>
                  </a:lnTo>
                  <a:lnTo>
                    <a:pt x="1429232" y="957770"/>
                  </a:lnTo>
                  <a:lnTo>
                    <a:pt x="1429232" y="1015987"/>
                  </a:lnTo>
                  <a:lnTo>
                    <a:pt x="1429080" y="1017257"/>
                  </a:lnTo>
                  <a:lnTo>
                    <a:pt x="1429080" y="1019797"/>
                  </a:lnTo>
                  <a:lnTo>
                    <a:pt x="1427568" y="1033767"/>
                  </a:lnTo>
                  <a:lnTo>
                    <a:pt x="1413141" y="1071867"/>
                  </a:lnTo>
                  <a:lnTo>
                    <a:pt x="1387640" y="1102347"/>
                  </a:lnTo>
                  <a:lnTo>
                    <a:pt x="1354467" y="1122667"/>
                  </a:lnTo>
                  <a:lnTo>
                    <a:pt x="1353350" y="1123937"/>
                  </a:lnTo>
                  <a:lnTo>
                    <a:pt x="1352156" y="1123937"/>
                  </a:lnTo>
                  <a:lnTo>
                    <a:pt x="1340002" y="1127747"/>
                  </a:lnTo>
                  <a:lnTo>
                    <a:pt x="1336865" y="1125207"/>
                  </a:lnTo>
                  <a:lnTo>
                    <a:pt x="1348320" y="1083297"/>
                  </a:lnTo>
                  <a:lnTo>
                    <a:pt x="1378521" y="1032497"/>
                  </a:lnTo>
                  <a:lnTo>
                    <a:pt x="1412049" y="1007097"/>
                  </a:lnTo>
                  <a:lnTo>
                    <a:pt x="1426387" y="1004557"/>
                  </a:lnTo>
                  <a:lnTo>
                    <a:pt x="1428140" y="1005827"/>
                  </a:lnTo>
                  <a:lnTo>
                    <a:pt x="1429232" y="1015987"/>
                  </a:lnTo>
                  <a:lnTo>
                    <a:pt x="1429232" y="957770"/>
                  </a:lnTo>
                  <a:lnTo>
                    <a:pt x="1426832" y="956297"/>
                  </a:lnTo>
                  <a:lnTo>
                    <a:pt x="1417929" y="952487"/>
                  </a:lnTo>
                  <a:lnTo>
                    <a:pt x="1408290" y="949947"/>
                  </a:lnTo>
                  <a:lnTo>
                    <a:pt x="1395209" y="949947"/>
                  </a:lnTo>
                  <a:lnTo>
                    <a:pt x="1357871" y="960107"/>
                  </a:lnTo>
                  <a:lnTo>
                    <a:pt x="1315313" y="996937"/>
                  </a:lnTo>
                  <a:lnTo>
                    <a:pt x="1292567" y="1032497"/>
                  </a:lnTo>
                  <a:lnTo>
                    <a:pt x="1275956" y="1073137"/>
                  </a:lnTo>
                  <a:lnTo>
                    <a:pt x="1271028" y="1097267"/>
                  </a:lnTo>
                  <a:lnTo>
                    <a:pt x="1270914" y="1098537"/>
                  </a:lnTo>
                  <a:lnTo>
                    <a:pt x="1270787" y="1099807"/>
                  </a:lnTo>
                  <a:lnTo>
                    <a:pt x="1270673" y="1101077"/>
                  </a:lnTo>
                  <a:lnTo>
                    <a:pt x="1270546" y="1102347"/>
                  </a:lnTo>
                  <a:lnTo>
                    <a:pt x="1270431" y="1103617"/>
                  </a:lnTo>
                  <a:lnTo>
                    <a:pt x="1270317" y="1104887"/>
                  </a:lnTo>
                  <a:lnTo>
                    <a:pt x="1270190" y="1106157"/>
                  </a:lnTo>
                  <a:lnTo>
                    <a:pt x="1270076" y="1107427"/>
                  </a:lnTo>
                  <a:lnTo>
                    <a:pt x="1270025" y="1108697"/>
                  </a:lnTo>
                  <a:lnTo>
                    <a:pt x="1269936" y="1111237"/>
                  </a:lnTo>
                  <a:lnTo>
                    <a:pt x="1269834" y="1149337"/>
                  </a:lnTo>
                  <a:lnTo>
                    <a:pt x="1268361" y="1153147"/>
                  </a:lnTo>
                  <a:lnTo>
                    <a:pt x="1244803" y="1178547"/>
                  </a:lnTo>
                  <a:lnTo>
                    <a:pt x="1235417" y="1191247"/>
                  </a:lnTo>
                  <a:lnTo>
                    <a:pt x="1198105" y="1236967"/>
                  </a:lnTo>
                  <a:lnTo>
                    <a:pt x="1172997" y="1249667"/>
                  </a:lnTo>
                  <a:lnTo>
                    <a:pt x="1166088" y="1249667"/>
                  </a:lnTo>
                  <a:lnTo>
                    <a:pt x="1159446" y="1248397"/>
                  </a:lnTo>
                  <a:lnTo>
                    <a:pt x="1153668" y="1243317"/>
                  </a:lnTo>
                  <a:lnTo>
                    <a:pt x="1149311" y="1238237"/>
                  </a:lnTo>
                  <a:lnTo>
                    <a:pt x="1147826" y="1234427"/>
                  </a:lnTo>
                  <a:lnTo>
                    <a:pt x="1148473" y="1233157"/>
                  </a:lnTo>
                  <a:lnTo>
                    <a:pt x="1150175" y="1230617"/>
                  </a:lnTo>
                  <a:lnTo>
                    <a:pt x="1154938" y="1222997"/>
                  </a:lnTo>
                  <a:lnTo>
                    <a:pt x="1159052" y="1215377"/>
                  </a:lnTo>
                  <a:lnTo>
                    <a:pt x="1162875" y="1207757"/>
                  </a:lnTo>
                  <a:lnTo>
                    <a:pt x="1166723" y="1200137"/>
                  </a:lnTo>
                  <a:lnTo>
                    <a:pt x="1189189" y="1151877"/>
                  </a:lnTo>
                  <a:lnTo>
                    <a:pt x="1206068" y="1099807"/>
                  </a:lnTo>
                  <a:lnTo>
                    <a:pt x="1215161" y="1056627"/>
                  </a:lnTo>
                  <a:lnTo>
                    <a:pt x="1220838" y="1013447"/>
                  </a:lnTo>
                  <a:lnTo>
                    <a:pt x="1222438" y="989317"/>
                  </a:lnTo>
                  <a:lnTo>
                    <a:pt x="1222527" y="988047"/>
                  </a:lnTo>
                  <a:lnTo>
                    <a:pt x="1222616" y="986777"/>
                  </a:lnTo>
                  <a:lnTo>
                    <a:pt x="1222743" y="960107"/>
                  </a:lnTo>
                  <a:lnTo>
                    <a:pt x="1222743" y="958837"/>
                  </a:lnTo>
                  <a:lnTo>
                    <a:pt x="1220597" y="932167"/>
                  </a:lnTo>
                  <a:lnTo>
                    <a:pt x="1215885" y="905497"/>
                  </a:lnTo>
                  <a:lnTo>
                    <a:pt x="1214335" y="899147"/>
                  </a:lnTo>
                  <a:lnTo>
                    <a:pt x="1212761" y="895337"/>
                  </a:lnTo>
                  <a:lnTo>
                    <a:pt x="1211719" y="892797"/>
                  </a:lnTo>
                  <a:lnTo>
                    <a:pt x="1208989" y="886447"/>
                  </a:lnTo>
                  <a:lnTo>
                    <a:pt x="1201026" y="873747"/>
                  </a:lnTo>
                  <a:lnTo>
                    <a:pt x="1195476" y="867397"/>
                  </a:lnTo>
                  <a:lnTo>
                    <a:pt x="1191044" y="862317"/>
                  </a:lnTo>
                  <a:lnTo>
                    <a:pt x="1179449" y="853427"/>
                  </a:lnTo>
                  <a:lnTo>
                    <a:pt x="1174838" y="851141"/>
                  </a:lnTo>
                  <a:lnTo>
                    <a:pt x="1174838" y="942327"/>
                  </a:lnTo>
                  <a:lnTo>
                    <a:pt x="1174661" y="946137"/>
                  </a:lnTo>
                  <a:lnTo>
                    <a:pt x="1174610" y="947407"/>
                  </a:lnTo>
                  <a:lnTo>
                    <a:pt x="1174483" y="949947"/>
                  </a:lnTo>
                  <a:lnTo>
                    <a:pt x="1174432" y="951217"/>
                  </a:lnTo>
                  <a:lnTo>
                    <a:pt x="1174305" y="953757"/>
                  </a:lnTo>
                  <a:lnTo>
                    <a:pt x="1174191" y="956297"/>
                  </a:lnTo>
                  <a:lnTo>
                    <a:pt x="1174076" y="958837"/>
                  </a:lnTo>
                  <a:lnTo>
                    <a:pt x="1171702" y="982967"/>
                  </a:lnTo>
                  <a:lnTo>
                    <a:pt x="1171587" y="984237"/>
                  </a:lnTo>
                  <a:lnTo>
                    <a:pt x="1171460" y="985507"/>
                  </a:lnTo>
                  <a:lnTo>
                    <a:pt x="1171333" y="986777"/>
                  </a:lnTo>
                  <a:lnTo>
                    <a:pt x="1171206" y="988047"/>
                  </a:lnTo>
                  <a:lnTo>
                    <a:pt x="1167091" y="1017257"/>
                  </a:lnTo>
                  <a:lnTo>
                    <a:pt x="1155242" y="1074407"/>
                  </a:lnTo>
                  <a:lnTo>
                    <a:pt x="1142288" y="1120127"/>
                  </a:lnTo>
                  <a:lnTo>
                    <a:pt x="1125042" y="1163307"/>
                  </a:lnTo>
                  <a:lnTo>
                    <a:pt x="1124127" y="1165847"/>
                  </a:lnTo>
                  <a:lnTo>
                    <a:pt x="1122908" y="1167117"/>
                  </a:lnTo>
                  <a:lnTo>
                    <a:pt x="1121613" y="1169657"/>
                  </a:lnTo>
                  <a:lnTo>
                    <a:pt x="1120051" y="1169657"/>
                  </a:lnTo>
                  <a:lnTo>
                    <a:pt x="1119149" y="1162037"/>
                  </a:lnTo>
                  <a:lnTo>
                    <a:pt x="1117384" y="1145527"/>
                  </a:lnTo>
                  <a:lnTo>
                    <a:pt x="1117269" y="1142987"/>
                  </a:lnTo>
                  <a:lnTo>
                    <a:pt x="1117142" y="1140447"/>
                  </a:lnTo>
                  <a:lnTo>
                    <a:pt x="1117079" y="1139177"/>
                  </a:lnTo>
                  <a:lnTo>
                    <a:pt x="1116965" y="1136637"/>
                  </a:lnTo>
                  <a:lnTo>
                    <a:pt x="1116850" y="1130287"/>
                  </a:lnTo>
                  <a:lnTo>
                    <a:pt x="1116736" y="1123937"/>
                  </a:lnTo>
                  <a:lnTo>
                    <a:pt x="1116660" y="1108697"/>
                  </a:lnTo>
                  <a:lnTo>
                    <a:pt x="1116647" y="1101077"/>
                  </a:lnTo>
                  <a:lnTo>
                    <a:pt x="1116774" y="1079487"/>
                  </a:lnTo>
                  <a:lnTo>
                    <a:pt x="1116876" y="1075677"/>
                  </a:lnTo>
                  <a:lnTo>
                    <a:pt x="1116977" y="1071867"/>
                  </a:lnTo>
                  <a:lnTo>
                    <a:pt x="1117079" y="1068057"/>
                  </a:lnTo>
                  <a:lnTo>
                    <a:pt x="1117206" y="1065517"/>
                  </a:lnTo>
                  <a:lnTo>
                    <a:pt x="1117460" y="1061707"/>
                  </a:lnTo>
                  <a:lnTo>
                    <a:pt x="1117549" y="1060437"/>
                  </a:lnTo>
                  <a:lnTo>
                    <a:pt x="1117638" y="1059167"/>
                  </a:lnTo>
                  <a:lnTo>
                    <a:pt x="1117714" y="1057897"/>
                  </a:lnTo>
                  <a:lnTo>
                    <a:pt x="1117803" y="1056627"/>
                  </a:lnTo>
                  <a:lnTo>
                    <a:pt x="1117892" y="1055357"/>
                  </a:lnTo>
                  <a:lnTo>
                    <a:pt x="1119200" y="1043927"/>
                  </a:lnTo>
                  <a:lnTo>
                    <a:pt x="1120838" y="1032497"/>
                  </a:lnTo>
                  <a:lnTo>
                    <a:pt x="1123264" y="1017257"/>
                  </a:lnTo>
                  <a:lnTo>
                    <a:pt x="1124216" y="1013447"/>
                  </a:lnTo>
                  <a:lnTo>
                    <a:pt x="1124254" y="1004557"/>
                  </a:lnTo>
                  <a:lnTo>
                    <a:pt x="1124572" y="1002017"/>
                  </a:lnTo>
                  <a:lnTo>
                    <a:pt x="1129004" y="994397"/>
                  </a:lnTo>
                  <a:lnTo>
                    <a:pt x="1132141" y="986777"/>
                  </a:lnTo>
                  <a:lnTo>
                    <a:pt x="1140929" y="961377"/>
                  </a:lnTo>
                  <a:lnTo>
                    <a:pt x="1143546" y="952487"/>
                  </a:lnTo>
                  <a:lnTo>
                    <a:pt x="1144981" y="946137"/>
                  </a:lnTo>
                  <a:lnTo>
                    <a:pt x="1145692" y="941057"/>
                  </a:lnTo>
                  <a:lnTo>
                    <a:pt x="1141323" y="941057"/>
                  </a:lnTo>
                  <a:lnTo>
                    <a:pt x="1141958" y="937247"/>
                  </a:lnTo>
                  <a:lnTo>
                    <a:pt x="1145667" y="927087"/>
                  </a:lnTo>
                  <a:lnTo>
                    <a:pt x="1152385" y="914387"/>
                  </a:lnTo>
                  <a:lnTo>
                    <a:pt x="1160627" y="902957"/>
                  </a:lnTo>
                  <a:lnTo>
                    <a:pt x="1163408" y="900417"/>
                  </a:lnTo>
                  <a:lnTo>
                    <a:pt x="1168958" y="895337"/>
                  </a:lnTo>
                  <a:lnTo>
                    <a:pt x="1172629" y="910577"/>
                  </a:lnTo>
                  <a:lnTo>
                    <a:pt x="1174470" y="927087"/>
                  </a:lnTo>
                  <a:lnTo>
                    <a:pt x="1174597" y="932167"/>
                  </a:lnTo>
                  <a:lnTo>
                    <a:pt x="1174711" y="937247"/>
                  </a:lnTo>
                  <a:lnTo>
                    <a:pt x="1174838" y="942327"/>
                  </a:lnTo>
                  <a:lnTo>
                    <a:pt x="1174838" y="851141"/>
                  </a:lnTo>
                  <a:lnTo>
                    <a:pt x="1166672" y="847077"/>
                  </a:lnTo>
                  <a:lnTo>
                    <a:pt x="1162431" y="844537"/>
                  </a:lnTo>
                  <a:lnTo>
                    <a:pt x="1153756" y="844537"/>
                  </a:lnTo>
                  <a:lnTo>
                    <a:pt x="1140523" y="849617"/>
                  </a:lnTo>
                  <a:lnTo>
                    <a:pt x="1140053" y="849934"/>
                  </a:lnTo>
                  <a:lnTo>
                    <a:pt x="1140053" y="867397"/>
                  </a:lnTo>
                  <a:lnTo>
                    <a:pt x="1111135" y="900417"/>
                  </a:lnTo>
                  <a:lnTo>
                    <a:pt x="1117600" y="888987"/>
                  </a:lnTo>
                  <a:lnTo>
                    <a:pt x="1124572" y="878827"/>
                  </a:lnTo>
                  <a:lnTo>
                    <a:pt x="1132052" y="872477"/>
                  </a:lnTo>
                  <a:lnTo>
                    <a:pt x="1140053" y="867397"/>
                  </a:lnTo>
                  <a:lnTo>
                    <a:pt x="1140053" y="849934"/>
                  </a:lnTo>
                  <a:lnTo>
                    <a:pt x="1109853" y="878827"/>
                  </a:lnTo>
                  <a:lnTo>
                    <a:pt x="1086205" y="923277"/>
                  </a:lnTo>
                  <a:lnTo>
                    <a:pt x="1084084" y="929017"/>
                  </a:lnTo>
                  <a:lnTo>
                    <a:pt x="1084084" y="1233157"/>
                  </a:lnTo>
                  <a:lnTo>
                    <a:pt x="1082395" y="1238237"/>
                  </a:lnTo>
                  <a:lnTo>
                    <a:pt x="1079080" y="1242047"/>
                  </a:lnTo>
                  <a:lnTo>
                    <a:pt x="1074724" y="1247127"/>
                  </a:lnTo>
                  <a:lnTo>
                    <a:pt x="1069657" y="1252207"/>
                  </a:lnTo>
                  <a:lnTo>
                    <a:pt x="1061377" y="1259827"/>
                  </a:lnTo>
                  <a:lnTo>
                    <a:pt x="1059002" y="1258557"/>
                  </a:lnTo>
                  <a:lnTo>
                    <a:pt x="1058176" y="1253477"/>
                  </a:lnTo>
                  <a:lnTo>
                    <a:pt x="1056970" y="1247127"/>
                  </a:lnTo>
                  <a:lnTo>
                    <a:pt x="1055725" y="1239507"/>
                  </a:lnTo>
                  <a:lnTo>
                    <a:pt x="1055052" y="1235697"/>
                  </a:lnTo>
                  <a:lnTo>
                    <a:pt x="1054608" y="1233157"/>
                  </a:lnTo>
                  <a:lnTo>
                    <a:pt x="1054341" y="1230617"/>
                  </a:lnTo>
                  <a:lnTo>
                    <a:pt x="1054074" y="1228077"/>
                  </a:lnTo>
                  <a:lnTo>
                    <a:pt x="1053807" y="1225537"/>
                  </a:lnTo>
                  <a:lnTo>
                    <a:pt x="1053642" y="1222997"/>
                  </a:lnTo>
                  <a:lnTo>
                    <a:pt x="1051814" y="1192517"/>
                  </a:lnTo>
                  <a:lnTo>
                    <a:pt x="1051687" y="1188707"/>
                  </a:lnTo>
                  <a:lnTo>
                    <a:pt x="1051598" y="1186167"/>
                  </a:lnTo>
                  <a:lnTo>
                    <a:pt x="1051483" y="1182357"/>
                  </a:lnTo>
                  <a:lnTo>
                    <a:pt x="1051356" y="1178547"/>
                  </a:lnTo>
                  <a:lnTo>
                    <a:pt x="1051229" y="1174737"/>
                  </a:lnTo>
                  <a:lnTo>
                    <a:pt x="1051102" y="1170927"/>
                  </a:lnTo>
                  <a:lnTo>
                    <a:pt x="1050975" y="1158227"/>
                  </a:lnTo>
                  <a:lnTo>
                    <a:pt x="1051179" y="1112507"/>
                  </a:lnTo>
                  <a:lnTo>
                    <a:pt x="1051394" y="1108697"/>
                  </a:lnTo>
                  <a:lnTo>
                    <a:pt x="1054506" y="1108697"/>
                  </a:lnTo>
                  <a:lnTo>
                    <a:pt x="1056919" y="1113777"/>
                  </a:lnTo>
                  <a:lnTo>
                    <a:pt x="1055941" y="1118857"/>
                  </a:lnTo>
                  <a:lnTo>
                    <a:pt x="1055954" y="1122667"/>
                  </a:lnTo>
                  <a:lnTo>
                    <a:pt x="1056576" y="1135367"/>
                  </a:lnTo>
                  <a:lnTo>
                    <a:pt x="1056640" y="1136637"/>
                  </a:lnTo>
                  <a:lnTo>
                    <a:pt x="1056767" y="1139177"/>
                  </a:lnTo>
                  <a:lnTo>
                    <a:pt x="1057338" y="1150607"/>
                  </a:lnTo>
                  <a:lnTo>
                    <a:pt x="1061694" y="1177277"/>
                  </a:lnTo>
                  <a:lnTo>
                    <a:pt x="1069378" y="1202677"/>
                  </a:lnTo>
                  <a:lnTo>
                    <a:pt x="1080719" y="1228077"/>
                  </a:lnTo>
                  <a:lnTo>
                    <a:pt x="1084084" y="1233157"/>
                  </a:lnTo>
                  <a:lnTo>
                    <a:pt x="1084084" y="929017"/>
                  </a:lnTo>
                  <a:lnTo>
                    <a:pt x="1070902" y="971537"/>
                  </a:lnTo>
                  <a:lnTo>
                    <a:pt x="1059637" y="1031227"/>
                  </a:lnTo>
                  <a:lnTo>
                    <a:pt x="1057630" y="1051547"/>
                  </a:lnTo>
                  <a:lnTo>
                    <a:pt x="1057503" y="1052817"/>
                  </a:lnTo>
                  <a:lnTo>
                    <a:pt x="1057376" y="1054087"/>
                  </a:lnTo>
                  <a:lnTo>
                    <a:pt x="1057249" y="1055357"/>
                  </a:lnTo>
                  <a:lnTo>
                    <a:pt x="1057122" y="1056627"/>
                  </a:lnTo>
                  <a:lnTo>
                    <a:pt x="1056995" y="1057897"/>
                  </a:lnTo>
                  <a:lnTo>
                    <a:pt x="1056881" y="1059167"/>
                  </a:lnTo>
                  <a:lnTo>
                    <a:pt x="1056754" y="1060437"/>
                  </a:lnTo>
                  <a:lnTo>
                    <a:pt x="1056640" y="1064247"/>
                  </a:lnTo>
                  <a:lnTo>
                    <a:pt x="1056525" y="1068057"/>
                  </a:lnTo>
                  <a:lnTo>
                    <a:pt x="1056424" y="1071867"/>
                  </a:lnTo>
                  <a:lnTo>
                    <a:pt x="1056309" y="1075677"/>
                  </a:lnTo>
                  <a:lnTo>
                    <a:pt x="1056208" y="1079487"/>
                  </a:lnTo>
                  <a:lnTo>
                    <a:pt x="1056093" y="1083297"/>
                  </a:lnTo>
                  <a:lnTo>
                    <a:pt x="1055979" y="1087107"/>
                  </a:lnTo>
                  <a:lnTo>
                    <a:pt x="1055890" y="1094727"/>
                  </a:lnTo>
                  <a:lnTo>
                    <a:pt x="1057402" y="1098537"/>
                  </a:lnTo>
                  <a:lnTo>
                    <a:pt x="1053147" y="1101077"/>
                  </a:lnTo>
                  <a:lnTo>
                    <a:pt x="1051445" y="1099807"/>
                  </a:lnTo>
                  <a:lnTo>
                    <a:pt x="1050886" y="1097267"/>
                  </a:lnTo>
                  <a:lnTo>
                    <a:pt x="1052182" y="1087107"/>
                  </a:lnTo>
                  <a:lnTo>
                    <a:pt x="1049007" y="1079487"/>
                  </a:lnTo>
                  <a:lnTo>
                    <a:pt x="1038402" y="1068057"/>
                  </a:lnTo>
                  <a:lnTo>
                    <a:pt x="1035646" y="1061707"/>
                  </a:lnTo>
                  <a:lnTo>
                    <a:pt x="1033043" y="1054087"/>
                  </a:lnTo>
                  <a:lnTo>
                    <a:pt x="1020648" y="1033767"/>
                  </a:lnTo>
                  <a:lnTo>
                    <a:pt x="1015987" y="1026147"/>
                  </a:lnTo>
                  <a:lnTo>
                    <a:pt x="999896" y="1012545"/>
                  </a:lnTo>
                  <a:lnTo>
                    <a:pt x="999896" y="1066787"/>
                  </a:lnTo>
                  <a:lnTo>
                    <a:pt x="999121" y="1069327"/>
                  </a:lnTo>
                  <a:lnTo>
                    <a:pt x="996810" y="1079487"/>
                  </a:lnTo>
                  <a:lnTo>
                    <a:pt x="994994" y="1089647"/>
                  </a:lnTo>
                  <a:lnTo>
                    <a:pt x="991895" y="1109967"/>
                  </a:lnTo>
                  <a:lnTo>
                    <a:pt x="989495" y="1120127"/>
                  </a:lnTo>
                  <a:lnTo>
                    <a:pt x="986510" y="1130465"/>
                  </a:lnTo>
                  <a:lnTo>
                    <a:pt x="986510" y="1155687"/>
                  </a:lnTo>
                  <a:lnTo>
                    <a:pt x="984580" y="1169657"/>
                  </a:lnTo>
                  <a:lnTo>
                    <a:pt x="977887" y="1188707"/>
                  </a:lnTo>
                  <a:lnTo>
                    <a:pt x="968375" y="1207757"/>
                  </a:lnTo>
                  <a:lnTo>
                    <a:pt x="957973" y="1221727"/>
                  </a:lnTo>
                  <a:lnTo>
                    <a:pt x="965212" y="1205217"/>
                  </a:lnTo>
                  <a:lnTo>
                    <a:pt x="972604" y="1189977"/>
                  </a:lnTo>
                  <a:lnTo>
                    <a:pt x="986510" y="1155687"/>
                  </a:lnTo>
                  <a:lnTo>
                    <a:pt x="986510" y="1130465"/>
                  </a:lnTo>
                  <a:lnTo>
                    <a:pt x="986193" y="1131557"/>
                  </a:lnTo>
                  <a:lnTo>
                    <a:pt x="982319" y="1141717"/>
                  </a:lnTo>
                  <a:lnTo>
                    <a:pt x="978192" y="1153147"/>
                  </a:lnTo>
                  <a:lnTo>
                    <a:pt x="969899" y="1173467"/>
                  </a:lnTo>
                  <a:lnTo>
                    <a:pt x="960996" y="1192517"/>
                  </a:lnTo>
                  <a:lnTo>
                    <a:pt x="955509" y="1203909"/>
                  </a:lnTo>
                  <a:lnTo>
                    <a:pt x="955509" y="1229347"/>
                  </a:lnTo>
                  <a:lnTo>
                    <a:pt x="954176" y="1230617"/>
                  </a:lnTo>
                  <a:lnTo>
                    <a:pt x="953833" y="1229347"/>
                  </a:lnTo>
                  <a:lnTo>
                    <a:pt x="953427" y="1229347"/>
                  </a:lnTo>
                  <a:lnTo>
                    <a:pt x="953135" y="1228077"/>
                  </a:lnTo>
                  <a:lnTo>
                    <a:pt x="955421" y="1228077"/>
                  </a:lnTo>
                  <a:lnTo>
                    <a:pt x="955509" y="1229347"/>
                  </a:lnTo>
                  <a:lnTo>
                    <a:pt x="955509" y="1203909"/>
                  </a:lnTo>
                  <a:lnTo>
                    <a:pt x="932764" y="1240777"/>
                  </a:lnTo>
                  <a:lnTo>
                    <a:pt x="899160" y="1264907"/>
                  </a:lnTo>
                  <a:lnTo>
                    <a:pt x="896531" y="1263637"/>
                  </a:lnTo>
                  <a:lnTo>
                    <a:pt x="883805" y="1226807"/>
                  </a:lnTo>
                  <a:lnTo>
                    <a:pt x="881430" y="1200137"/>
                  </a:lnTo>
                  <a:lnTo>
                    <a:pt x="881316" y="1191247"/>
                  </a:lnTo>
                  <a:lnTo>
                    <a:pt x="881202" y="1188707"/>
                  </a:lnTo>
                  <a:lnTo>
                    <a:pt x="881075" y="1186167"/>
                  </a:lnTo>
                  <a:lnTo>
                    <a:pt x="880999" y="1181087"/>
                  </a:lnTo>
                  <a:lnTo>
                    <a:pt x="881202" y="1178547"/>
                  </a:lnTo>
                  <a:lnTo>
                    <a:pt x="881291" y="1177277"/>
                  </a:lnTo>
                  <a:lnTo>
                    <a:pt x="881392" y="1176007"/>
                  </a:lnTo>
                  <a:lnTo>
                    <a:pt x="881481" y="1174737"/>
                  </a:lnTo>
                  <a:lnTo>
                    <a:pt x="881583" y="1173467"/>
                  </a:lnTo>
                  <a:lnTo>
                    <a:pt x="882865" y="1163307"/>
                  </a:lnTo>
                  <a:lnTo>
                    <a:pt x="884301" y="1154417"/>
                  </a:lnTo>
                  <a:lnTo>
                    <a:pt x="885215" y="1146797"/>
                  </a:lnTo>
                  <a:lnTo>
                    <a:pt x="888225" y="1141717"/>
                  </a:lnTo>
                  <a:lnTo>
                    <a:pt x="883285" y="1135367"/>
                  </a:lnTo>
                  <a:lnTo>
                    <a:pt x="880719" y="1126477"/>
                  </a:lnTo>
                  <a:lnTo>
                    <a:pt x="891959" y="1131557"/>
                  </a:lnTo>
                  <a:lnTo>
                    <a:pt x="892263" y="1127747"/>
                  </a:lnTo>
                  <a:lnTo>
                    <a:pt x="892378" y="1126477"/>
                  </a:lnTo>
                  <a:lnTo>
                    <a:pt x="905357" y="1097267"/>
                  </a:lnTo>
                  <a:lnTo>
                    <a:pt x="910183" y="1088377"/>
                  </a:lnTo>
                  <a:lnTo>
                    <a:pt x="911059" y="1087107"/>
                  </a:lnTo>
                  <a:lnTo>
                    <a:pt x="919822" y="1074407"/>
                  </a:lnTo>
                  <a:lnTo>
                    <a:pt x="930694" y="1061707"/>
                  </a:lnTo>
                  <a:lnTo>
                    <a:pt x="961415" y="1038847"/>
                  </a:lnTo>
                  <a:lnTo>
                    <a:pt x="981710" y="1033767"/>
                  </a:lnTo>
                  <a:lnTo>
                    <a:pt x="984719" y="1033767"/>
                  </a:lnTo>
                  <a:lnTo>
                    <a:pt x="992962" y="1049007"/>
                  </a:lnTo>
                  <a:lnTo>
                    <a:pt x="995489" y="1055357"/>
                  </a:lnTo>
                  <a:lnTo>
                    <a:pt x="999578" y="1064247"/>
                  </a:lnTo>
                  <a:lnTo>
                    <a:pt x="999896" y="1066787"/>
                  </a:lnTo>
                  <a:lnTo>
                    <a:pt x="999896" y="1012545"/>
                  </a:lnTo>
                  <a:lnTo>
                    <a:pt x="990447" y="1004557"/>
                  </a:lnTo>
                  <a:lnTo>
                    <a:pt x="960031" y="994397"/>
                  </a:lnTo>
                  <a:lnTo>
                    <a:pt x="928395" y="998207"/>
                  </a:lnTo>
                  <a:lnTo>
                    <a:pt x="914755" y="1004557"/>
                  </a:lnTo>
                  <a:lnTo>
                    <a:pt x="905281" y="1009269"/>
                  </a:lnTo>
                  <a:lnTo>
                    <a:pt x="905281" y="1088377"/>
                  </a:lnTo>
                  <a:lnTo>
                    <a:pt x="904113" y="1089647"/>
                  </a:lnTo>
                  <a:lnTo>
                    <a:pt x="903503" y="1090676"/>
                  </a:lnTo>
                  <a:lnTo>
                    <a:pt x="903693" y="1089647"/>
                  </a:lnTo>
                  <a:lnTo>
                    <a:pt x="904024" y="1087107"/>
                  </a:lnTo>
                  <a:lnTo>
                    <a:pt x="905281" y="1088377"/>
                  </a:lnTo>
                  <a:lnTo>
                    <a:pt x="905281" y="1009269"/>
                  </a:lnTo>
                  <a:lnTo>
                    <a:pt x="903363" y="1010221"/>
                  </a:lnTo>
                  <a:lnTo>
                    <a:pt x="903363" y="1090917"/>
                  </a:lnTo>
                  <a:lnTo>
                    <a:pt x="902944" y="1092187"/>
                  </a:lnTo>
                  <a:lnTo>
                    <a:pt x="902208" y="1093457"/>
                  </a:lnTo>
                  <a:lnTo>
                    <a:pt x="900988" y="1093457"/>
                  </a:lnTo>
                  <a:lnTo>
                    <a:pt x="901065" y="1094727"/>
                  </a:lnTo>
                  <a:lnTo>
                    <a:pt x="901141" y="1095997"/>
                  </a:lnTo>
                  <a:lnTo>
                    <a:pt x="900684" y="1097267"/>
                  </a:lnTo>
                  <a:lnTo>
                    <a:pt x="898575" y="1098537"/>
                  </a:lnTo>
                  <a:lnTo>
                    <a:pt x="897585" y="1099591"/>
                  </a:lnTo>
                  <a:lnTo>
                    <a:pt x="897801" y="1098537"/>
                  </a:lnTo>
                  <a:lnTo>
                    <a:pt x="898550" y="1098537"/>
                  </a:lnTo>
                  <a:lnTo>
                    <a:pt x="898550" y="1097267"/>
                  </a:lnTo>
                  <a:lnTo>
                    <a:pt x="899223" y="1094727"/>
                  </a:lnTo>
                  <a:lnTo>
                    <a:pt x="899871" y="1093457"/>
                  </a:lnTo>
                  <a:lnTo>
                    <a:pt x="900988" y="1093457"/>
                  </a:lnTo>
                  <a:lnTo>
                    <a:pt x="901141" y="1092187"/>
                  </a:lnTo>
                  <a:lnTo>
                    <a:pt x="901395" y="1092187"/>
                  </a:lnTo>
                  <a:lnTo>
                    <a:pt x="902157" y="1090917"/>
                  </a:lnTo>
                  <a:lnTo>
                    <a:pt x="903363" y="1090917"/>
                  </a:lnTo>
                  <a:lnTo>
                    <a:pt x="903363" y="1010221"/>
                  </a:lnTo>
                  <a:lnTo>
                    <a:pt x="901966" y="1010907"/>
                  </a:lnTo>
                  <a:lnTo>
                    <a:pt x="858266" y="1055357"/>
                  </a:lnTo>
                  <a:lnTo>
                    <a:pt x="829906" y="1112507"/>
                  </a:lnTo>
                  <a:lnTo>
                    <a:pt x="819035" y="1167117"/>
                  </a:lnTo>
                  <a:lnTo>
                    <a:pt x="818934" y="1173467"/>
                  </a:lnTo>
                  <a:lnTo>
                    <a:pt x="818807" y="1181087"/>
                  </a:lnTo>
                  <a:lnTo>
                    <a:pt x="826706" y="1233157"/>
                  </a:lnTo>
                  <a:lnTo>
                    <a:pt x="834593" y="1250937"/>
                  </a:lnTo>
                  <a:lnTo>
                    <a:pt x="839393" y="1261097"/>
                  </a:lnTo>
                  <a:lnTo>
                    <a:pt x="844600" y="1269987"/>
                  </a:lnTo>
                  <a:lnTo>
                    <a:pt x="804697" y="1291577"/>
                  </a:lnTo>
                  <a:lnTo>
                    <a:pt x="803249" y="1282687"/>
                  </a:lnTo>
                  <a:lnTo>
                    <a:pt x="801611" y="1276337"/>
                  </a:lnTo>
                  <a:lnTo>
                    <a:pt x="801636" y="1259827"/>
                  </a:lnTo>
                  <a:lnTo>
                    <a:pt x="801751" y="1253477"/>
                  </a:lnTo>
                  <a:lnTo>
                    <a:pt x="801789" y="1250937"/>
                  </a:lnTo>
                  <a:lnTo>
                    <a:pt x="802411" y="1243317"/>
                  </a:lnTo>
                  <a:lnTo>
                    <a:pt x="802513" y="1242047"/>
                  </a:lnTo>
                  <a:lnTo>
                    <a:pt x="802614" y="1240777"/>
                  </a:lnTo>
                  <a:lnTo>
                    <a:pt x="803224" y="1233157"/>
                  </a:lnTo>
                  <a:lnTo>
                    <a:pt x="807161" y="1196327"/>
                  </a:lnTo>
                  <a:lnTo>
                    <a:pt x="809256" y="1177277"/>
                  </a:lnTo>
                  <a:lnTo>
                    <a:pt x="811491" y="1158227"/>
                  </a:lnTo>
                  <a:lnTo>
                    <a:pt x="812469" y="1146797"/>
                  </a:lnTo>
                  <a:lnTo>
                    <a:pt x="812584" y="1145527"/>
                  </a:lnTo>
                  <a:lnTo>
                    <a:pt x="812685" y="1144257"/>
                  </a:lnTo>
                  <a:lnTo>
                    <a:pt x="812800" y="1142987"/>
                  </a:lnTo>
                  <a:lnTo>
                    <a:pt x="812914" y="1141717"/>
                  </a:lnTo>
                  <a:lnTo>
                    <a:pt x="813015" y="1140447"/>
                  </a:lnTo>
                  <a:lnTo>
                    <a:pt x="813130" y="1139177"/>
                  </a:lnTo>
                  <a:lnTo>
                    <a:pt x="813193" y="1135367"/>
                  </a:lnTo>
                  <a:lnTo>
                    <a:pt x="813282" y="1130287"/>
                  </a:lnTo>
                  <a:lnTo>
                    <a:pt x="813333" y="1118857"/>
                  </a:lnTo>
                  <a:lnTo>
                    <a:pt x="812977" y="1115047"/>
                  </a:lnTo>
                  <a:lnTo>
                    <a:pt x="812863" y="1113777"/>
                  </a:lnTo>
                  <a:lnTo>
                    <a:pt x="812736" y="1112507"/>
                  </a:lnTo>
                  <a:lnTo>
                    <a:pt x="812622" y="1111237"/>
                  </a:lnTo>
                  <a:lnTo>
                    <a:pt x="812495" y="1109967"/>
                  </a:lnTo>
                  <a:lnTo>
                    <a:pt x="812380" y="1108697"/>
                  </a:lnTo>
                  <a:lnTo>
                    <a:pt x="812253" y="1107427"/>
                  </a:lnTo>
                  <a:lnTo>
                    <a:pt x="812139" y="1106157"/>
                  </a:lnTo>
                  <a:lnTo>
                    <a:pt x="812025" y="1104887"/>
                  </a:lnTo>
                  <a:lnTo>
                    <a:pt x="811898" y="1103617"/>
                  </a:lnTo>
                  <a:lnTo>
                    <a:pt x="811784" y="1102347"/>
                  </a:lnTo>
                  <a:lnTo>
                    <a:pt x="811657" y="1101077"/>
                  </a:lnTo>
                  <a:lnTo>
                    <a:pt x="801408" y="1070597"/>
                  </a:lnTo>
                  <a:lnTo>
                    <a:pt x="798741" y="1065517"/>
                  </a:lnTo>
                  <a:lnTo>
                    <a:pt x="798068" y="1064247"/>
                  </a:lnTo>
                  <a:lnTo>
                    <a:pt x="796721" y="1061707"/>
                  </a:lnTo>
                  <a:lnTo>
                    <a:pt x="794359" y="1059167"/>
                  </a:lnTo>
                  <a:lnTo>
                    <a:pt x="787247" y="1051547"/>
                  </a:lnTo>
                  <a:lnTo>
                    <a:pt x="782510" y="1046467"/>
                  </a:lnTo>
                  <a:lnTo>
                    <a:pt x="761034" y="1033767"/>
                  </a:lnTo>
                  <a:lnTo>
                    <a:pt x="738733" y="1028687"/>
                  </a:lnTo>
                  <a:lnTo>
                    <a:pt x="716368" y="1033767"/>
                  </a:lnTo>
                  <a:lnTo>
                    <a:pt x="712076" y="1036802"/>
                  </a:lnTo>
                  <a:lnTo>
                    <a:pt x="712076" y="1051547"/>
                  </a:lnTo>
                  <a:lnTo>
                    <a:pt x="709904" y="1052817"/>
                  </a:lnTo>
                  <a:lnTo>
                    <a:pt x="710793" y="1051547"/>
                  </a:lnTo>
                  <a:lnTo>
                    <a:pt x="712076" y="1051547"/>
                  </a:lnTo>
                  <a:lnTo>
                    <a:pt x="712076" y="1036802"/>
                  </a:lnTo>
                  <a:lnTo>
                    <a:pt x="709612" y="1038542"/>
                  </a:lnTo>
                  <a:lnTo>
                    <a:pt x="709612" y="1052868"/>
                  </a:lnTo>
                  <a:lnTo>
                    <a:pt x="709358" y="1054087"/>
                  </a:lnTo>
                  <a:lnTo>
                    <a:pt x="709206" y="1055357"/>
                  </a:lnTo>
                  <a:lnTo>
                    <a:pt x="708710" y="1057897"/>
                  </a:lnTo>
                  <a:lnTo>
                    <a:pt x="708139" y="1059167"/>
                  </a:lnTo>
                  <a:lnTo>
                    <a:pt x="705421" y="1059167"/>
                  </a:lnTo>
                  <a:lnTo>
                    <a:pt x="705408" y="1056627"/>
                  </a:lnTo>
                  <a:lnTo>
                    <a:pt x="706450" y="1054087"/>
                  </a:lnTo>
                  <a:lnTo>
                    <a:pt x="708126" y="1054087"/>
                  </a:lnTo>
                  <a:lnTo>
                    <a:pt x="709612" y="1052868"/>
                  </a:lnTo>
                  <a:lnTo>
                    <a:pt x="709612" y="1038542"/>
                  </a:lnTo>
                  <a:lnTo>
                    <a:pt x="700455" y="1044994"/>
                  </a:lnTo>
                  <a:lnTo>
                    <a:pt x="700455" y="1065517"/>
                  </a:lnTo>
                  <a:lnTo>
                    <a:pt x="699147" y="1065517"/>
                  </a:lnTo>
                  <a:lnTo>
                    <a:pt x="699427" y="1064247"/>
                  </a:lnTo>
                  <a:lnTo>
                    <a:pt x="700227" y="1064247"/>
                  </a:lnTo>
                  <a:lnTo>
                    <a:pt x="700455" y="1065517"/>
                  </a:lnTo>
                  <a:lnTo>
                    <a:pt x="700455" y="1044994"/>
                  </a:lnTo>
                  <a:lnTo>
                    <a:pt x="695921" y="1048194"/>
                  </a:lnTo>
                  <a:lnTo>
                    <a:pt x="695921" y="1070597"/>
                  </a:lnTo>
                  <a:lnTo>
                    <a:pt x="655802" y="1140447"/>
                  </a:lnTo>
                  <a:lnTo>
                    <a:pt x="662584" y="1121397"/>
                  </a:lnTo>
                  <a:lnTo>
                    <a:pt x="670801" y="1103617"/>
                  </a:lnTo>
                  <a:lnTo>
                    <a:pt x="671385" y="1102347"/>
                  </a:lnTo>
                  <a:lnTo>
                    <a:pt x="682421" y="1085837"/>
                  </a:lnTo>
                  <a:lnTo>
                    <a:pt x="695921" y="1070597"/>
                  </a:lnTo>
                  <a:lnTo>
                    <a:pt x="695921" y="1048194"/>
                  </a:lnTo>
                  <a:lnTo>
                    <a:pt x="670140" y="1080757"/>
                  </a:lnTo>
                  <a:lnTo>
                    <a:pt x="659447" y="1101077"/>
                  </a:lnTo>
                  <a:lnTo>
                    <a:pt x="654278" y="1103617"/>
                  </a:lnTo>
                  <a:lnTo>
                    <a:pt x="654177" y="1102347"/>
                  </a:lnTo>
                  <a:lnTo>
                    <a:pt x="654075" y="1101077"/>
                  </a:lnTo>
                  <a:lnTo>
                    <a:pt x="653961" y="1099807"/>
                  </a:lnTo>
                  <a:lnTo>
                    <a:pt x="653351" y="1092187"/>
                  </a:lnTo>
                  <a:lnTo>
                    <a:pt x="653275" y="1090917"/>
                  </a:lnTo>
                  <a:lnTo>
                    <a:pt x="653211" y="1089647"/>
                  </a:lnTo>
                  <a:lnTo>
                    <a:pt x="653148" y="1088377"/>
                  </a:lnTo>
                  <a:lnTo>
                    <a:pt x="653072" y="1087107"/>
                  </a:lnTo>
                  <a:lnTo>
                    <a:pt x="653008" y="1085837"/>
                  </a:lnTo>
                  <a:lnTo>
                    <a:pt x="652945" y="1084567"/>
                  </a:lnTo>
                  <a:lnTo>
                    <a:pt x="652868" y="1083297"/>
                  </a:lnTo>
                  <a:lnTo>
                    <a:pt x="652805" y="1082027"/>
                  </a:lnTo>
                  <a:lnTo>
                    <a:pt x="652678" y="1079487"/>
                  </a:lnTo>
                  <a:lnTo>
                    <a:pt x="652627" y="1078217"/>
                  </a:lnTo>
                  <a:lnTo>
                    <a:pt x="652500" y="1075677"/>
                  </a:lnTo>
                  <a:lnTo>
                    <a:pt x="652386" y="1073137"/>
                  </a:lnTo>
                  <a:lnTo>
                    <a:pt x="652272" y="1070597"/>
                  </a:lnTo>
                  <a:lnTo>
                    <a:pt x="652157" y="1068057"/>
                  </a:lnTo>
                  <a:lnTo>
                    <a:pt x="652056" y="1065517"/>
                  </a:lnTo>
                  <a:lnTo>
                    <a:pt x="651992" y="1064247"/>
                  </a:lnTo>
                  <a:lnTo>
                    <a:pt x="648741" y="1013447"/>
                  </a:lnTo>
                  <a:lnTo>
                    <a:pt x="643851" y="966457"/>
                  </a:lnTo>
                  <a:lnTo>
                    <a:pt x="638467" y="928357"/>
                  </a:lnTo>
                  <a:lnTo>
                    <a:pt x="629158" y="881367"/>
                  </a:lnTo>
                  <a:lnTo>
                    <a:pt x="608241" y="845807"/>
                  </a:lnTo>
                  <a:lnTo>
                    <a:pt x="595757" y="848347"/>
                  </a:lnTo>
                  <a:lnTo>
                    <a:pt x="596239" y="855967"/>
                  </a:lnTo>
                  <a:lnTo>
                    <a:pt x="594804" y="923277"/>
                  </a:lnTo>
                  <a:lnTo>
                    <a:pt x="594728" y="927087"/>
                  </a:lnTo>
                  <a:lnTo>
                    <a:pt x="594614" y="932167"/>
                  </a:lnTo>
                  <a:lnTo>
                    <a:pt x="594512" y="937247"/>
                  </a:lnTo>
                  <a:lnTo>
                    <a:pt x="594423" y="941057"/>
                  </a:lnTo>
                  <a:lnTo>
                    <a:pt x="594296" y="946137"/>
                  </a:lnTo>
                  <a:lnTo>
                    <a:pt x="594207" y="949947"/>
                  </a:lnTo>
                  <a:lnTo>
                    <a:pt x="594106" y="953757"/>
                  </a:lnTo>
                  <a:lnTo>
                    <a:pt x="593991" y="958837"/>
                  </a:lnTo>
                  <a:lnTo>
                    <a:pt x="593864" y="963917"/>
                  </a:lnTo>
                  <a:lnTo>
                    <a:pt x="593750" y="970267"/>
                  </a:lnTo>
                  <a:lnTo>
                    <a:pt x="593648" y="976617"/>
                  </a:lnTo>
                  <a:lnTo>
                    <a:pt x="593547" y="982967"/>
                  </a:lnTo>
                  <a:lnTo>
                    <a:pt x="593458" y="988047"/>
                  </a:lnTo>
                  <a:lnTo>
                    <a:pt x="593344" y="1000747"/>
                  </a:lnTo>
                  <a:lnTo>
                    <a:pt x="593217" y="1013447"/>
                  </a:lnTo>
                  <a:lnTo>
                    <a:pt x="593090" y="1021067"/>
                  </a:lnTo>
                  <a:lnTo>
                    <a:pt x="592975" y="1028687"/>
                  </a:lnTo>
                  <a:lnTo>
                    <a:pt x="592861" y="1035037"/>
                  </a:lnTo>
                  <a:lnTo>
                    <a:pt x="592747" y="1038847"/>
                  </a:lnTo>
                  <a:lnTo>
                    <a:pt x="592645" y="1041387"/>
                  </a:lnTo>
                  <a:lnTo>
                    <a:pt x="592543" y="1043927"/>
                  </a:lnTo>
                  <a:lnTo>
                    <a:pt x="591832" y="1061707"/>
                  </a:lnTo>
                  <a:lnTo>
                    <a:pt x="591743" y="1064247"/>
                  </a:lnTo>
                  <a:lnTo>
                    <a:pt x="591693" y="1065517"/>
                  </a:lnTo>
                  <a:lnTo>
                    <a:pt x="591604" y="1068057"/>
                  </a:lnTo>
                  <a:lnTo>
                    <a:pt x="591502" y="1070597"/>
                  </a:lnTo>
                  <a:lnTo>
                    <a:pt x="591413" y="1073137"/>
                  </a:lnTo>
                  <a:lnTo>
                    <a:pt x="591312" y="1075677"/>
                  </a:lnTo>
                  <a:lnTo>
                    <a:pt x="591223" y="1078217"/>
                  </a:lnTo>
                  <a:lnTo>
                    <a:pt x="591121" y="1080757"/>
                  </a:lnTo>
                  <a:lnTo>
                    <a:pt x="591032" y="1083297"/>
                  </a:lnTo>
                  <a:lnTo>
                    <a:pt x="590943" y="1085837"/>
                  </a:lnTo>
                  <a:lnTo>
                    <a:pt x="590842" y="1088377"/>
                  </a:lnTo>
                  <a:lnTo>
                    <a:pt x="590740" y="1095997"/>
                  </a:lnTo>
                  <a:lnTo>
                    <a:pt x="590613" y="1104887"/>
                  </a:lnTo>
                  <a:lnTo>
                    <a:pt x="590499" y="1113777"/>
                  </a:lnTo>
                  <a:lnTo>
                    <a:pt x="590372" y="1122667"/>
                  </a:lnTo>
                  <a:lnTo>
                    <a:pt x="590257" y="1131557"/>
                  </a:lnTo>
                  <a:lnTo>
                    <a:pt x="590130" y="1140447"/>
                  </a:lnTo>
                  <a:lnTo>
                    <a:pt x="590016" y="1146797"/>
                  </a:lnTo>
                  <a:lnTo>
                    <a:pt x="589915" y="1149337"/>
                  </a:lnTo>
                  <a:lnTo>
                    <a:pt x="589826" y="1151877"/>
                  </a:lnTo>
                  <a:lnTo>
                    <a:pt x="589724" y="1154417"/>
                  </a:lnTo>
                  <a:lnTo>
                    <a:pt x="589622" y="1156957"/>
                  </a:lnTo>
                  <a:lnTo>
                    <a:pt x="589534" y="1159497"/>
                  </a:lnTo>
                  <a:lnTo>
                    <a:pt x="589432" y="1162037"/>
                  </a:lnTo>
                  <a:lnTo>
                    <a:pt x="589330" y="1164577"/>
                  </a:lnTo>
                  <a:lnTo>
                    <a:pt x="589241" y="1167117"/>
                  </a:lnTo>
                  <a:lnTo>
                    <a:pt x="589140" y="1169657"/>
                  </a:lnTo>
                  <a:lnTo>
                    <a:pt x="589051" y="1172197"/>
                  </a:lnTo>
                  <a:lnTo>
                    <a:pt x="588987" y="1192517"/>
                  </a:lnTo>
                  <a:lnTo>
                    <a:pt x="589775" y="1207757"/>
                  </a:lnTo>
                  <a:lnTo>
                    <a:pt x="590829" y="1225537"/>
                  </a:lnTo>
                  <a:lnTo>
                    <a:pt x="590867" y="1228077"/>
                  </a:lnTo>
                  <a:lnTo>
                    <a:pt x="590969" y="1235697"/>
                  </a:lnTo>
                  <a:lnTo>
                    <a:pt x="591096" y="1243317"/>
                  </a:lnTo>
                  <a:lnTo>
                    <a:pt x="591210" y="1249667"/>
                  </a:lnTo>
                  <a:lnTo>
                    <a:pt x="591324" y="1256017"/>
                  </a:lnTo>
                  <a:lnTo>
                    <a:pt x="592366" y="1269987"/>
                  </a:lnTo>
                  <a:lnTo>
                    <a:pt x="593369" y="1281417"/>
                  </a:lnTo>
                  <a:lnTo>
                    <a:pt x="593483" y="1282687"/>
                  </a:lnTo>
                  <a:lnTo>
                    <a:pt x="593559" y="1285227"/>
                  </a:lnTo>
                  <a:lnTo>
                    <a:pt x="593686" y="1289037"/>
                  </a:lnTo>
                  <a:lnTo>
                    <a:pt x="593813" y="1292847"/>
                  </a:lnTo>
                  <a:lnTo>
                    <a:pt x="593902" y="1301737"/>
                  </a:lnTo>
                  <a:lnTo>
                    <a:pt x="595287" y="1306817"/>
                  </a:lnTo>
                  <a:lnTo>
                    <a:pt x="597293" y="1314437"/>
                  </a:lnTo>
                  <a:lnTo>
                    <a:pt x="598601" y="1318247"/>
                  </a:lnTo>
                  <a:lnTo>
                    <a:pt x="609231" y="1322057"/>
                  </a:lnTo>
                  <a:lnTo>
                    <a:pt x="615238" y="1327137"/>
                  </a:lnTo>
                  <a:lnTo>
                    <a:pt x="624141" y="1327137"/>
                  </a:lnTo>
                  <a:lnTo>
                    <a:pt x="636574" y="1324597"/>
                  </a:lnTo>
                  <a:lnTo>
                    <a:pt x="642734" y="1322057"/>
                  </a:lnTo>
                  <a:lnTo>
                    <a:pt x="653122" y="1322057"/>
                  </a:lnTo>
                  <a:lnTo>
                    <a:pt x="657098" y="1318247"/>
                  </a:lnTo>
                  <a:lnTo>
                    <a:pt x="659257" y="1308087"/>
                  </a:lnTo>
                  <a:lnTo>
                    <a:pt x="660285" y="1304277"/>
                  </a:lnTo>
                  <a:lnTo>
                    <a:pt x="672985" y="1238237"/>
                  </a:lnTo>
                  <a:lnTo>
                    <a:pt x="689660" y="1177277"/>
                  </a:lnTo>
                  <a:lnTo>
                    <a:pt x="703173" y="1140447"/>
                  </a:lnTo>
                  <a:lnTo>
                    <a:pt x="721741" y="1106157"/>
                  </a:lnTo>
                  <a:lnTo>
                    <a:pt x="726440" y="1099807"/>
                  </a:lnTo>
                  <a:lnTo>
                    <a:pt x="731202" y="1092187"/>
                  </a:lnTo>
                  <a:lnTo>
                    <a:pt x="736511" y="1085837"/>
                  </a:lnTo>
                  <a:lnTo>
                    <a:pt x="742797" y="1080757"/>
                  </a:lnTo>
                  <a:lnTo>
                    <a:pt x="751433" y="1074407"/>
                  </a:lnTo>
                  <a:lnTo>
                    <a:pt x="753237" y="1075677"/>
                  </a:lnTo>
                  <a:lnTo>
                    <a:pt x="753275" y="1115047"/>
                  </a:lnTo>
                  <a:lnTo>
                    <a:pt x="751992" y="1130287"/>
                  </a:lnTo>
                  <a:lnTo>
                    <a:pt x="750176" y="1144257"/>
                  </a:lnTo>
                  <a:lnTo>
                    <a:pt x="745528" y="1177277"/>
                  </a:lnTo>
                  <a:lnTo>
                    <a:pt x="741667" y="1210297"/>
                  </a:lnTo>
                  <a:lnTo>
                    <a:pt x="740829" y="1225537"/>
                  </a:lnTo>
                  <a:lnTo>
                    <a:pt x="740752" y="1226807"/>
                  </a:lnTo>
                  <a:lnTo>
                    <a:pt x="740689" y="1228077"/>
                  </a:lnTo>
                  <a:lnTo>
                    <a:pt x="740613" y="1229347"/>
                  </a:lnTo>
                  <a:lnTo>
                    <a:pt x="740549" y="1230617"/>
                  </a:lnTo>
                  <a:lnTo>
                    <a:pt x="740473" y="1231887"/>
                  </a:lnTo>
                  <a:lnTo>
                    <a:pt x="740410" y="1233157"/>
                  </a:lnTo>
                  <a:lnTo>
                    <a:pt x="740333" y="1234427"/>
                  </a:lnTo>
                  <a:lnTo>
                    <a:pt x="740270" y="1235697"/>
                  </a:lnTo>
                  <a:lnTo>
                    <a:pt x="740194" y="1236967"/>
                  </a:lnTo>
                  <a:lnTo>
                    <a:pt x="740117" y="1238237"/>
                  </a:lnTo>
                  <a:lnTo>
                    <a:pt x="740054" y="1239507"/>
                  </a:lnTo>
                  <a:lnTo>
                    <a:pt x="739978" y="1240777"/>
                  </a:lnTo>
                  <a:lnTo>
                    <a:pt x="739914" y="1242047"/>
                  </a:lnTo>
                  <a:lnTo>
                    <a:pt x="739838" y="1243317"/>
                  </a:lnTo>
                  <a:lnTo>
                    <a:pt x="740003" y="1247127"/>
                  </a:lnTo>
                  <a:lnTo>
                    <a:pt x="740054" y="1248397"/>
                  </a:lnTo>
                  <a:lnTo>
                    <a:pt x="740168" y="1250937"/>
                  </a:lnTo>
                  <a:lnTo>
                    <a:pt x="740283" y="1253477"/>
                  </a:lnTo>
                  <a:lnTo>
                    <a:pt x="740384" y="1256017"/>
                  </a:lnTo>
                  <a:lnTo>
                    <a:pt x="740435" y="1257287"/>
                  </a:lnTo>
                  <a:lnTo>
                    <a:pt x="740549" y="1259827"/>
                  </a:lnTo>
                  <a:lnTo>
                    <a:pt x="740664" y="1262367"/>
                  </a:lnTo>
                  <a:lnTo>
                    <a:pt x="740765" y="1264907"/>
                  </a:lnTo>
                  <a:lnTo>
                    <a:pt x="740879" y="1267447"/>
                  </a:lnTo>
                  <a:lnTo>
                    <a:pt x="740981" y="1269987"/>
                  </a:lnTo>
                  <a:lnTo>
                    <a:pt x="741095" y="1272527"/>
                  </a:lnTo>
                  <a:lnTo>
                    <a:pt x="741210" y="1275067"/>
                  </a:lnTo>
                  <a:lnTo>
                    <a:pt x="741260" y="1276337"/>
                  </a:lnTo>
                  <a:lnTo>
                    <a:pt x="742251" y="1283957"/>
                  </a:lnTo>
                  <a:lnTo>
                    <a:pt x="760920" y="1325867"/>
                  </a:lnTo>
                  <a:lnTo>
                    <a:pt x="779945" y="1334757"/>
                  </a:lnTo>
                  <a:lnTo>
                    <a:pt x="795909" y="1334757"/>
                  </a:lnTo>
                  <a:lnTo>
                    <a:pt x="841121" y="1319517"/>
                  </a:lnTo>
                  <a:lnTo>
                    <a:pt x="852614" y="1308087"/>
                  </a:lnTo>
                  <a:lnTo>
                    <a:pt x="857948" y="1303007"/>
                  </a:lnTo>
                  <a:lnTo>
                    <a:pt x="863358" y="1296657"/>
                  </a:lnTo>
                  <a:lnTo>
                    <a:pt x="866013" y="1294117"/>
                  </a:lnTo>
                  <a:lnTo>
                    <a:pt x="867460" y="1291577"/>
                  </a:lnTo>
                  <a:lnTo>
                    <a:pt x="868197" y="1290307"/>
                  </a:lnTo>
                  <a:lnTo>
                    <a:pt x="872655" y="1292847"/>
                  </a:lnTo>
                  <a:lnTo>
                    <a:pt x="883297" y="1296657"/>
                  </a:lnTo>
                  <a:lnTo>
                    <a:pt x="894118" y="1299197"/>
                  </a:lnTo>
                  <a:lnTo>
                    <a:pt x="905129" y="1299197"/>
                  </a:lnTo>
                  <a:lnTo>
                    <a:pt x="932649" y="1292847"/>
                  </a:lnTo>
                  <a:lnTo>
                    <a:pt x="937577" y="1290307"/>
                  </a:lnTo>
                  <a:lnTo>
                    <a:pt x="947432" y="1285227"/>
                  </a:lnTo>
                  <a:lnTo>
                    <a:pt x="960793" y="1275067"/>
                  </a:lnTo>
                  <a:lnTo>
                    <a:pt x="969556" y="1264907"/>
                  </a:lnTo>
                  <a:lnTo>
                    <a:pt x="977214" y="1256017"/>
                  </a:lnTo>
                  <a:lnTo>
                    <a:pt x="981532" y="1249667"/>
                  </a:lnTo>
                  <a:lnTo>
                    <a:pt x="986180" y="1243317"/>
                  </a:lnTo>
                  <a:lnTo>
                    <a:pt x="991501" y="1235697"/>
                  </a:lnTo>
                  <a:lnTo>
                    <a:pt x="994308" y="1247127"/>
                  </a:lnTo>
                  <a:lnTo>
                    <a:pt x="997102" y="1257287"/>
                  </a:lnTo>
                  <a:lnTo>
                    <a:pt x="1020406" y="1295387"/>
                  </a:lnTo>
                  <a:lnTo>
                    <a:pt x="1042771" y="1304277"/>
                  </a:lnTo>
                  <a:lnTo>
                    <a:pt x="1062012" y="1304277"/>
                  </a:lnTo>
                  <a:lnTo>
                    <a:pt x="1080223" y="1300467"/>
                  </a:lnTo>
                  <a:lnTo>
                    <a:pt x="1097114" y="1292847"/>
                  </a:lnTo>
                  <a:lnTo>
                    <a:pt x="1112431" y="1278877"/>
                  </a:lnTo>
                  <a:lnTo>
                    <a:pt x="1119555" y="1269987"/>
                  </a:lnTo>
                  <a:lnTo>
                    <a:pt x="1120152" y="1269987"/>
                  </a:lnTo>
                  <a:lnTo>
                    <a:pt x="1168082" y="1287767"/>
                  </a:lnTo>
                  <a:lnTo>
                    <a:pt x="1181735" y="1289037"/>
                  </a:lnTo>
                  <a:lnTo>
                    <a:pt x="1196924" y="1286497"/>
                  </a:lnTo>
                  <a:lnTo>
                    <a:pt x="1204341" y="1283957"/>
                  </a:lnTo>
                  <a:lnTo>
                    <a:pt x="1211859" y="1282687"/>
                  </a:lnTo>
                  <a:lnTo>
                    <a:pt x="1252118" y="1259827"/>
                  </a:lnTo>
                  <a:lnTo>
                    <a:pt x="1254975" y="1257287"/>
                  </a:lnTo>
                  <a:lnTo>
                    <a:pt x="1263129" y="1249667"/>
                  </a:lnTo>
                  <a:lnTo>
                    <a:pt x="1265847" y="1247127"/>
                  </a:lnTo>
                  <a:lnTo>
                    <a:pt x="1276057" y="1235697"/>
                  </a:lnTo>
                  <a:lnTo>
                    <a:pt x="1285506" y="1222997"/>
                  </a:lnTo>
                  <a:lnTo>
                    <a:pt x="1291869" y="1214107"/>
                  </a:lnTo>
                  <a:lnTo>
                    <a:pt x="1292987" y="1214107"/>
                  </a:lnTo>
                  <a:lnTo>
                    <a:pt x="1300632" y="1221727"/>
                  </a:lnTo>
                  <a:lnTo>
                    <a:pt x="1306639" y="1226807"/>
                  </a:lnTo>
                  <a:lnTo>
                    <a:pt x="1312672" y="1233157"/>
                  </a:lnTo>
                  <a:lnTo>
                    <a:pt x="1363954" y="1257287"/>
                  </a:lnTo>
                  <a:lnTo>
                    <a:pt x="1377416" y="1258557"/>
                  </a:lnTo>
                  <a:lnTo>
                    <a:pt x="1383868" y="1259827"/>
                  </a:lnTo>
                  <a:lnTo>
                    <a:pt x="1403667" y="1259827"/>
                  </a:lnTo>
                  <a:lnTo>
                    <a:pt x="1417942" y="1257287"/>
                  </a:lnTo>
                  <a:lnTo>
                    <a:pt x="1458480" y="1240777"/>
                  </a:lnTo>
                  <a:lnTo>
                    <a:pt x="1496225" y="1211567"/>
                  </a:lnTo>
                  <a:lnTo>
                    <a:pt x="1510588" y="1192517"/>
                  </a:lnTo>
                  <a:lnTo>
                    <a:pt x="1511376" y="11874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6" name="object 526"/>
          <p:cNvGrpSpPr/>
          <p:nvPr/>
        </p:nvGrpSpPr>
        <p:grpSpPr>
          <a:xfrm>
            <a:off x="1650239" y="2464136"/>
            <a:ext cx="2930525" cy="118110"/>
            <a:chOff x="1650239" y="2464136"/>
            <a:chExt cx="2930525" cy="118110"/>
          </a:xfrm>
        </p:grpSpPr>
        <p:sp>
          <p:nvSpPr>
            <p:cNvPr id="527" name="object 527"/>
            <p:cNvSpPr/>
            <p:nvPr/>
          </p:nvSpPr>
          <p:spPr>
            <a:xfrm>
              <a:off x="1650239" y="2523191"/>
              <a:ext cx="2830830" cy="0"/>
            </a:xfrm>
            <a:custGeom>
              <a:avLst/>
              <a:gdLst/>
              <a:ahLst/>
              <a:cxnLst/>
              <a:rect l="l" t="t" r="r" b="b"/>
              <a:pathLst>
                <a:path w="2830829">
                  <a:moveTo>
                    <a:pt x="2830677" y="0"/>
                  </a:moveTo>
                  <a:lnTo>
                    <a:pt x="0" y="0"/>
                  </a:lnTo>
                </a:path>
              </a:pathLst>
            </a:custGeom>
            <a:ln w="334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4418388" y="2464136"/>
              <a:ext cx="162560" cy="118110"/>
            </a:xfrm>
            <a:custGeom>
              <a:avLst/>
              <a:gdLst/>
              <a:ahLst/>
              <a:cxnLst/>
              <a:rect l="l" t="t" r="r" b="b"/>
              <a:pathLst>
                <a:path w="162560" h="118110">
                  <a:moveTo>
                    <a:pt x="0" y="0"/>
                  </a:moveTo>
                  <a:lnTo>
                    <a:pt x="0" y="118109"/>
                  </a:lnTo>
                  <a:lnTo>
                    <a:pt x="162293" y="59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9" name="object 529"/>
          <p:cNvGrpSpPr/>
          <p:nvPr/>
        </p:nvGrpSpPr>
        <p:grpSpPr>
          <a:xfrm>
            <a:off x="4751492" y="2733579"/>
            <a:ext cx="118110" cy="2930525"/>
            <a:chOff x="4751492" y="2733579"/>
            <a:chExt cx="118110" cy="2930525"/>
          </a:xfrm>
        </p:grpSpPr>
        <p:sp>
          <p:nvSpPr>
            <p:cNvPr id="530" name="object 530"/>
            <p:cNvSpPr/>
            <p:nvPr/>
          </p:nvSpPr>
          <p:spPr>
            <a:xfrm>
              <a:off x="4810547" y="2733579"/>
              <a:ext cx="0" cy="2830830"/>
            </a:xfrm>
            <a:custGeom>
              <a:avLst/>
              <a:gdLst/>
              <a:ahLst/>
              <a:cxnLst/>
              <a:rect l="l" t="t" r="r" b="b"/>
              <a:pathLst>
                <a:path h="2830829">
                  <a:moveTo>
                    <a:pt x="0" y="2830677"/>
                  </a:moveTo>
                  <a:lnTo>
                    <a:pt x="0" y="0"/>
                  </a:lnTo>
                </a:path>
              </a:pathLst>
            </a:custGeom>
            <a:ln w="334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4751492" y="5501728"/>
              <a:ext cx="118110" cy="162560"/>
            </a:xfrm>
            <a:custGeom>
              <a:avLst/>
              <a:gdLst/>
              <a:ahLst/>
              <a:cxnLst/>
              <a:rect l="l" t="t" r="r" b="b"/>
              <a:pathLst>
                <a:path w="118110" h="162560">
                  <a:moveTo>
                    <a:pt x="118109" y="0"/>
                  </a:moveTo>
                  <a:lnTo>
                    <a:pt x="0" y="0"/>
                  </a:lnTo>
                  <a:lnTo>
                    <a:pt x="59054" y="162293"/>
                  </a:lnTo>
                  <a:lnTo>
                    <a:pt x="1181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2" name="object 532"/>
          <p:cNvGrpSpPr/>
          <p:nvPr/>
        </p:nvGrpSpPr>
        <p:grpSpPr>
          <a:xfrm>
            <a:off x="1337909" y="2721862"/>
            <a:ext cx="118110" cy="2930525"/>
            <a:chOff x="1337909" y="2721862"/>
            <a:chExt cx="118110" cy="2930525"/>
          </a:xfrm>
        </p:grpSpPr>
        <p:sp>
          <p:nvSpPr>
            <p:cNvPr id="533" name="object 533"/>
            <p:cNvSpPr/>
            <p:nvPr/>
          </p:nvSpPr>
          <p:spPr>
            <a:xfrm>
              <a:off x="1396964" y="2821627"/>
              <a:ext cx="0" cy="2830830"/>
            </a:xfrm>
            <a:custGeom>
              <a:avLst/>
              <a:gdLst/>
              <a:ahLst/>
              <a:cxnLst/>
              <a:rect l="l" t="t" r="r" b="b"/>
              <a:pathLst>
                <a:path h="2830829">
                  <a:moveTo>
                    <a:pt x="0" y="0"/>
                  </a:moveTo>
                  <a:lnTo>
                    <a:pt x="0" y="2830677"/>
                  </a:lnTo>
                </a:path>
              </a:pathLst>
            </a:custGeom>
            <a:ln w="334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1337909" y="2721862"/>
              <a:ext cx="118110" cy="162560"/>
            </a:xfrm>
            <a:custGeom>
              <a:avLst/>
              <a:gdLst/>
              <a:ahLst/>
              <a:cxnLst/>
              <a:rect l="l" t="t" r="r" b="b"/>
              <a:pathLst>
                <a:path w="118109" h="162560">
                  <a:moveTo>
                    <a:pt x="59055" y="0"/>
                  </a:moveTo>
                  <a:lnTo>
                    <a:pt x="0" y="162293"/>
                  </a:lnTo>
                  <a:lnTo>
                    <a:pt x="118110" y="162293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5" name="object 535"/>
          <p:cNvSpPr txBox="1"/>
          <p:nvPr/>
        </p:nvSpPr>
        <p:spPr>
          <a:xfrm>
            <a:off x="2035727" y="1944804"/>
            <a:ext cx="216090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dirty="0">
                <a:latin typeface="Noteworthy"/>
                <a:cs typeface="Noteworthy"/>
              </a:rPr>
              <a:t>2.</a:t>
            </a:r>
            <a:r>
              <a:rPr sz="1850" spc="-30" dirty="0">
                <a:latin typeface="Noteworthy"/>
                <a:cs typeface="Noteworthy"/>
              </a:rPr>
              <a:t> </a:t>
            </a:r>
            <a:r>
              <a:rPr sz="1850" dirty="0">
                <a:latin typeface="Noteworthy"/>
                <a:cs typeface="Noteworthy"/>
              </a:rPr>
              <a:t>Hold</a:t>
            </a:r>
            <a:r>
              <a:rPr sz="1850" spc="-30" dirty="0">
                <a:latin typeface="Noteworthy"/>
                <a:cs typeface="Noteworthy"/>
              </a:rPr>
              <a:t> </a:t>
            </a:r>
            <a:r>
              <a:rPr sz="1850" spc="-40" dirty="0">
                <a:latin typeface="Noteworthy"/>
                <a:cs typeface="Noteworthy"/>
              </a:rPr>
              <a:t>for</a:t>
            </a:r>
            <a:r>
              <a:rPr sz="1850" spc="-30" dirty="0">
                <a:latin typeface="Noteworthy"/>
                <a:cs typeface="Noteworthy"/>
              </a:rPr>
              <a:t> </a:t>
            </a:r>
            <a:r>
              <a:rPr sz="1850" dirty="0">
                <a:latin typeface="Noteworthy"/>
                <a:cs typeface="Noteworthy"/>
              </a:rPr>
              <a:t>4</a:t>
            </a:r>
            <a:r>
              <a:rPr sz="1850" spc="-30" dirty="0">
                <a:latin typeface="Noteworthy"/>
                <a:cs typeface="Noteworthy"/>
              </a:rPr>
              <a:t> </a:t>
            </a:r>
            <a:r>
              <a:rPr sz="1850" spc="-10" dirty="0">
                <a:latin typeface="Noteworthy"/>
                <a:cs typeface="Noteworthy"/>
              </a:rPr>
              <a:t>seconds...</a:t>
            </a:r>
            <a:endParaRPr sz="1850">
              <a:latin typeface="Noteworthy"/>
              <a:cs typeface="Noteworthy"/>
            </a:endParaRPr>
          </a:p>
        </p:txBody>
      </p:sp>
      <p:sp>
        <p:nvSpPr>
          <p:cNvPr id="536" name="object 536"/>
          <p:cNvSpPr txBox="1"/>
          <p:nvPr/>
        </p:nvSpPr>
        <p:spPr>
          <a:xfrm>
            <a:off x="2010408" y="5979676"/>
            <a:ext cx="217487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dirty="0">
                <a:latin typeface="Noteworthy"/>
                <a:cs typeface="Noteworthy"/>
              </a:rPr>
              <a:t>3.</a:t>
            </a:r>
            <a:r>
              <a:rPr sz="1850" spc="-30" dirty="0">
                <a:latin typeface="Noteworthy"/>
                <a:cs typeface="Noteworthy"/>
              </a:rPr>
              <a:t> </a:t>
            </a:r>
            <a:r>
              <a:rPr sz="1850" dirty="0">
                <a:latin typeface="Noteworthy"/>
                <a:cs typeface="Noteworthy"/>
              </a:rPr>
              <a:t>Hold</a:t>
            </a:r>
            <a:r>
              <a:rPr sz="1850" spc="-30" dirty="0">
                <a:latin typeface="Noteworthy"/>
                <a:cs typeface="Noteworthy"/>
              </a:rPr>
              <a:t> </a:t>
            </a:r>
            <a:r>
              <a:rPr sz="1850" spc="-40" dirty="0">
                <a:latin typeface="Noteworthy"/>
                <a:cs typeface="Noteworthy"/>
              </a:rPr>
              <a:t>for</a:t>
            </a:r>
            <a:r>
              <a:rPr sz="1850" spc="-30" dirty="0">
                <a:latin typeface="Noteworthy"/>
                <a:cs typeface="Noteworthy"/>
              </a:rPr>
              <a:t> </a:t>
            </a:r>
            <a:r>
              <a:rPr sz="1850" dirty="0">
                <a:latin typeface="Noteworthy"/>
                <a:cs typeface="Noteworthy"/>
              </a:rPr>
              <a:t>4</a:t>
            </a:r>
            <a:r>
              <a:rPr sz="1850" spc="-30" dirty="0">
                <a:latin typeface="Noteworthy"/>
                <a:cs typeface="Noteworthy"/>
              </a:rPr>
              <a:t> </a:t>
            </a:r>
            <a:r>
              <a:rPr sz="1850" spc="-10" dirty="0">
                <a:latin typeface="Noteworthy"/>
                <a:cs typeface="Noteworthy"/>
              </a:rPr>
              <a:t>seconds...</a:t>
            </a:r>
            <a:endParaRPr sz="1850">
              <a:latin typeface="Noteworthy"/>
              <a:cs typeface="Noteworthy"/>
            </a:endParaRPr>
          </a:p>
        </p:txBody>
      </p:sp>
      <p:sp>
        <p:nvSpPr>
          <p:cNvPr id="537" name="object 537"/>
          <p:cNvSpPr txBox="1"/>
          <p:nvPr/>
        </p:nvSpPr>
        <p:spPr>
          <a:xfrm>
            <a:off x="655117" y="2835125"/>
            <a:ext cx="400685" cy="2766060"/>
          </a:xfrm>
          <a:prstGeom prst="rect">
            <a:avLst/>
          </a:prstGeom>
        </p:spPr>
        <p:txBody>
          <a:bodyPr vert="vert270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850" dirty="0">
                <a:latin typeface="Noteworthy"/>
                <a:cs typeface="Noteworthy"/>
              </a:rPr>
              <a:t>1.</a:t>
            </a:r>
            <a:r>
              <a:rPr sz="1850" spc="-35" dirty="0">
                <a:latin typeface="Noteworthy"/>
                <a:cs typeface="Noteworthy"/>
              </a:rPr>
              <a:t> </a:t>
            </a:r>
            <a:r>
              <a:rPr sz="1850" dirty="0">
                <a:latin typeface="Noteworthy"/>
                <a:cs typeface="Noteworthy"/>
              </a:rPr>
              <a:t>Slowly</a:t>
            </a:r>
            <a:r>
              <a:rPr sz="1850" spc="-35" dirty="0">
                <a:latin typeface="Noteworthy"/>
                <a:cs typeface="Noteworthy"/>
              </a:rPr>
              <a:t> </a:t>
            </a:r>
            <a:r>
              <a:rPr sz="1850" dirty="0">
                <a:latin typeface="Noteworthy"/>
                <a:cs typeface="Noteworthy"/>
              </a:rPr>
              <a:t>inhale</a:t>
            </a:r>
            <a:r>
              <a:rPr sz="1850" spc="-30" dirty="0">
                <a:latin typeface="Noteworthy"/>
                <a:cs typeface="Noteworthy"/>
              </a:rPr>
              <a:t> </a:t>
            </a:r>
            <a:r>
              <a:rPr sz="1850" spc="-40" dirty="0">
                <a:latin typeface="Noteworthy"/>
                <a:cs typeface="Noteworthy"/>
              </a:rPr>
              <a:t>for</a:t>
            </a:r>
            <a:r>
              <a:rPr sz="1850" spc="-35" dirty="0">
                <a:latin typeface="Noteworthy"/>
                <a:cs typeface="Noteworthy"/>
              </a:rPr>
              <a:t> </a:t>
            </a:r>
            <a:r>
              <a:rPr sz="1850" dirty="0">
                <a:latin typeface="Noteworthy"/>
                <a:cs typeface="Noteworthy"/>
              </a:rPr>
              <a:t>4</a:t>
            </a:r>
            <a:r>
              <a:rPr sz="1850" spc="-35" dirty="0">
                <a:latin typeface="Noteworthy"/>
                <a:cs typeface="Noteworthy"/>
              </a:rPr>
              <a:t> </a:t>
            </a:r>
            <a:r>
              <a:rPr sz="1850" spc="-10" dirty="0">
                <a:latin typeface="Noteworthy"/>
                <a:cs typeface="Noteworthy"/>
              </a:rPr>
              <a:t>seconds...</a:t>
            </a:r>
            <a:endParaRPr sz="1850">
              <a:latin typeface="Noteworthy"/>
              <a:cs typeface="Noteworthy"/>
            </a:endParaRPr>
          </a:p>
        </p:txBody>
      </p:sp>
      <p:sp>
        <p:nvSpPr>
          <p:cNvPr id="538" name="object 538"/>
          <p:cNvSpPr txBox="1"/>
          <p:nvPr/>
        </p:nvSpPr>
        <p:spPr>
          <a:xfrm>
            <a:off x="5097039" y="2776359"/>
            <a:ext cx="400685" cy="2882900"/>
          </a:xfrm>
          <a:prstGeom prst="rect">
            <a:avLst/>
          </a:prstGeom>
        </p:spPr>
        <p:txBody>
          <a:bodyPr vert="vert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850" dirty="0">
                <a:latin typeface="Noteworthy"/>
                <a:cs typeface="Noteworthy"/>
              </a:rPr>
              <a:t>3.</a:t>
            </a:r>
            <a:r>
              <a:rPr sz="1850" spc="-35" dirty="0">
                <a:latin typeface="Noteworthy"/>
                <a:cs typeface="Noteworthy"/>
              </a:rPr>
              <a:t> </a:t>
            </a:r>
            <a:r>
              <a:rPr sz="1850" dirty="0">
                <a:latin typeface="Noteworthy"/>
                <a:cs typeface="Noteworthy"/>
              </a:rPr>
              <a:t>Slowly</a:t>
            </a:r>
            <a:r>
              <a:rPr sz="1850" spc="-35" dirty="0">
                <a:latin typeface="Noteworthy"/>
                <a:cs typeface="Noteworthy"/>
              </a:rPr>
              <a:t> </a:t>
            </a:r>
            <a:r>
              <a:rPr sz="1850" dirty="0">
                <a:latin typeface="Noteworthy"/>
                <a:cs typeface="Noteworthy"/>
              </a:rPr>
              <a:t>inhale</a:t>
            </a:r>
            <a:r>
              <a:rPr sz="1850" spc="-35" dirty="0">
                <a:latin typeface="Noteworthy"/>
                <a:cs typeface="Noteworthy"/>
              </a:rPr>
              <a:t> </a:t>
            </a:r>
            <a:r>
              <a:rPr sz="1850" spc="-40" dirty="0">
                <a:latin typeface="Noteworthy"/>
                <a:cs typeface="Noteworthy"/>
              </a:rPr>
              <a:t>for</a:t>
            </a:r>
            <a:r>
              <a:rPr sz="1850" spc="-30" dirty="0">
                <a:latin typeface="Noteworthy"/>
                <a:cs typeface="Noteworthy"/>
              </a:rPr>
              <a:t> </a:t>
            </a:r>
            <a:r>
              <a:rPr sz="1850" dirty="0">
                <a:latin typeface="Noteworthy"/>
                <a:cs typeface="Noteworthy"/>
              </a:rPr>
              <a:t>4</a:t>
            </a:r>
            <a:r>
              <a:rPr sz="1850" spc="-35" dirty="0">
                <a:latin typeface="Noteworthy"/>
                <a:cs typeface="Noteworthy"/>
              </a:rPr>
              <a:t> </a:t>
            </a:r>
            <a:r>
              <a:rPr sz="1850" spc="-10" dirty="0">
                <a:latin typeface="Noteworthy"/>
                <a:cs typeface="Noteworthy"/>
              </a:rPr>
              <a:t>seconds...</a:t>
            </a:r>
            <a:endParaRPr sz="1850">
              <a:latin typeface="Noteworthy"/>
              <a:cs typeface="Noteworthy"/>
            </a:endParaRPr>
          </a:p>
        </p:txBody>
      </p:sp>
      <p:sp>
        <p:nvSpPr>
          <p:cNvPr id="539" name="object 539"/>
          <p:cNvSpPr txBox="1"/>
          <p:nvPr/>
        </p:nvSpPr>
        <p:spPr>
          <a:xfrm>
            <a:off x="5824699" y="2226119"/>
            <a:ext cx="4095115" cy="275018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41300" marR="5080" indent="-228600">
              <a:lnSpc>
                <a:spcPts val="3100"/>
              </a:lnSpc>
              <a:spcBef>
                <a:spcPts val="219"/>
              </a:spcBef>
              <a:buSzPct val="42307"/>
              <a:buFont typeface="Avenir Next"/>
              <a:buChar char="•"/>
              <a:tabLst>
                <a:tab pos="241300" algn="l"/>
              </a:tabLst>
            </a:pPr>
            <a:r>
              <a:rPr sz="2600" dirty="0">
                <a:latin typeface="HelveticaNeueLT Pro 55 Roman"/>
                <a:cs typeface="HelveticaNeueLT Pro 55 Roman"/>
              </a:rPr>
              <a:t>Count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for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four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seconds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as </a:t>
            </a:r>
            <a:r>
              <a:rPr sz="2600" dirty="0">
                <a:latin typeface="HelveticaNeueLT Pro 55 Roman"/>
                <a:cs typeface="HelveticaNeueLT Pro 55 Roman"/>
              </a:rPr>
              <a:t>you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inhale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breath</a:t>
            </a:r>
            <a:endParaRPr sz="2600">
              <a:latin typeface="HelveticaNeueLT Pro 55 Roman"/>
              <a:cs typeface="HelveticaNeueLT Pro 55 Roman"/>
            </a:endParaRPr>
          </a:p>
          <a:p>
            <a:pPr marL="241300" marR="328930" indent="-228600">
              <a:lnSpc>
                <a:spcPts val="3100"/>
              </a:lnSpc>
              <a:spcBef>
                <a:spcPts val="1415"/>
              </a:spcBef>
              <a:buSzPct val="42307"/>
              <a:buFont typeface="Avenir Next"/>
              <a:buChar char="•"/>
              <a:tabLst>
                <a:tab pos="241300" algn="l"/>
              </a:tabLst>
            </a:pPr>
            <a:r>
              <a:rPr sz="2600" dirty="0">
                <a:latin typeface="HelveticaNeueLT Pro 55 Roman"/>
                <a:cs typeface="HelveticaNeueLT Pro 55 Roman"/>
              </a:rPr>
              <a:t>Hold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this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breath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for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spc="-20" dirty="0">
                <a:latin typeface="HelveticaNeueLT Pro 55 Roman"/>
                <a:cs typeface="HelveticaNeueLT Pro 55 Roman"/>
              </a:rPr>
              <a:t>four </a:t>
            </a:r>
            <a:r>
              <a:rPr sz="2600" spc="-10" dirty="0">
                <a:latin typeface="HelveticaNeueLT Pro 55 Roman"/>
                <a:cs typeface="HelveticaNeueLT Pro 55 Roman"/>
              </a:rPr>
              <a:t>seconds</a:t>
            </a:r>
            <a:endParaRPr sz="2600">
              <a:latin typeface="HelveticaNeueLT Pro 55 Roman"/>
              <a:cs typeface="HelveticaNeueLT Pro 55 Roman"/>
            </a:endParaRPr>
          </a:p>
          <a:p>
            <a:pPr marL="241300" marR="5080" indent="-228600">
              <a:lnSpc>
                <a:spcPts val="3100"/>
              </a:lnSpc>
              <a:spcBef>
                <a:spcPts val="1420"/>
              </a:spcBef>
              <a:buSzPct val="42307"/>
              <a:buFont typeface="Avenir Next"/>
              <a:buChar char="•"/>
              <a:tabLst>
                <a:tab pos="241300" algn="l"/>
              </a:tabLst>
            </a:pPr>
            <a:r>
              <a:rPr sz="2600" dirty="0">
                <a:latin typeface="HelveticaNeueLT Pro 55 Roman"/>
                <a:cs typeface="HelveticaNeueLT Pro 55 Roman"/>
              </a:rPr>
              <a:t>Count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for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four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seconds</a:t>
            </a:r>
            <a:r>
              <a:rPr sz="2600" spc="-55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as </a:t>
            </a:r>
            <a:r>
              <a:rPr sz="2600" dirty="0">
                <a:latin typeface="HelveticaNeueLT Pro 55 Roman"/>
                <a:cs typeface="HelveticaNeueLT Pro 55 Roman"/>
              </a:rPr>
              <a:t>you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breath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out</a:t>
            </a:r>
            <a:endParaRPr sz="2600">
              <a:latin typeface="HelveticaNeueLT Pro 55 Roman"/>
              <a:cs typeface="HelveticaNeueLT Pro 55 Roman"/>
            </a:endParaRPr>
          </a:p>
        </p:txBody>
      </p:sp>
      <p:sp>
        <p:nvSpPr>
          <p:cNvPr id="540" name="object 540"/>
          <p:cNvSpPr txBox="1"/>
          <p:nvPr/>
        </p:nvSpPr>
        <p:spPr>
          <a:xfrm>
            <a:off x="5824699" y="5128319"/>
            <a:ext cx="3892550" cy="12090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41300" marR="5080" indent="-228600">
              <a:lnSpc>
                <a:spcPts val="3100"/>
              </a:lnSpc>
              <a:spcBef>
                <a:spcPts val="215"/>
              </a:spcBef>
              <a:buSzPct val="42307"/>
              <a:buFont typeface="Avenir Next"/>
              <a:buChar char="•"/>
              <a:tabLst>
                <a:tab pos="241300" algn="l"/>
              </a:tabLst>
            </a:pPr>
            <a:r>
              <a:rPr sz="2600" dirty="0">
                <a:latin typeface="HelveticaNeueLT Pro 55 Roman"/>
                <a:cs typeface="HelveticaNeueLT Pro 55 Roman"/>
              </a:rPr>
              <a:t>Hold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your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breath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for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spc="-20" dirty="0">
                <a:latin typeface="HelveticaNeueLT Pro 55 Roman"/>
                <a:cs typeface="HelveticaNeueLT Pro 55 Roman"/>
              </a:rPr>
              <a:t>four </a:t>
            </a:r>
            <a:r>
              <a:rPr sz="2600" dirty="0">
                <a:latin typeface="HelveticaNeueLT Pro 55 Roman"/>
                <a:cs typeface="HelveticaNeueLT Pro 55 Roman"/>
              </a:rPr>
              <a:t>seconds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before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inhaling again</a:t>
            </a:r>
            <a:endParaRPr sz="2600">
              <a:latin typeface="HelveticaNeueLT Pro 55 Roman"/>
              <a:cs typeface="HelveticaNeueLT Pro 55 Roman"/>
            </a:endParaRPr>
          </a:p>
        </p:txBody>
      </p:sp>
      <p:sp>
        <p:nvSpPr>
          <p:cNvPr id="541" name="object 541"/>
          <p:cNvSpPr txBox="1">
            <a:spLocks noGrp="1"/>
          </p:cNvSpPr>
          <p:nvPr>
            <p:ph type="title"/>
          </p:nvPr>
        </p:nvSpPr>
        <p:spPr>
          <a:xfrm>
            <a:off x="5801300" y="1064770"/>
            <a:ext cx="4039235" cy="110744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>
              <a:lnSpc>
                <a:spcPts val="3960"/>
              </a:lnSpc>
              <a:spcBef>
                <a:spcPts val="730"/>
              </a:spcBef>
              <a:tabLst>
                <a:tab pos="1692275" algn="l"/>
                <a:tab pos="1782445" algn="l"/>
                <a:tab pos="2094864" algn="l"/>
              </a:tabLst>
            </a:pPr>
            <a:r>
              <a:rPr spc="-10" dirty="0"/>
              <a:t>Option</a:t>
            </a:r>
            <a:r>
              <a:rPr dirty="0"/>
              <a:t>	</a:t>
            </a:r>
            <a:r>
              <a:rPr spc="-50" dirty="0"/>
              <a:t>1</a:t>
            </a:r>
            <a:r>
              <a:rPr dirty="0"/>
              <a:t>	</a:t>
            </a:r>
            <a:r>
              <a:rPr spc="-50" dirty="0"/>
              <a:t>-</a:t>
            </a:r>
            <a:r>
              <a:rPr spc="950" dirty="0"/>
              <a:t> </a:t>
            </a:r>
            <a:r>
              <a:rPr spc="-10" dirty="0"/>
              <a:t>Square</a:t>
            </a:r>
            <a:r>
              <a:rPr dirty="0"/>
              <a:t>		</a:t>
            </a:r>
            <a:r>
              <a:rPr spc="-10" dirty="0"/>
              <a:t>Breathing</a:t>
            </a:r>
          </a:p>
        </p:txBody>
      </p:sp>
      <p:sp>
        <p:nvSpPr>
          <p:cNvPr id="542" name="object 542"/>
          <p:cNvSpPr txBox="1"/>
          <p:nvPr/>
        </p:nvSpPr>
        <p:spPr>
          <a:xfrm>
            <a:off x="726351" y="6669582"/>
            <a:ext cx="9239885" cy="563880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40335" marR="166370">
              <a:lnSpc>
                <a:spcPct val="107200"/>
              </a:lnSpc>
              <a:spcBef>
                <a:spcPts val="295"/>
              </a:spcBef>
            </a:pPr>
            <a:r>
              <a:rPr sz="1400" dirty="0">
                <a:latin typeface="HelveticaNeueLT Pro 55 Roman"/>
                <a:cs typeface="HelveticaNeueLT Pro 55 Roman"/>
              </a:rPr>
              <a:t>Students</a:t>
            </a:r>
            <a:r>
              <a:rPr sz="1400" spc="-6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can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complete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a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journalling</a:t>
            </a:r>
            <a:r>
              <a:rPr sz="1400" spc="-6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exercise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if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they</a:t>
            </a:r>
            <a:r>
              <a:rPr sz="1400" spc="-6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prefer.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“If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there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is</a:t>
            </a:r>
            <a:r>
              <a:rPr sz="1400" spc="-6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anything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stuck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on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your</a:t>
            </a:r>
            <a:r>
              <a:rPr sz="1400" spc="-6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mind,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use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this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spc="-10" dirty="0">
                <a:latin typeface="HelveticaNeueLT Pro 55 Roman"/>
                <a:cs typeface="HelveticaNeueLT Pro 55 Roman"/>
              </a:rPr>
              <a:t>space </a:t>
            </a:r>
            <a:r>
              <a:rPr sz="1400" dirty="0">
                <a:latin typeface="HelveticaNeueLT Pro 55 Roman"/>
                <a:cs typeface="HelveticaNeueLT Pro 55 Roman"/>
              </a:rPr>
              <a:t>to</a:t>
            </a:r>
            <a:r>
              <a:rPr sz="1400" spc="-1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let</a:t>
            </a:r>
            <a:r>
              <a:rPr sz="1400" spc="-1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it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go”</a:t>
            </a:r>
            <a:r>
              <a:rPr sz="1400" spc="-1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(SPHE</a:t>
            </a:r>
            <a:r>
              <a:rPr sz="1400" spc="-10" dirty="0">
                <a:latin typeface="HelveticaNeueLT Pro 55 Roman"/>
                <a:cs typeface="HelveticaNeueLT Pro 55 Roman"/>
              </a:rPr>
              <a:t> Copy).</a:t>
            </a:r>
            <a:endParaRPr sz="1400">
              <a:latin typeface="HelveticaNeueLT Pro 55 Roman"/>
              <a:cs typeface="HelveticaNeueLT Pro 55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18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Stress’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0699" y="1959400"/>
            <a:ext cx="7887970" cy="407479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49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sz="2600" dirty="0">
                <a:latin typeface="HelveticaNeueLT Pro 55 Roman"/>
                <a:cs typeface="HelveticaNeueLT Pro 55 Roman"/>
              </a:rPr>
              <a:t>Look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around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your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space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are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in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for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moment.</a:t>
            </a:r>
            <a:endParaRPr sz="2600">
              <a:latin typeface="HelveticaNeueLT Pro 55 Roman"/>
              <a:cs typeface="HelveticaNeueLT Pro 55 Roman"/>
            </a:endParaRPr>
          </a:p>
          <a:p>
            <a:pPr marL="240665" indent="-227965">
              <a:lnSpc>
                <a:spcPct val="100000"/>
              </a:lnSpc>
              <a:spcBef>
                <a:spcPts val="1400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sz="2600" dirty="0">
                <a:latin typeface="HelveticaNeueLT Pro 55 Roman"/>
                <a:cs typeface="HelveticaNeueLT Pro 55 Roman"/>
              </a:rPr>
              <a:t>What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colours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are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around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spc="-20" dirty="0">
                <a:latin typeface="HelveticaNeueLT Pro 55 Roman"/>
                <a:cs typeface="HelveticaNeueLT Pro 55 Roman"/>
              </a:rPr>
              <a:t>you?</a:t>
            </a:r>
            <a:endParaRPr sz="2600">
              <a:latin typeface="HelveticaNeueLT Pro 55 Roman"/>
              <a:cs typeface="HelveticaNeueLT Pro 55 Roman"/>
            </a:endParaRPr>
          </a:p>
          <a:p>
            <a:pPr marL="240665" marR="5080" indent="-228600">
              <a:lnSpc>
                <a:spcPts val="3100"/>
              </a:lnSpc>
              <a:spcBef>
                <a:spcPts val="1515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sz="2600" dirty="0">
                <a:latin typeface="HelveticaNeueLT Pro 55 Roman"/>
                <a:cs typeface="HelveticaNeueLT Pro 55 Roman"/>
              </a:rPr>
              <a:t>What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is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one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thing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that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find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interesting</a:t>
            </a:r>
            <a:r>
              <a:rPr sz="2600" spc="-5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about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the </a:t>
            </a:r>
            <a:r>
              <a:rPr sz="2600" dirty="0">
                <a:latin typeface="HelveticaNeueLT Pro 55 Roman"/>
                <a:cs typeface="HelveticaNeueLT Pro 55 Roman"/>
              </a:rPr>
              <a:t>space</a:t>
            </a:r>
            <a:r>
              <a:rPr sz="2600" spc="-4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around</a:t>
            </a:r>
            <a:r>
              <a:rPr sz="2600" spc="-35" dirty="0">
                <a:latin typeface="HelveticaNeueLT Pro 55 Roman"/>
                <a:cs typeface="HelveticaNeueLT Pro 55 Roman"/>
              </a:rPr>
              <a:t> </a:t>
            </a:r>
            <a:r>
              <a:rPr sz="2600" spc="-20" dirty="0">
                <a:latin typeface="HelveticaNeueLT Pro 55 Roman"/>
                <a:cs typeface="HelveticaNeueLT Pro 55 Roman"/>
              </a:rPr>
              <a:t>you?</a:t>
            </a:r>
            <a:endParaRPr sz="2600">
              <a:latin typeface="HelveticaNeueLT Pro 55 Roman"/>
              <a:cs typeface="HelveticaNeueLT Pro 55 Roman"/>
            </a:endParaRPr>
          </a:p>
          <a:p>
            <a:pPr marL="240665" marR="66040" indent="-228600">
              <a:lnSpc>
                <a:spcPts val="3100"/>
              </a:lnSpc>
              <a:spcBef>
                <a:spcPts val="1420"/>
              </a:spcBef>
              <a:buSzPct val="42307"/>
              <a:buFont typeface="Avenir Next"/>
              <a:buChar char="•"/>
              <a:tabLst>
                <a:tab pos="240665" algn="l"/>
              </a:tabLst>
            </a:pPr>
            <a:r>
              <a:rPr sz="2600" dirty="0">
                <a:latin typeface="HelveticaNeueLT Pro 55 Roman"/>
                <a:cs typeface="HelveticaNeueLT Pro 55 Roman"/>
              </a:rPr>
              <a:t>What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is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one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small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thing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that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can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do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right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at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spc="-20" dirty="0">
                <a:latin typeface="HelveticaNeueLT Pro 55 Roman"/>
                <a:cs typeface="HelveticaNeueLT Pro 55 Roman"/>
              </a:rPr>
              <a:t>this </a:t>
            </a:r>
            <a:r>
              <a:rPr sz="2600" dirty="0">
                <a:latin typeface="HelveticaNeueLT Pro 55 Roman"/>
                <a:cs typeface="HelveticaNeueLT Pro 55 Roman"/>
              </a:rPr>
              <a:t>moment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to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make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you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feel</a:t>
            </a:r>
            <a:r>
              <a:rPr sz="2600" spc="-3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1%</a:t>
            </a:r>
            <a:r>
              <a:rPr sz="2600" spc="-2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better?</a:t>
            </a:r>
            <a:endParaRPr sz="2600">
              <a:latin typeface="HelveticaNeueLT Pro 55 Roman"/>
              <a:cs typeface="HelveticaNeueLT Pro 55 Roman"/>
            </a:endParaRPr>
          </a:p>
          <a:p>
            <a:pPr marL="12700" marR="191770">
              <a:lnSpc>
                <a:spcPts val="3100"/>
              </a:lnSpc>
              <a:spcBef>
                <a:spcPts val="1415"/>
              </a:spcBef>
            </a:pPr>
            <a:r>
              <a:rPr sz="2600" i="1" dirty="0">
                <a:latin typeface="Helvetica Neue LT Pro 56 Italic"/>
                <a:cs typeface="Helvetica Neue LT Pro 56 Italic"/>
              </a:rPr>
              <a:t>Taking</a:t>
            </a:r>
            <a:r>
              <a:rPr sz="2600" i="1" spc="-50" dirty="0">
                <a:latin typeface="Helvetica Neue LT Pro 56 Italic"/>
                <a:cs typeface="Helvetica Neue LT Pro 56 Italic"/>
              </a:rPr>
              <a:t> </a:t>
            </a:r>
            <a:r>
              <a:rPr sz="2600" i="1" dirty="0">
                <a:latin typeface="Helvetica Neue LT Pro 56 Italic"/>
                <a:cs typeface="Helvetica Neue LT Pro 56 Italic"/>
              </a:rPr>
              <a:t>a</a:t>
            </a:r>
            <a:r>
              <a:rPr sz="2600" i="1" spc="-50" dirty="0">
                <a:latin typeface="Helvetica Neue LT Pro 56 Italic"/>
                <a:cs typeface="Helvetica Neue LT Pro 56 Italic"/>
              </a:rPr>
              <a:t> </a:t>
            </a:r>
            <a:r>
              <a:rPr sz="2600" i="1" dirty="0">
                <a:latin typeface="Helvetica Neue LT Pro 56 Italic"/>
                <a:cs typeface="Helvetica Neue LT Pro 56 Italic"/>
              </a:rPr>
              <a:t>drink</a:t>
            </a:r>
            <a:r>
              <a:rPr sz="2600" i="1" spc="-45" dirty="0">
                <a:latin typeface="Helvetica Neue LT Pro 56 Italic"/>
                <a:cs typeface="Helvetica Neue LT Pro 56 Italic"/>
              </a:rPr>
              <a:t> </a:t>
            </a:r>
            <a:r>
              <a:rPr sz="2600" i="1" dirty="0">
                <a:latin typeface="Helvetica Neue LT Pro 56 Italic"/>
                <a:cs typeface="Helvetica Neue LT Pro 56 Italic"/>
              </a:rPr>
              <a:t>of</a:t>
            </a:r>
            <a:r>
              <a:rPr sz="2600" i="1" spc="-50" dirty="0">
                <a:latin typeface="Helvetica Neue LT Pro 56 Italic"/>
                <a:cs typeface="Helvetica Neue LT Pro 56 Italic"/>
              </a:rPr>
              <a:t> </a:t>
            </a:r>
            <a:r>
              <a:rPr sz="2600" i="1" dirty="0">
                <a:latin typeface="Helvetica Neue LT Pro 56 Italic"/>
                <a:cs typeface="Helvetica Neue LT Pro 56 Italic"/>
              </a:rPr>
              <a:t>water,</a:t>
            </a:r>
            <a:r>
              <a:rPr sz="2600" i="1" spc="-50" dirty="0">
                <a:latin typeface="Helvetica Neue LT Pro 56 Italic"/>
                <a:cs typeface="Helvetica Neue LT Pro 56 Italic"/>
              </a:rPr>
              <a:t> </a:t>
            </a:r>
            <a:r>
              <a:rPr sz="2600" i="1" dirty="0">
                <a:latin typeface="Helvetica Neue LT Pro 56 Italic"/>
                <a:cs typeface="Helvetica Neue LT Pro 56 Italic"/>
              </a:rPr>
              <a:t>stretching,</a:t>
            </a:r>
            <a:r>
              <a:rPr sz="2600" i="1" spc="-45" dirty="0">
                <a:latin typeface="Helvetica Neue LT Pro 56 Italic"/>
                <a:cs typeface="Helvetica Neue LT Pro 56 Italic"/>
              </a:rPr>
              <a:t> </a:t>
            </a:r>
            <a:r>
              <a:rPr sz="2600" i="1" dirty="0">
                <a:latin typeface="Helvetica Neue LT Pro 56 Italic"/>
                <a:cs typeface="Helvetica Neue LT Pro 56 Italic"/>
              </a:rPr>
              <a:t>standing,</a:t>
            </a:r>
            <a:r>
              <a:rPr sz="2600" i="1" spc="-50" dirty="0">
                <a:latin typeface="Helvetica Neue LT Pro 56 Italic"/>
                <a:cs typeface="Helvetica Neue LT Pro 56 Italic"/>
              </a:rPr>
              <a:t> </a:t>
            </a:r>
            <a:r>
              <a:rPr sz="2600" i="1" spc="-10" dirty="0">
                <a:latin typeface="Helvetica Neue LT Pro 56 Italic"/>
                <a:cs typeface="Helvetica Neue LT Pro 56 Italic"/>
              </a:rPr>
              <a:t>moving around?</a:t>
            </a:r>
            <a:endParaRPr sz="2600">
              <a:latin typeface="Helvetica Neue LT Pro 56 Italic"/>
              <a:cs typeface="Helvetica Neue LT Pro 56 Ital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299" y="1289277"/>
            <a:ext cx="530733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8670" algn="l"/>
                <a:tab pos="3514725" algn="l"/>
              </a:tabLst>
            </a:pPr>
            <a:r>
              <a:rPr spc="-10" dirty="0"/>
              <a:t>Practice</a:t>
            </a:r>
            <a:r>
              <a:rPr dirty="0"/>
              <a:t>	</a:t>
            </a:r>
            <a:r>
              <a:rPr spc="-10" dirty="0"/>
              <a:t>Being</a:t>
            </a:r>
            <a:r>
              <a:rPr dirty="0"/>
              <a:t>	</a:t>
            </a:r>
            <a:r>
              <a:rPr spc="-10" dirty="0"/>
              <a:t>Present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6351" y="6669582"/>
            <a:ext cx="9239885" cy="563880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40335" marR="166370">
              <a:lnSpc>
                <a:spcPct val="107200"/>
              </a:lnSpc>
              <a:spcBef>
                <a:spcPts val="295"/>
              </a:spcBef>
            </a:pPr>
            <a:r>
              <a:rPr sz="1400" dirty="0">
                <a:latin typeface="HelveticaNeueLT Pro 55 Roman"/>
                <a:cs typeface="HelveticaNeueLT Pro 55 Roman"/>
              </a:rPr>
              <a:t>Students</a:t>
            </a:r>
            <a:r>
              <a:rPr sz="1400" spc="-6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can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complete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a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journalling</a:t>
            </a:r>
            <a:r>
              <a:rPr sz="1400" spc="-6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exercise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if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they</a:t>
            </a:r>
            <a:r>
              <a:rPr sz="1400" spc="-6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prefer.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“If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there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is</a:t>
            </a:r>
            <a:r>
              <a:rPr sz="1400" spc="-6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anything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stuck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on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your</a:t>
            </a:r>
            <a:r>
              <a:rPr sz="1400" spc="-6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mind,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use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this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spc="-10" dirty="0">
                <a:latin typeface="HelveticaNeueLT Pro 55 Roman"/>
                <a:cs typeface="HelveticaNeueLT Pro 55 Roman"/>
              </a:rPr>
              <a:t>space </a:t>
            </a:r>
            <a:r>
              <a:rPr sz="1400" dirty="0">
                <a:latin typeface="HelveticaNeueLT Pro 55 Roman"/>
                <a:cs typeface="HelveticaNeueLT Pro 55 Roman"/>
              </a:rPr>
              <a:t>to</a:t>
            </a:r>
            <a:r>
              <a:rPr sz="1400" spc="-1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let</a:t>
            </a:r>
            <a:r>
              <a:rPr sz="1400" spc="-1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it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go”</a:t>
            </a:r>
            <a:r>
              <a:rPr sz="1400" spc="-1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(SPHE</a:t>
            </a:r>
            <a:r>
              <a:rPr sz="1400" spc="-10" dirty="0">
                <a:latin typeface="HelveticaNeueLT Pro 55 Roman"/>
                <a:cs typeface="HelveticaNeueLT Pro 55 Roman"/>
              </a:rPr>
              <a:t> Copy).</a:t>
            </a:r>
            <a:endParaRPr sz="1400">
              <a:latin typeface="HelveticaNeueLT Pro 55 Roman"/>
              <a:cs typeface="HelveticaNeueLT Pro 55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4000" y="1782013"/>
            <a:ext cx="7992109" cy="4601845"/>
            <a:chOff x="1374000" y="1782013"/>
            <a:chExt cx="7992109" cy="4601845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4000" y="1782013"/>
              <a:ext cx="7991999" cy="460181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38788" y="370374"/>
            <a:ext cx="318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Stress’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18003" y="325120"/>
            <a:ext cx="1428115" cy="302895"/>
          </a:xfrm>
          <a:custGeom>
            <a:avLst/>
            <a:gdLst/>
            <a:ahLst/>
            <a:cxnLst/>
            <a:rect l="l" t="t" r="r" b="b"/>
            <a:pathLst>
              <a:path w="1428115" h="302895">
                <a:moveTo>
                  <a:pt x="1428000" y="0"/>
                </a:moveTo>
                <a:lnTo>
                  <a:pt x="0" y="0"/>
                </a:lnTo>
                <a:lnTo>
                  <a:pt x="0" y="302374"/>
                </a:lnTo>
                <a:lnTo>
                  <a:pt x="1428000" y="302374"/>
                </a:lnTo>
                <a:lnTo>
                  <a:pt x="1428000" y="0"/>
                </a:lnTo>
                <a:close/>
              </a:path>
            </a:pathLst>
          </a:custGeom>
          <a:solidFill>
            <a:srgbClr val="DE5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6351" y="6669582"/>
            <a:ext cx="9239885" cy="563880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40335" marR="166370">
              <a:lnSpc>
                <a:spcPct val="107200"/>
              </a:lnSpc>
              <a:spcBef>
                <a:spcPts val="295"/>
              </a:spcBef>
            </a:pPr>
            <a:r>
              <a:rPr sz="1400" dirty="0">
                <a:latin typeface="HelveticaNeueLT Pro 55 Roman"/>
                <a:cs typeface="HelveticaNeueLT Pro 55 Roman"/>
              </a:rPr>
              <a:t>Students</a:t>
            </a:r>
            <a:r>
              <a:rPr sz="1400" spc="-6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can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complete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a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journalling</a:t>
            </a:r>
            <a:r>
              <a:rPr sz="1400" spc="-6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exercise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if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they</a:t>
            </a:r>
            <a:r>
              <a:rPr sz="1400" spc="-6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prefer.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“If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there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is</a:t>
            </a:r>
            <a:r>
              <a:rPr sz="1400" spc="-6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anything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stuck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on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your</a:t>
            </a:r>
            <a:r>
              <a:rPr sz="1400" spc="-6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mind,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use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this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spc="-10" dirty="0">
                <a:latin typeface="HelveticaNeueLT Pro 55 Roman"/>
                <a:cs typeface="HelveticaNeueLT Pro 55 Roman"/>
              </a:rPr>
              <a:t>space </a:t>
            </a:r>
            <a:r>
              <a:rPr sz="1400" dirty="0">
                <a:latin typeface="HelveticaNeueLT Pro 55 Roman"/>
                <a:cs typeface="HelveticaNeueLT Pro 55 Roman"/>
              </a:rPr>
              <a:t>to</a:t>
            </a:r>
            <a:r>
              <a:rPr sz="1400" spc="-1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let</a:t>
            </a:r>
            <a:r>
              <a:rPr sz="1400" spc="-1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it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go”</a:t>
            </a:r>
            <a:r>
              <a:rPr sz="1400" spc="-1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(SPHE</a:t>
            </a:r>
            <a:r>
              <a:rPr sz="1400" spc="-10" dirty="0">
                <a:latin typeface="HelveticaNeueLT Pro 55 Roman"/>
                <a:cs typeface="HelveticaNeueLT Pro 55 Roman"/>
              </a:rPr>
              <a:t> Copy).</a:t>
            </a:r>
            <a:endParaRPr sz="1400">
              <a:latin typeface="HelveticaNeueLT Pro 55 Roman"/>
              <a:cs typeface="HelveticaNeueLT Pro 55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3560">
              <a:lnSpc>
                <a:spcPct val="100000"/>
              </a:lnSpc>
              <a:spcBef>
                <a:spcPts val="100"/>
              </a:spcBef>
              <a:tabLst>
                <a:tab pos="2499995" algn="l"/>
                <a:tab pos="5126990" algn="l"/>
                <a:tab pos="6154420" algn="l"/>
              </a:tabLst>
            </a:pPr>
            <a:r>
              <a:rPr sz="4200" spc="-10" dirty="0"/>
              <a:t>Square</a:t>
            </a:r>
            <a:r>
              <a:rPr sz="4200" dirty="0"/>
              <a:t>	</a:t>
            </a:r>
            <a:r>
              <a:rPr sz="4200" spc="-10" dirty="0"/>
              <a:t>Breathing</a:t>
            </a:r>
            <a:r>
              <a:rPr sz="4200" dirty="0"/>
              <a:t>	</a:t>
            </a:r>
            <a:r>
              <a:rPr sz="4200" spc="-25" dirty="0"/>
              <a:t>(No</a:t>
            </a:r>
            <a:r>
              <a:rPr sz="4200" dirty="0"/>
              <a:t>	</a:t>
            </a:r>
            <a:r>
              <a:rPr sz="4200" spc="-10" dirty="0"/>
              <a:t>Voiceover)</a:t>
            </a:r>
            <a:endParaRPr sz="4200"/>
          </a:p>
        </p:txBody>
      </p:sp>
      <p:pic>
        <p:nvPicPr>
          <p:cNvPr id="9" name="Online Media 8" descr="Square Breathing – Guided">
            <a:hlinkClick r:id="" action="ppaction://media"/>
            <a:extLst>
              <a:ext uri="{FF2B5EF4-FFF2-40B4-BE49-F238E27FC236}">
                <a16:creationId xmlns:a16="http://schemas.microsoft.com/office/drawing/2014/main" id="{B94B79C0-7A3A-67E7-5067-6B8A31B991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68251" y="1753438"/>
            <a:ext cx="8195388" cy="4630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6845" y="1782000"/>
            <a:ext cx="8298180" cy="4601845"/>
            <a:chOff x="1226845" y="1782000"/>
            <a:chExt cx="8298180" cy="4601845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6845" y="1782000"/>
              <a:ext cx="8297786" cy="460183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38788" y="370374"/>
            <a:ext cx="318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Stress’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18003" y="325120"/>
            <a:ext cx="1428115" cy="302895"/>
          </a:xfrm>
          <a:custGeom>
            <a:avLst/>
            <a:gdLst/>
            <a:ahLst/>
            <a:cxnLst/>
            <a:rect l="l" t="t" r="r" b="b"/>
            <a:pathLst>
              <a:path w="1428115" h="302895">
                <a:moveTo>
                  <a:pt x="1428000" y="0"/>
                </a:moveTo>
                <a:lnTo>
                  <a:pt x="0" y="0"/>
                </a:lnTo>
                <a:lnTo>
                  <a:pt x="0" y="302374"/>
                </a:lnTo>
                <a:lnTo>
                  <a:pt x="1428000" y="302374"/>
                </a:lnTo>
                <a:lnTo>
                  <a:pt x="1428000" y="0"/>
                </a:lnTo>
                <a:close/>
              </a:path>
            </a:pathLst>
          </a:custGeom>
          <a:solidFill>
            <a:srgbClr val="DE55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6351" y="6669582"/>
            <a:ext cx="9239885" cy="563880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40335" marR="166370">
              <a:lnSpc>
                <a:spcPct val="107200"/>
              </a:lnSpc>
              <a:spcBef>
                <a:spcPts val="295"/>
              </a:spcBef>
            </a:pPr>
            <a:r>
              <a:rPr sz="1400" dirty="0">
                <a:latin typeface="HelveticaNeueLT Pro 55 Roman"/>
                <a:cs typeface="HelveticaNeueLT Pro 55 Roman"/>
              </a:rPr>
              <a:t>Students</a:t>
            </a:r>
            <a:r>
              <a:rPr sz="1400" spc="-6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can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complete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a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journalling</a:t>
            </a:r>
            <a:r>
              <a:rPr sz="1400" spc="-6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exercise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if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they</a:t>
            </a:r>
            <a:r>
              <a:rPr sz="1400" spc="-6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prefer.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“If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there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is</a:t>
            </a:r>
            <a:r>
              <a:rPr sz="1400" spc="-6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anything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stuck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on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your</a:t>
            </a:r>
            <a:r>
              <a:rPr sz="1400" spc="-6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mind,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use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this</a:t>
            </a:r>
            <a:r>
              <a:rPr sz="1400" spc="-60" dirty="0">
                <a:latin typeface="HelveticaNeueLT Pro 55 Roman"/>
                <a:cs typeface="HelveticaNeueLT Pro 55 Roman"/>
              </a:rPr>
              <a:t> </a:t>
            </a:r>
            <a:r>
              <a:rPr sz="1400" spc="-10" dirty="0">
                <a:latin typeface="HelveticaNeueLT Pro 55 Roman"/>
                <a:cs typeface="HelveticaNeueLT Pro 55 Roman"/>
              </a:rPr>
              <a:t>space </a:t>
            </a:r>
            <a:r>
              <a:rPr sz="1400" dirty="0">
                <a:latin typeface="HelveticaNeueLT Pro 55 Roman"/>
                <a:cs typeface="HelveticaNeueLT Pro 55 Roman"/>
              </a:rPr>
              <a:t>to</a:t>
            </a:r>
            <a:r>
              <a:rPr sz="1400" spc="-1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let</a:t>
            </a:r>
            <a:r>
              <a:rPr sz="1400" spc="-1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it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go”</a:t>
            </a:r>
            <a:r>
              <a:rPr sz="1400" spc="-10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(SPHE</a:t>
            </a:r>
            <a:r>
              <a:rPr sz="1400" spc="-10" dirty="0">
                <a:latin typeface="HelveticaNeueLT Pro 55 Roman"/>
                <a:cs typeface="HelveticaNeueLT Pro 55 Roman"/>
              </a:rPr>
              <a:t> Copy).</a:t>
            </a:r>
            <a:endParaRPr sz="1400">
              <a:latin typeface="HelveticaNeueLT Pro 55 Roman"/>
              <a:cs typeface="HelveticaNeueLT Pro 55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40525" y="1016904"/>
            <a:ext cx="44113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8970" algn="l"/>
              </a:tabLst>
            </a:pPr>
            <a:r>
              <a:rPr sz="4200" spc="-30" dirty="0"/>
              <a:t>Take-</a:t>
            </a:r>
            <a:r>
              <a:rPr sz="4200" spc="-50" dirty="0"/>
              <a:t>5</a:t>
            </a:r>
            <a:r>
              <a:rPr sz="4200" dirty="0"/>
              <a:t>	</a:t>
            </a:r>
            <a:r>
              <a:rPr sz="4200" spc="-10" dirty="0"/>
              <a:t>Breathing</a:t>
            </a:r>
            <a:endParaRPr sz="4200"/>
          </a:p>
        </p:txBody>
      </p:sp>
      <p:pic>
        <p:nvPicPr>
          <p:cNvPr id="9" name="Online Media 8" descr="Take5 - Controlled Breathing Exercise">
            <a:hlinkClick r:id="" action="ppaction://media"/>
            <a:extLst>
              <a:ext uri="{FF2B5EF4-FFF2-40B4-BE49-F238E27FC236}">
                <a16:creationId xmlns:a16="http://schemas.microsoft.com/office/drawing/2014/main" id="{A9DD96E1-018D-6FDC-ECC2-A964663A5B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68769" y="1782000"/>
            <a:ext cx="8355862" cy="4721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18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Stress’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31" y="4764867"/>
            <a:ext cx="4281805" cy="12090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</a:pPr>
            <a:r>
              <a:rPr sz="2600" dirty="0">
                <a:latin typeface="HelveticaNeueLT Pro 55 Roman"/>
                <a:cs typeface="HelveticaNeueLT Pro 55 Roman"/>
              </a:rPr>
              <a:t>Write,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Draw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or</a:t>
            </a:r>
            <a:r>
              <a:rPr sz="2600" spc="-2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Doodle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in </a:t>
            </a:r>
            <a:r>
              <a:rPr sz="2600" dirty="0">
                <a:latin typeface="HelveticaNeueLT Pro 55 Roman"/>
                <a:cs typeface="HelveticaNeueLT Pro 55 Roman"/>
              </a:rPr>
              <a:t>your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SPHE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copy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or</a:t>
            </a:r>
            <a:r>
              <a:rPr sz="2600" spc="-10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on</a:t>
            </a:r>
            <a:r>
              <a:rPr sz="2600" spc="-15" dirty="0">
                <a:latin typeface="HelveticaNeueLT Pro 55 Roman"/>
                <a:cs typeface="HelveticaNeueLT Pro 55 Roman"/>
              </a:rPr>
              <a:t> </a:t>
            </a:r>
            <a:r>
              <a:rPr sz="2600" spc="-25" dirty="0">
                <a:latin typeface="HelveticaNeueLT Pro 55 Roman"/>
                <a:cs typeface="HelveticaNeueLT Pro 55 Roman"/>
              </a:rPr>
              <a:t>the </a:t>
            </a:r>
            <a:r>
              <a:rPr sz="2600" dirty="0">
                <a:latin typeface="HelveticaNeueLT Pro 55 Roman"/>
                <a:cs typeface="HelveticaNeueLT Pro 55 Roman"/>
              </a:rPr>
              <a:t>worksheet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for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a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dirty="0">
                <a:latin typeface="HelveticaNeueLT Pro 55 Roman"/>
                <a:cs typeface="HelveticaNeueLT Pro 55 Roman"/>
              </a:rPr>
              <a:t>few</a:t>
            </a:r>
            <a:r>
              <a:rPr sz="2600" spc="-45" dirty="0">
                <a:latin typeface="HelveticaNeueLT Pro 55 Roman"/>
                <a:cs typeface="HelveticaNeueLT Pro 55 Roman"/>
              </a:rPr>
              <a:t> </a:t>
            </a:r>
            <a:r>
              <a:rPr sz="2600" spc="-10" dirty="0">
                <a:latin typeface="HelveticaNeueLT Pro 55 Roman"/>
                <a:cs typeface="HelveticaNeueLT Pro 55 Roman"/>
              </a:rPr>
              <a:t>minutes.</a:t>
            </a:r>
            <a:endParaRPr sz="2600">
              <a:latin typeface="HelveticaNeueLT Pro 55 Roman"/>
              <a:cs typeface="HelveticaNeueLT Pro 55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299" y="1289277"/>
            <a:ext cx="230441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2275" algn="l"/>
                <a:tab pos="2094864" algn="l"/>
              </a:tabLst>
            </a:pPr>
            <a:r>
              <a:rPr spc="-10" dirty="0"/>
              <a:t>Option</a:t>
            </a:r>
            <a:r>
              <a:rPr dirty="0"/>
              <a:t>	</a:t>
            </a:r>
            <a:r>
              <a:rPr spc="-50" dirty="0"/>
              <a:t>2</a:t>
            </a:r>
            <a:r>
              <a:rPr dirty="0"/>
              <a:t>	</a:t>
            </a:r>
            <a:r>
              <a:rPr spc="-50" dirty="0"/>
              <a:t>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7299" y="1970708"/>
            <a:ext cx="4896485" cy="210883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3950"/>
              </a:lnSpc>
              <a:spcBef>
                <a:spcPts val="740"/>
              </a:spcBef>
              <a:tabLst>
                <a:tab pos="611505" algn="l"/>
                <a:tab pos="673100" algn="l"/>
                <a:tab pos="1316990" algn="l"/>
                <a:tab pos="1415415" algn="l"/>
                <a:tab pos="1567815" algn="l"/>
                <a:tab pos="1745614" algn="l"/>
                <a:tab pos="2131060" algn="l"/>
                <a:tab pos="2398395" algn="l"/>
                <a:tab pos="2524125" algn="l"/>
                <a:tab pos="3284220" algn="l"/>
                <a:tab pos="3498215" algn="l"/>
              </a:tabLst>
            </a:pPr>
            <a:r>
              <a:rPr sz="3800" b="1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“If</a:t>
            </a:r>
            <a:r>
              <a:rPr sz="38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	</a:t>
            </a:r>
            <a:r>
              <a:rPr sz="38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there’s</a:t>
            </a:r>
            <a:r>
              <a:rPr sz="38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anything stuck</a:t>
            </a:r>
            <a:r>
              <a:rPr sz="38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	</a:t>
            </a:r>
            <a:r>
              <a:rPr sz="3800" b="1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on</a:t>
            </a:r>
            <a:r>
              <a:rPr sz="38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spc="-2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your</a:t>
            </a:r>
            <a:r>
              <a:rPr sz="38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spc="-2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mind </a:t>
            </a:r>
            <a:r>
              <a:rPr sz="38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today,</a:t>
            </a:r>
            <a:r>
              <a:rPr sz="38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use</a:t>
            </a:r>
            <a:r>
              <a:rPr sz="38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	</a:t>
            </a:r>
            <a:r>
              <a:rPr sz="3800" b="1" spc="-2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this</a:t>
            </a:r>
            <a:r>
              <a:rPr sz="38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spc="-1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space </a:t>
            </a:r>
            <a:r>
              <a:rPr sz="3800" b="1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to</a:t>
            </a:r>
            <a:r>
              <a:rPr sz="38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let</a:t>
            </a:r>
            <a:r>
              <a:rPr sz="38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spc="-25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it</a:t>
            </a:r>
            <a:r>
              <a:rPr sz="3800" b="1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	</a:t>
            </a:r>
            <a:r>
              <a:rPr sz="3800" b="1" spc="-20" dirty="0">
                <a:solidFill>
                  <a:srgbClr val="981B1E"/>
                </a:solidFill>
                <a:latin typeface="Helvetica Neue LT Pro 75 Bold"/>
                <a:cs typeface="Helvetica Neue LT Pro 75 Bold"/>
              </a:rPr>
              <a:t>go.”</a:t>
            </a:r>
            <a:endParaRPr sz="3800">
              <a:latin typeface="Helvetica Neue LT Pro 75 Bold"/>
              <a:cs typeface="Helvetica Neue LT Pro 75 Bol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74370" y="1466580"/>
            <a:ext cx="3540760" cy="5263515"/>
            <a:chOff x="6274370" y="1466580"/>
            <a:chExt cx="3540760" cy="5263515"/>
          </a:xfrm>
        </p:grpSpPr>
        <p:sp>
          <p:nvSpPr>
            <p:cNvPr id="7" name="object 7"/>
            <p:cNvSpPr/>
            <p:nvPr/>
          </p:nvSpPr>
          <p:spPr>
            <a:xfrm>
              <a:off x="7298728" y="3044481"/>
              <a:ext cx="1643380" cy="2226310"/>
            </a:xfrm>
            <a:custGeom>
              <a:avLst/>
              <a:gdLst/>
              <a:ahLst/>
              <a:cxnLst/>
              <a:rect l="l" t="t" r="r" b="b"/>
              <a:pathLst>
                <a:path w="1643379" h="2226310">
                  <a:moveTo>
                    <a:pt x="1643240" y="587756"/>
                  </a:moveTo>
                  <a:lnTo>
                    <a:pt x="1642478" y="580390"/>
                  </a:lnTo>
                  <a:lnTo>
                    <a:pt x="1639023" y="573836"/>
                  </a:lnTo>
                  <a:lnTo>
                    <a:pt x="1633105" y="568934"/>
                  </a:lnTo>
                  <a:lnTo>
                    <a:pt x="1625765" y="566699"/>
                  </a:lnTo>
                  <a:lnTo>
                    <a:pt x="1618386" y="567448"/>
                  </a:lnTo>
                  <a:lnTo>
                    <a:pt x="1611833" y="570903"/>
                  </a:lnTo>
                  <a:lnTo>
                    <a:pt x="1606931" y="576821"/>
                  </a:lnTo>
                  <a:lnTo>
                    <a:pt x="832561" y="2019630"/>
                  </a:lnTo>
                  <a:lnTo>
                    <a:pt x="1453819" y="25006"/>
                  </a:lnTo>
                  <a:lnTo>
                    <a:pt x="1433487" y="0"/>
                  </a:lnTo>
                  <a:lnTo>
                    <a:pt x="1426387" y="2133"/>
                  </a:lnTo>
                  <a:lnTo>
                    <a:pt x="1420609" y="6769"/>
                  </a:lnTo>
                  <a:lnTo>
                    <a:pt x="1416913" y="13500"/>
                  </a:lnTo>
                  <a:lnTo>
                    <a:pt x="773328" y="2079777"/>
                  </a:lnTo>
                  <a:lnTo>
                    <a:pt x="773328" y="292023"/>
                  </a:lnTo>
                  <a:lnTo>
                    <a:pt x="771804" y="284505"/>
                  </a:lnTo>
                  <a:lnTo>
                    <a:pt x="767664" y="278358"/>
                  </a:lnTo>
                  <a:lnTo>
                    <a:pt x="761517" y="274218"/>
                  </a:lnTo>
                  <a:lnTo>
                    <a:pt x="753986" y="272694"/>
                  </a:lnTo>
                  <a:lnTo>
                    <a:pt x="746467" y="274218"/>
                  </a:lnTo>
                  <a:lnTo>
                    <a:pt x="740333" y="278358"/>
                  </a:lnTo>
                  <a:lnTo>
                    <a:pt x="736193" y="284505"/>
                  </a:lnTo>
                  <a:lnTo>
                    <a:pt x="734669" y="292023"/>
                  </a:lnTo>
                  <a:lnTo>
                    <a:pt x="734669" y="2117445"/>
                  </a:lnTo>
                  <a:lnTo>
                    <a:pt x="36944" y="578002"/>
                  </a:lnTo>
                  <a:lnTo>
                    <a:pt x="32461" y="571766"/>
                  </a:lnTo>
                  <a:lnTo>
                    <a:pt x="26149" y="567867"/>
                  </a:lnTo>
                  <a:lnTo>
                    <a:pt x="18834" y="566635"/>
                  </a:lnTo>
                  <a:lnTo>
                    <a:pt x="11353" y="568350"/>
                  </a:lnTo>
                  <a:lnTo>
                    <a:pt x="5130" y="572833"/>
                  </a:lnTo>
                  <a:lnTo>
                    <a:pt x="1244" y="579145"/>
                  </a:lnTo>
                  <a:lnTo>
                    <a:pt x="0" y="586447"/>
                  </a:lnTo>
                  <a:lnTo>
                    <a:pt x="1714" y="593953"/>
                  </a:lnTo>
                  <a:lnTo>
                    <a:pt x="739609" y="2222004"/>
                  </a:lnTo>
                  <a:lnTo>
                    <a:pt x="746645" y="2226221"/>
                  </a:lnTo>
                  <a:lnTo>
                    <a:pt x="750887" y="2226221"/>
                  </a:lnTo>
                  <a:lnTo>
                    <a:pt x="752106" y="2226221"/>
                  </a:lnTo>
                  <a:lnTo>
                    <a:pt x="762228" y="2226221"/>
                  </a:lnTo>
                  <a:lnTo>
                    <a:pt x="767346" y="2222677"/>
                  </a:lnTo>
                  <a:lnTo>
                    <a:pt x="767549" y="2222563"/>
                  </a:lnTo>
                  <a:lnTo>
                    <a:pt x="769874" y="2220925"/>
                  </a:lnTo>
                  <a:lnTo>
                    <a:pt x="771867" y="2214511"/>
                  </a:lnTo>
                  <a:lnTo>
                    <a:pt x="1641017" y="595096"/>
                  </a:lnTo>
                  <a:lnTo>
                    <a:pt x="1643240" y="587756"/>
                  </a:lnTo>
                  <a:close/>
                </a:path>
              </a:pathLst>
            </a:custGeom>
            <a:solidFill>
              <a:srgbClr val="F8E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4370" y="1466580"/>
              <a:ext cx="3540335" cy="526343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465173" y="2477494"/>
            <a:ext cx="3110230" cy="8356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445895" algn="l"/>
                <a:tab pos="2425700" algn="l"/>
              </a:tabLst>
            </a:pPr>
            <a:r>
              <a:rPr sz="5300" spc="-25" dirty="0">
                <a:solidFill>
                  <a:srgbClr val="A12236"/>
                </a:solidFill>
                <a:latin typeface="Lobster 1.4"/>
                <a:cs typeface="Lobster 1.4"/>
              </a:rPr>
              <a:t>Let</a:t>
            </a:r>
            <a:r>
              <a:rPr sz="5300" dirty="0">
                <a:solidFill>
                  <a:srgbClr val="A12236"/>
                </a:solidFill>
                <a:latin typeface="Lobster 1.4"/>
                <a:cs typeface="Lobster 1.4"/>
              </a:rPr>
              <a:t>	</a:t>
            </a:r>
            <a:r>
              <a:rPr sz="5300" spc="-25" dirty="0">
                <a:solidFill>
                  <a:srgbClr val="A12236"/>
                </a:solidFill>
                <a:latin typeface="Lobster 1.4"/>
                <a:cs typeface="Lobster 1.4"/>
              </a:rPr>
              <a:t>it</a:t>
            </a:r>
            <a:r>
              <a:rPr sz="5300" dirty="0">
                <a:solidFill>
                  <a:srgbClr val="A12236"/>
                </a:solidFill>
                <a:latin typeface="Lobster 1.4"/>
                <a:cs typeface="Lobster 1.4"/>
              </a:rPr>
              <a:t>	</a:t>
            </a:r>
            <a:r>
              <a:rPr sz="5300" spc="100" dirty="0">
                <a:solidFill>
                  <a:srgbClr val="A12236"/>
                </a:solidFill>
                <a:latin typeface="Lobster 1.4"/>
                <a:cs typeface="Lobster 1.4"/>
              </a:rPr>
              <a:t>go</a:t>
            </a:r>
            <a:endParaRPr sz="5300">
              <a:latin typeface="Lobster 1.4"/>
              <a:cs typeface="Lobster 1.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7616" y="1524000"/>
            <a:ext cx="7506334" cy="5820410"/>
            <a:chOff x="1507616" y="1524000"/>
            <a:chExt cx="7506334" cy="5820410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7616" y="1524000"/>
              <a:ext cx="7506004" cy="582021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38788" y="370374"/>
            <a:ext cx="318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Stress’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336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35"/>
              </a:spcBef>
            </a:pPr>
            <a:r>
              <a:rPr sz="2750" dirty="0">
                <a:solidFill>
                  <a:srgbClr val="DE554F"/>
                </a:solidFill>
              </a:rPr>
              <a:t>Step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2:</a:t>
            </a:r>
            <a:r>
              <a:rPr sz="2750" spc="100" dirty="0">
                <a:solidFill>
                  <a:srgbClr val="DE554F"/>
                </a:solidFill>
              </a:rPr>
              <a:t> </a:t>
            </a:r>
            <a:r>
              <a:rPr sz="2750" b="0" i="1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Understanding</a:t>
            </a:r>
            <a:r>
              <a:rPr sz="2750" b="0" i="1" spc="95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750" b="0" i="1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coping</a:t>
            </a:r>
            <a:r>
              <a:rPr sz="2750" b="0" i="1" spc="95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 </a:t>
            </a:r>
            <a:r>
              <a:rPr sz="2750" b="0" i="1" spc="-10" dirty="0">
                <a:solidFill>
                  <a:srgbClr val="DE554F"/>
                </a:solidFill>
                <a:latin typeface="Helvetica Neue LT Pro 56 Italic"/>
                <a:cs typeface="Helvetica Neue LT Pro 56 Italic"/>
              </a:rPr>
              <a:t>strategies</a:t>
            </a:r>
            <a:endParaRPr sz="2750">
              <a:latin typeface="Helvetica Neue LT Pro 56 Italic"/>
              <a:cs typeface="Helvetica Neue LT Pro 56 Ital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4000" y="1782000"/>
            <a:ext cx="7992109" cy="4601845"/>
            <a:chOff x="1374000" y="1782000"/>
            <a:chExt cx="7992109" cy="4601845"/>
          </a:xfrm>
        </p:grpSpPr>
        <p:sp>
          <p:nvSpPr>
            <p:cNvPr id="3" name="object 3"/>
            <p:cNvSpPr/>
            <p:nvPr/>
          </p:nvSpPr>
          <p:spPr>
            <a:xfrm>
              <a:off x="6001600" y="228941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842" y="0"/>
                  </a:moveTo>
                  <a:lnTo>
                    <a:pt x="6515" y="850"/>
                  </a:lnTo>
                  <a:lnTo>
                    <a:pt x="3238" y="1777"/>
                  </a:lnTo>
                  <a:lnTo>
                    <a:pt x="0" y="2806"/>
                  </a:lnTo>
                  <a:lnTo>
                    <a:pt x="9842" y="2806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D6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4000" y="1782000"/>
              <a:ext cx="7992008" cy="460183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38788" y="370374"/>
            <a:ext cx="318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Stress’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6351" y="6669582"/>
            <a:ext cx="9239885" cy="347345"/>
          </a:xfrm>
          <a:prstGeom prst="rect">
            <a:avLst/>
          </a:prstGeom>
          <a:ln w="12700">
            <a:solidFill>
              <a:srgbClr val="F1625F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415"/>
              </a:spcBef>
            </a:pPr>
            <a:r>
              <a:rPr sz="1400" dirty="0">
                <a:latin typeface="HelveticaNeueLT Pro 55 Roman"/>
                <a:cs typeface="HelveticaNeueLT Pro 55 Roman"/>
              </a:rPr>
              <a:t>Headspace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by Stride,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dirty="0">
                <a:latin typeface="HelveticaNeueLT Pro 55 Roman"/>
                <a:cs typeface="HelveticaNeueLT Pro 55 Roman"/>
              </a:rPr>
              <a:t>‘What is</a:t>
            </a:r>
            <a:r>
              <a:rPr sz="1400" spc="-5" dirty="0">
                <a:latin typeface="HelveticaNeueLT Pro 55 Roman"/>
                <a:cs typeface="HelveticaNeueLT Pro 55 Roman"/>
              </a:rPr>
              <a:t> </a:t>
            </a:r>
            <a:r>
              <a:rPr sz="1400" spc="-10" dirty="0">
                <a:latin typeface="HelveticaNeueLT Pro 55 Roman"/>
                <a:cs typeface="HelveticaNeueLT Pro 55 Roman"/>
              </a:rPr>
              <a:t>Stress?’</a:t>
            </a:r>
            <a:endParaRPr sz="1400">
              <a:latin typeface="HelveticaNeueLT Pro 55 Roman"/>
              <a:cs typeface="HelveticaNeueLT Pro 55 Roman"/>
            </a:endParaRPr>
          </a:p>
        </p:txBody>
      </p:sp>
      <p:pic>
        <p:nvPicPr>
          <p:cNvPr id="7" name="Online Media 6" descr="What is Stress? | Mental Health Literacy">
            <a:hlinkClick r:id="" action="ppaction://media"/>
            <a:extLst>
              <a:ext uri="{FF2B5EF4-FFF2-40B4-BE49-F238E27FC236}">
                <a16:creationId xmlns:a16="http://schemas.microsoft.com/office/drawing/2014/main" id="{A0A4AEB3-F1D5-AFAE-EA09-BC8E8A87DC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27392" y="1782000"/>
            <a:ext cx="8144835" cy="4601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18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Stress’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87584" y="1289277"/>
            <a:ext cx="5192395" cy="110617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3950"/>
              </a:lnSpc>
              <a:spcBef>
                <a:spcPts val="740"/>
              </a:spcBef>
              <a:tabLst>
                <a:tab pos="611505" algn="l"/>
                <a:tab pos="1335405" algn="l"/>
                <a:tab pos="2345055" algn="l"/>
                <a:tab pos="2470150" algn="l"/>
                <a:tab pos="3194050" algn="l"/>
                <a:tab pos="3498850" algn="l"/>
                <a:tab pos="4159885" algn="l"/>
              </a:tabLst>
            </a:pPr>
            <a:r>
              <a:rPr spc="-20" dirty="0"/>
              <a:t>What</a:t>
            </a:r>
            <a:r>
              <a:rPr dirty="0"/>
              <a:t>	</a:t>
            </a:r>
            <a:r>
              <a:rPr spc="-20" dirty="0"/>
              <a:t>taps</a:t>
            </a:r>
            <a:r>
              <a:rPr dirty="0"/>
              <a:t>		</a:t>
            </a:r>
            <a:r>
              <a:rPr spc="-25" dirty="0"/>
              <a:t>do</a:t>
            </a:r>
            <a:r>
              <a:rPr dirty="0"/>
              <a:t>	</a:t>
            </a:r>
            <a:r>
              <a:rPr spc="-25" dirty="0"/>
              <a:t>you</a:t>
            </a:r>
            <a:r>
              <a:rPr dirty="0"/>
              <a:t>	</a:t>
            </a:r>
            <a:r>
              <a:rPr spc="-25" dirty="0"/>
              <a:t>use to</a:t>
            </a:r>
            <a:r>
              <a:rPr dirty="0"/>
              <a:t>	</a:t>
            </a:r>
            <a:r>
              <a:rPr spc="-10" dirty="0"/>
              <a:t>reduce</a:t>
            </a:r>
            <a:r>
              <a:rPr dirty="0"/>
              <a:t>	</a:t>
            </a:r>
            <a:r>
              <a:rPr spc="-20" dirty="0"/>
              <a:t>your</a:t>
            </a:r>
            <a:r>
              <a:rPr dirty="0"/>
              <a:t>	</a:t>
            </a:r>
            <a:r>
              <a:rPr spc="-10" dirty="0"/>
              <a:t>stress?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3747" y="2664015"/>
            <a:ext cx="4139996" cy="43473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788" y="370374"/>
            <a:ext cx="318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2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7,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‘Managing</a:t>
            </a:r>
            <a:r>
              <a:rPr sz="1000" b="1" spc="-2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Stress’</a:t>
            </a:r>
            <a:endParaRPr sz="1000">
              <a:latin typeface="Helvetica Neue LT Pro 75 Bold"/>
              <a:cs typeface="Helvetica Neue LT Pro 75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5300" y="1289277"/>
            <a:ext cx="3555365" cy="110617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3950"/>
              </a:lnSpc>
              <a:spcBef>
                <a:spcPts val="740"/>
              </a:spcBef>
              <a:tabLst>
                <a:tab pos="1889125" algn="l"/>
              </a:tabLst>
            </a:pPr>
            <a:r>
              <a:rPr spc="-10" dirty="0"/>
              <a:t>Healthy</a:t>
            </a:r>
            <a:r>
              <a:rPr dirty="0"/>
              <a:t>	</a:t>
            </a:r>
            <a:r>
              <a:rPr spc="-10" dirty="0"/>
              <a:t>Coping Checklist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08699" y="2821363"/>
            <a:ext cx="4288155" cy="306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2000" dirty="0">
                <a:latin typeface="HelveticaNeueLT Pro 55 Roman"/>
                <a:cs typeface="HelveticaNeueLT Pro 55 Roman"/>
              </a:rPr>
              <a:t>What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are</a:t>
            </a:r>
            <a:r>
              <a:rPr sz="2000" spc="-1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some</a:t>
            </a:r>
            <a:r>
              <a:rPr sz="2000" spc="-1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of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the</a:t>
            </a:r>
            <a:r>
              <a:rPr sz="2000" spc="-1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Healthy</a:t>
            </a:r>
            <a:r>
              <a:rPr sz="2000" spc="-10" dirty="0">
                <a:latin typeface="HelveticaNeueLT Pro 55 Roman"/>
                <a:cs typeface="HelveticaNeueLT Pro 55 Roman"/>
              </a:rPr>
              <a:t> Coping </a:t>
            </a:r>
            <a:r>
              <a:rPr sz="2000" dirty="0">
                <a:latin typeface="HelveticaNeueLT Pro 55 Roman"/>
                <a:cs typeface="HelveticaNeueLT Pro 55 Roman"/>
              </a:rPr>
              <a:t>Strategies</a:t>
            </a:r>
            <a:r>
              <a:rPr sz="2000" spc="-4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that</a:t>
            </a:r>
            <a:r>
              <a:rPr sz="2000" spc="-3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you</a:t>
            </a:r>
            <a:r>
              <a:rPr sz="2000" spc="-4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have</a:t>
            </a:r>
            <a:r>
              <a:rPr sz="2000" spc="-3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used</a:t>
            </a:r>
            <a:r>
              <a:rPr sz="2000" spc="-4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in</a:t>
            </a:r>
            <a:r>
              <a:rPr sz="2000" spc="-35" dirty="0">
                <a:latin typeface="HelveticaNeueLT Pro 55 Roman"/>
                <a:cs typeface="HelveticaNeueLT Pro 55 Roman"/>
              </a:rPr>
              <a:t> </a:t>
            </a:r>
            <a:r>
              <a:rPr sz="2000" spc="-25" dirty="0">
                <a:latin typeface="HelveticaNeueLT Pro 55 Roman"/>
                <a:cs typeface="HelveticaNeueLT Pro 55 Roman"/>
              </a:rPr>
              <a:t>the </a:t>
            </a:r>
            <a:r>
              <a:rPr sz="2000" dirty="0">
                <a:latin typeface="HelveticaNeueLT Pro 55 Roman"/>
                <a:cs typeface="HelveticaNeueLT Pro 55 Roman"/>
              </a:rPr>
              <a:t>last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month?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Check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these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off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on</a:t>
            </a:r>
            <a:r>
              <a:rPr sz="2000" spc="-20" dirty="0">
                <a:latin typeface="HelveticaNeueLT Pro 55 Roman"/>
                <a:cs typeface="HelveticaNeueLT Pro 55 Roman"/>
              </a:rPr>
              <a:t> </a:t>
            </a:r>
            <a:r>
              <a:rPr sz="2000" spc="-25" dirty="0">
                <a:latin typeface="HelveticaNeueLT Pro 55 Roman"/>
                <a:cs typeface="HelveticaNeueLT Pro 55 Roman"/>
              </a:rPr>
              <a:t>the </a:t>
            </a:r>
            <a:r>
              <a:rPr sz="2000" spc="-10" dirty="0">
                <a:latin typeface="HelveticaNeueLT Pro 55 Roman"/>
                <a:cs typeface="HelveticaNeueLT Pro 55 Roman"/>
              </a:rPr>
              <a:t>checklist.</a:t>
            </a:r>
            <a:endParaRPr sz="2000">
              <a:latin typeface="HelveticaNeueLT Pro 55 Roman"/>
              <a:cs typeface="HelveticaNeueLT Pro 55 Roman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2000">
              <a:latin typeface="HelveticaNeueLT Pro 55 Roman"/>
              <a:cs typeface="HelveticaNeueLT Pro 55 Roman"/>
            </a:endParaRPr>
          </a:p>
          <a:p>
            <a:pPr marL="12700" marR="5080">
              <a:lnSpc>
                <a:spcPct val="108300"/>
              </a:lnSpc>
            </a:pPr>
            <a:r>
              <a:rPr sz="2000" dirty="0">
                <a:latin typeface="HelveticaNeueLT Pro 55 Roman"/>
                <a:cs typeface="HelveticaNeueLT Pro 55 Roman"/>
              </a:rPr>
              <a:t>What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are</a:t>
            </a:r>
            <a:r>
              <a:rPr sz="2000" spc="-1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some</a:t>
            </a:r>
            <a:r>
              <a:rPr sz="2000" spc="-1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of</a:t>
            </a:r>
            <a:r>
              <a:rPr sz="2000" spc="-1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the</a:t>
            </a:r>
            <a:r>
              <a:rPr sz="2000" spc="-1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Healthy</a:t>
            </a:r>
            <a:r>
              <a:rPr sz="2000" spc="-10" dirty="0">
                <a:latin typeface="HelveticaNeueLT Pro 55 Roman"/>
                <a:cs typeface="HelveticaNeueLT Pro 55 Roman"/>
              </a:rPr>
              <a:t> Coping </a:t>
            </a:r>
            <a:r>
              <a:rPr sz="2000" dirty="0">
                <a:latin typeface="HelveticaNeueLT Pro 55 Roman"/>
                <a:cs typeface="HelveticaNeueLT Pro 55 Roman"/>
              </a:rPr>
              <a:t>Strategies</a:t>
            </a:r>
            <a:r>
              <a:rPr sz="2000" spc="-4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that</a:t>
            </a:r>
            <a:r>
              <a:rPr sz="2000" spc="-4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you</a:t>
            </a:r>
            <a:r>
              <a:rPr sz="2000" spc="-4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could</a:t>
            </a:r>
            <a:r>
              <a:rPr sz="2000" spc="-4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use?</a:t>
            </a:r>
            <a:r>
              <a:rPr sz="2000" spc="-45" dirty="0">
                <a:latin typeface="HelveticaNeueLT Pro 55 Roman"/>
                <a:cs typeface="HelveticaNeueLT Pro 55 Roman"/>
              </a:rPr>
              <a:t> </a:t>
            </a:r>
            <a:r>
              <a:rPr sz="2000" spc="-10" dirty="0">
                <a:latin typeface="HelveticaNeueLT Pro 55 Roman"/>
                <a:cs typeface="HelveticaNeueLT Pro 55 Roman"/>
              </a:rPr>
              <a:t>Circle </a:t>
            </a:r>
            <a:r>
              <a:rPr sz="2000" dirty="0">
                <a:latin typeface="HelveticaNeueLT Pro 55 Roman"/>
                <a:cs typeface="HelveticaNeueLT Pro 55 Roman"/>
              </a:rPr>
              <a:t>these</a:t>
            </a:r>
            <a:r>
              <a:rPr sz="2000" spc="-1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or</a:t>
            </a:r>
            <a:r>
              <a:rPr sz="2000" spc="-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make</a:t>
            </a:r>
            <a:r>
              <a:rPr sz="2000" spc="-1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a</a:t>
            </a:r>
            <a:r>
              <a:rPr sz="2000" spc="-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list</a:t>
            </a:r>
            <a:r>
              <a:rPr sz="2000" spc="-10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in</a:t>
            </a:r>
            <a:r>
              <a:rPr sz="2000" spc="-5" dirty="0">
                <a:latin typeface="HelveticaNeueLT Pro 55 Roman"/>
                <a:cs typeface="HelveticaNeueLT Pro 55 Roman"/>
              </a:rPr>
              <a:t> </a:t>
            </a:r>
            <a:r>
              <a:rPr sz="2000" dirty="0">
                <a:latin typeface="HelveticaNeueLT Pro 55 Roman"/>
                <a:cs typeface="HelveticaNeueLT Pro 55 Roman"/>
              </a:rPr>
              <a:t>your</a:t>
            </a:r>
            <a:r>
              <a:rPr sz="2000" spc="-10" dirty="0">
                <a:latin typeface="HelveticaNeueLT Pro 55 Roman"/>
                <a:cs typeface="HelveticaNeueLT Pro 55 Roman"/>
              </a:rPr>
              <a:t> Wellbeing Journal.</a:t>
            </a:r>
            <a:endParaRPr sz="2000">
              <a:latin typeface="HelveticaNeueLT Pro 55 Roman"/>
              <a:cs typeface="HelveticaNeueLT Pro 55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30570" y="3024005"/>
            <a:ext cx="3729990" cy="2587625"/>
            <a:chOff x="1130570" y="3024005"/>
            <a:chExt cx="3729990" cy="25876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570" y="3024005"/>
              <a:ext cx="3729434" cy="188164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62169" y="4233343"/>
              <a:ext cx="2432685" cy="1238885"/>
            </a:xfrm>
            <a:custGeom>
              <a:avLst/>
              <a:gdLst/>
              <a:ahLst/>
              <a:cxnLst/>
              <a:rect l="l" t="t" r="r" b="b"/>
              <a:pathLst>
                <a:path w="2432685" h="1238885">
                  <a:moveTo>
                    <a:pt x="2432507" y="0"/>
                  </a:moveTo>
                  <a:lnTo>
                    <a:pt x="0" y="0"/>
                  </a:lnTo>
                  <a:lnTo>
                    <a:pt x="113334" y="1238821"/>
                  </a:lnTo>
                  <a:lnTo>
                    <a:pt x="2319185" y="1238821"/>
                  </a:lnTo>
                  <a:lnTo>
                    <a:pt x="2432507" y="0"/>
                  </a:lnTo>
                  <a:close/>
                </a:path>
              </a:pathLst>
            </a:custGeom>
            <a:solidFill>
              <a:srgbClr val="ED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10156" y="4233354"/>
              <a:ext cx="2536825" cy="113030"/>
            </a:xfrm>
            <a:custGeom>
              <a:avLst/>
              <a:gdLst/>
              <a:ahLst/>
              <a:cxnLst/>
              <a:rect l="l" t="t" r="r" b="b"/>
              <a:pathLst>
                <a:path w="2536825" h="113029">
                  <a:moveTo>
                    <a:pt x="2536520" y="0"/>
                  </a:moveTo>
                  <a:lnTo>
                    <a:pt x="0" y="0"/>
                  </a:lnTo>
                  <a:lnTo>
                    <a:pt x="0" y="112776"/>
                  </a:lnTo>
                  <a:lnTo>
                    <a:pt x="2536520" y="112776"/>
                  </a:lnTo>
                  <a:lnTo>
                    <a:pt x="2536520" y="0"/>
                  </a:lnTo>
                  <a:close/>
                </a:path>
              </a:pathLst>
            </a:custGeom>
            <a:solidFill>
              <a:srgbClr val="9B31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2821" y="3288108"/>
              <a:ext cx="2243164" cy="23229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4771" y="4330814"/>
              <a:ext cx="364261" cy="381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6095" y="3922128"/>
              <a:ext cx="370306" cy="3987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1107</Words>
  <Application>Microsoft Macintosh PowerPoint</Application>
  <PresentationFormat>Custom</PresentationFormat>
  <Paragraphs>94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Avenir Next</vt:lpstr>
      <vt:lpstr>Helvetica Neue LT Pro 56 Italic</vt:lpstr>
      <vt:lpstr>Helvetica Neue LT Pro 75 Bold</vt:lpstr>
      <vt:lpstr>Helvetica Neue LT Pro 76 Bold Italic</vt:lpstr>
      <vt:lpstr>HelveticaNeueLT Pro 55 Roman</vt:lpstr>
      <vt:lpstr>Lobster 1.4</vt:lpstr>
      <vt:lpstr>Noteworthy</vt:lpstr>
      <vt:lpstr>Office Theme</vt:lpstr>
      <vt:lpstr>Managing Stress Activity 7, SPHE Emotional Wellbeing, Unit 2</vt:lpstr>
      <vt:lpstr>Option 1 - Square  Breathing</vt:lpstr>
      <vt:lpstr>Square Breathing (No Voiceover)</vt:lpstr>
      <vt:lpstr>Take-5 Breathing</vt:lpstr>
      <vt:lpstr>Option 2 -</vt:lpstr>
      <vt:lpstr>Step 2: Understanding coping strategies</vt:lpstr>
      <vt:lpstr>PowerPoint Presentation</vt:lpstr>
      <vt:lpstr>What taps  do you use to reduce your stress?</vt:lpstr>
      <vt:lpstr>Healthy Coping Checklist</vt:lpstr>
      <vt:lpstr>Scenarios, Example</vt:lpstr>
      <vt:lpstr>PowerPoint Presentation</vt:lpstr>
      <vt:lpstr>Social Support</vt:lpstr>
      <vt:lpstr>Managing Emotions</vt:lpstr>
      <vt:lpstr>Reframe Thoughts</vt:lpstr>
      <vt:lpstr>Reframe Thoughts</vt:lpstr>
      <vt:lpstr>Do Something Practical</vt:lpstr>
      <vt:lpstr>Your Turn!</vt:lpstr>
      <vt:lpstr>Scenarios</vt:lpstr>
      <vt:lpstr>A. What could the person in the scenario do to cope with the situation to seek social support?</vt:lpstr>
      <vt:lpstr>Practice Being Present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design1</cp:lastModifiedBy>
  <cp:revision>2</cp:revision>
  <dcterms:created xsi:type="dcterms:W3CDTF">2024-12-06T15:44:13Z</dcterms:created>
  <dcterms:modified xsi:type="dcterms:W3CDTF">2024-12-06T16:29:30Z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2024-12-06T00:00:00Z</vt:filetime>
  </property>
  <property fmtid="{D5CDD505-2E9C-101B-9397-08002B2CF9AE}" pid="5" name="Producer">
    <vt:lpwstr>Adobe PDF Library 17.0</vt:lpwstr>
  </property>
</Properties>
</file>