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9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4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6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1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6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2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DCD3921-817E-B19E-4ABB-691BE22E1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9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Powerpoint: Setting SMART Goals </dc:title>
  <dc:subject>Powerpoint slide from the Understanding Ourselves unit of learning for Junior Cycle SPHE</dc:subject>
  <dc:creator>HSE Health and Wellbeing </dc:creator>
  <cp:keywords/>
  <dc:description/>
  <cp:lastModifiedBy>design1</cp:lastModifiedBy>
  <cp:revision>10</cp:revision>
  <dcterms:created xsi:type="dcterms:W3CDTF">2020-09-10T13:06:33Z</dcterms:created>
  <dcterms:modified xsi:type="dcterms:W3CDTF">2023-04-21T14:51:01Z</dcterms:modified>
  <cp:category/>
</cp:coreProperties>
</file>