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726"/>
  </p:normalViewPr>
  <p:slideViewPr>
    <p:cSldViewPr snapToGrid="0" snapToObjects="1">
      <p:cViewPr varScale="1">
        <p:scale>
          <a:sx n="76" d="100"/>
          <a:sy n="76" d="100"/>
        </p:scale>
        <p:origin x="12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A558A-242B-3846-8DCA-2C998EF9045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4693F-6F97-E649-ADE2-33B2AB6D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4693F-6F97-E649-ADE2-33B2AB6DE3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9BE6-A0F7-734A-80EA-4A65A88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ACF9B-C1A0-274E-9099-05646DAF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people standing in front of a door&#10;&#10;AI-generated content may be incorrect.">
            <a:extLst>
              <a:ext uri="{FF2B5EF4-FFF2-40B4-BE49-F238E27FC236}">
                <a16:creationId xmlns:a16="http://schemas.microsoft.com/office/drawing/2014/main" id="{54242C28-4063-FAAF-420B-51BC8B236E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4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0E66-8663-D5BC-8047-A5E8EEB8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A6C610-16C2-50FE-04E3-D29BBFA84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7C06-FB22-56BB-BFAA-27CFA2B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omputer screen with a hand and a monitor&#10;&#10;AI-generated content may be incorrect.">
            <a:extLst>
              <a:ext uri="{FF2B5EF4-FFF2-40B4-BE49-F238E27FC236}">
                <a16:creationId xmlns:a16="http://schemas.microsoft.com/office/drawing/2014/main" id="{97815A46-95E6-0281-25A1-8A4EE22BE9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AED8-9963-B0BB-A7DE-1C0DBC1F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0AFF5A-5C67-561B-1E10-19FF5105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015870" cy="70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D5B8-BBE5-A92E-AF1F-0F7E3D3B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E478BC-34FC-7B44-D5D6-B473BA4EA4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0037135" cy="70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AA88-9CA7-7CFD-0FB1-13B81D5A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DA6C73-3CED-6533-1458-2992BEDBA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couple of people talking&#10;&#10;AI-generated content may be incorrect.">
            <a:extLst>
              <a:ext uri="{FF2B5EF4-FFF2-40B4-BE49-F238E27FC236}">
                <a16:creationId xmlns:a16="http://schemas.microsoft.com/office/drawing/2014/main" id="{6832208B-6936-6A32-BED3-61B0F726B9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0746-A645-19C2-ECC1-4F80FACB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03AF0B8-C48F-D91A-B02C-4C5FD2D372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417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E5F0261-FB2A-74FA-C25B-F88F4FBE1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question&#10;&#10;AI-generated content may be incorrect.">
            <a:extLst>
              <a:ext uri="{FF2B5EF4-FFF2-40B4-BE49-F238E27FC236}">
                <a16:creationId xmlns:a16="http://schemas.microsoft.com/office/drawing/2014/main" id="{54966057-4A37-53B4-2995-9F10397DA2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0063-3FAC-4B12-5139-DA661C4E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A56A7AC-8AF6-BB8F-3C96-0FAACAD78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56432" cy="70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CFB0-8D7F-EB40-1C63-2C7B721C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test&#10;&#10;AI-generated content may be incorrect.">
            <a:extLst>
              <a:ext uri="{FF2B5EF4-FFF2-40B4-BE49-F238E27FC236}">
                <a16:creationId xmlns:a16="http://schemas.microsoft.com/office/drawing/2014/main" id="{5A18D6C7-840A-2636-FA10-A607B14309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01EB-81B0-5B8B-837B-5E23F193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eye with white text&#10;&#10;AI-generated content may be incorrect.">
            <a:extLst>
              <a:ext uri="{FF2B5EF4-FFF2-40B4-BE49-F238E27FC236}">
                <a16:creationId xmlns:a16="http://schemas.microsoft.com/office/drawing/2014/main" id="{0DA86732-5FA8-3FEB-959A-F159AEB5B1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AEDE-980E-1056-7211-61F81F2D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A78B75-941A-B53C-E296-17B366D98A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3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18A0-85B6-9193-EC93-7F0AC255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1B15835D-1D14-D39E-6E08-774E7C82F8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38" y="0"/>
            <a:ext cx="9929037" cy="70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</Words>
  <Application>Microsoft Office PowerPoint</Application>
  <PresentationFormat>A4 Paper (210x297 mm)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design1</dc:creator>
  <cp:lastModifiedBy>Caoimhe Mcclafferty</cp:lastModifiedBy>
  <cp:revision>17</cp:revision>
  <dcterms:created xsi:type="dcterms:W3CDTF">2020-09-10T13:06:33Z</dcterms:created>
  <dcterms:modified xsi:type="dcterms:W3CDTF">2025-02-20T10:57:40Z</dcterms:modified>
</cp:coreProperties>
</file>