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10" d="100"/>
          <a:sy n="110" d="100"/>
        </p:scale>
        <p:origin x="1688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719994" y="7087805"/>
            <a:ext cx="9234170" cy="12700"/>
            <a:chOff x="719994" y="7087805"/>
            <a:chExt cx="9234170" cy="12700"/>
          </a:xfrm>
        </p:grpSpPr>
        <p:sp>
          <p:nvSpPr>
            <p:cNvPr id="4" name="object 4"/>
            <p:cNvSpPr/>
            <p:nvPr/>
          </p:nvSpPr>
          <p:spPr>
            <a:xfrm>
              <a:off x="739054" y="7094155"/>
              <a:ext cx="9183370" cy="0"/>
            </a:xfrm>
            <a:custGeom>
              <a:avLst/>
              <a:gdLst/>
              <a:ahLst/>
              <a:cxnLst/>
              <a:rect l="l" t="t" r="r" b="b"/>
              <a:pathLst>
                <a:path w="9183370">
                  <a:moveTo>
                    <a:pt x="9183192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77787B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19988" y="7087806"/>
              <a:ext cx="9234170" cy="12700"/>
            </a:xfrm>
            <a:custGeom>
              <a:avLst/>
              <a:gdLst/>
              <a:ahLst/>
              <a:cxnLst/>
              <a:rect l="l" t="t" r="r" b="b"/>
              <a:pathLst>
                <a:path w="9234170" h="12700">
                  <a:moveTo>
                    <a:pt x="12700" y="6350"/>
                  </a:moveTo>
                  <a:lnTo>
                    <a:pt x="10845" y="1866"/>
                  </a:lnTo>
                  <a:lnTo>
                    <a:pt x="6350" y="0"/>
                  </a:lnTo>
                  <a:lnTo>
                    <a:pt x="1854" y="1866"/>
                  </a:lnTo>
                  <a:lnTo>
                    <a:pt x="0" y="6350"/>
                  </a:lnTo>
                  <a:lnTo>
                    <a:pt x="1854" y="10845"/>
                  </a:lnTo>
                  <a:lnTo>
                    <a:pt x="6350" y="12700"/>
                  </a:lnTo>
                  <a:lnTo>
                    <a:pt x="10845" y="10845"/>
                  </a:lnTo>
                  <a:lnTo>
                    <a:pt x="12700" y="6350"/>
                  </a:lnTo>
                  <a:close/>
                </a:path>
                <a:path w="9234170" h="12700">
                  <a:moveTo>
                    <a:pt x="9234005" y="6350"/>
                  </a:moveTo>
                  <a:lnTo>
                    <a:pt x="9232151" y="1866"/>
                  </a:lnTo>
                  <a:lnTo>
                    <a:pt x="9227655" y="0"/>
                  </a:lnTo>
                  <a:lnTo>
                    <a:pt x="9223159" y="1866"/>
                  </a:lnTo>
                  <a:lnTo>
                    <a:pt x="9221305" y="6350"/>
                  </a:lnTo>
                  <a:lnTo>
                    <a:pt x="9223159" y="10845"/>
                  </a:lnTo>
                  <a:lnTo>
                    <a:pt x="9227655" y="12700"/>
                  </a:lnTo>
                  <a:lnTo>
                    <a:pt x="9232151" y="10845"/>
                  </a:lnTo>
                  <a:lnTo>
                    <a:pt x="9234005" y="6350"/>
                  </a:lnTo>
                  <a:close/>
                </a:path>
              </a:pathLst>
            </a:custGeom>
            <a:solidFill>
              <a:srgbClr val="7778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D39E3E01-13D2-D135-B1E1-7F08D540E8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93400" cy="75654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design1</cp:lastModifiedBy>
  <cp:revision>7</cp:revision>
  <dcterms:created xsi:type="dcterms:W3CDTF">2022-11-07T10:46:12Z</dcterms:created>
  <dcterms:modified xsi:type="dcterms:W3CDTF">2023-11-02T15:17:54Z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2022-11-07T00:00:00Z</vt:filetime>
  </property>
  <property fmtid="{D5CDD505-2E9C-101B-9397-08002B2CF9AE}" pid="3" name="Creator">
    <vt:lpwstr>Adobe InDesign 18.0 (Macintosh)</vt:lpwstr>
  </property>
  <property fmtid="{D5CDD505-2E9C-101B-9397-08002B2CF9AE}" pid="4" name="LastSaved">
    <vt:filetime>2022-11-07T00:00:00Z</vt:filetime>
  </property>
  <property fmtid="{D5CDD505-2E9C-101B-9397-08002B2CF9AE}" pid="5" name="Producer">
    <vt:lpwstr>Adobe PDF Library 17.0</vt:lpwstr>
  </property>
</Properties>
</file>