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3" r:id="rId6"/>
    <p:sldId id="285" r:id="rId7"/>
    <p:sldId id="257" r:id="rId8"/>
    <p:sldId id="287" r:id="rId9"/>
    <p:sldId id="288" r:id="rId10"/>
    <p:sldId id="282" r:id="rId11"/>
    <p:sldId id="289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4"/>
    <p:restoredTop sz="94707"/>
  </p:normalViewPr>
  <p:slideViewPr>
    <p:cSldViewPr>
      <p:cViewPr varScale="1">
        <p:scale>
          <a:sx n="42" d="100"/>
          <a:sy n="42" d="100"/>
        </p:scale>
        <p:origin x="1015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dFD-L-Csz0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35490"/>
            <a:ext cx="10692003" cy="231666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lang="en-GB" sz="4900" dirty="0"/>
              <a:t>Minding myself in </a:t>
            </a:r>
            <a:br>
              <a:rPr lang="en-GB" sz="4900" dirty="0"/>
            </a:br>
            <a:r>
              <a:rPr lang="en-GB" sz="4900" dirty="0"/>
              <a:t>challenging times</a:t>
            </a:r>
            <a:endParaRPr sz="4900" dirty="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1,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5EAC9-0FB0-9605-89CD-1E87635CB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01" y="3810701"/>
            <a:ext cx="4546600" cy="3554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2301" y="2389377"/>
            <a:ext cx="5105400" cy="139204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What are some examples of common challenges experienced by people your age?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423" y="1190625"/>
            <a:ext cx="49242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Think about…</a:t>
            </a:r>
            <a:endParaRPr sz="48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2A8FC18-594D-B104-C612-46C02D0D6976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E9051-64EF-0231-3D6B-1CC04E87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14" y="2562225"/>
            <a:ext cx="4709086" cy="5041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32188" y="2259139"/>
            <a:ext cx="7391400" cy="99193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How can we recognise when a challenge is starting to affect our wellbeing? 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300" y="1190625"/>
            <a:ext cx="29430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Discuss</a:t>
            </a:r>
            <a:endParaRPr sz="48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F9A3D05-9D99-1792-2B40-03C5E7A8B6B1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AE736-DA33-AC10-E7A3-8C5BD9F6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88" y="3517448"/>
            <a:ext cx="5384800" cy="36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7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60" y="1034759"/>
            <a:ext cx="9267677" cy="12945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000" spc="-20" dirty="0"/>
              <a:t>Exploring strategies for action during challenging times</a:t>
            </a:r>
            <a:endParaRPr sz="4000" dirty="0">
              <a:latin typeface="Helvetica Neue LT Pro 95 Black"/>
              <a:cs typeface="Helvetica Neue LT Pro 95 Black"/>
            </a:endParaRPr>
          </a:p>
        </p:txBody>
      </p:sp>
      <p:pic>
        <p:nvPicPr>
          <p:cNvPr id="6" name="Picture 5" descr="A close-up of a discussion station&#10;&#10;Description automatically generated">
            <a:extLst>
              <a:ext uri="{FF2B5EF4-FFF2-40B4-BE49-F238E27FC236}">
                <a16:creationId xmlns:a16="http://schemas.microsoft.com/office/drawing/2014/main" id="{F95A6148-619E-2573-D935-BD7BB4E5D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7" y="2486025"/>
            <a:ext cx="10058041" cy="3548744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68951F41-1AFF-0466-C664-9B575BC54B37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700" y="885825"/>
            <a:ext cx="6553200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Challenge scenarios</a:t>
            </a:r>
            <a:endParaRPr sz="4800" dirty="0"/>
          </a:p>
        </p:txBody>
      </p:sp>
      <p:pic>
        <p:nvPicPr>
          <p:cNvPr id="3" name="Picture 2" descr="A screenshot of a social media test&#10;&#10;Description automatically generated">
            <a:extLst>
              <a:ext uri="{FF2B5EF4-FFF2-40B4-BE49-F238E27FC236}">
                <a16:creationId xmlns:a16="http://schemas.microsoft.com/office/drawing/2014/main" id="{A133EC32-739F-D68D-CABE-9CD8563B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709733"/>
            <a:ext cx="8458200" cy="548464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F7CCE5EE-56CC-7A2B-8FD1-A536A71B0502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339276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344" y="740598"/>
            <a:ext cx="9372600" cy="55592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3200" spc="-20" dirty="0"/>
              <a:t>Creating my action plan for challenging times</a:t>
            </a:r>
            <a:endParaRPr sz="32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FEF159F-70A4-6B0B-E60A-EED135F28AB6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3" name="Picture 2" descr="A white sheet with red circles&#10;&#10;AI-generated content may be incorrect.">
            <a:extLst>
              <a:ext uri="{FF2B5EF4-FFF2-40B4-BE49-F238E27FC236}">
                <a16:creationId xmlns:a16="http://schemas.microsoft.com/office/drawing/2014/main" id="{B5C36DF0-AE9A-D0E7-BFC9-2BF103901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9" y="1631349"/>
            <a:ext cx="4528347" cy="5710909"/>
          </a:xfrm>
          <a:prstGeom prst="rect">
            <a:avLst/>
          </a:prstGeom>
        </p:spPr>
      </p:pic>
      <p:pic>
        <p:nvPicPr>
          <p:cNvPr id="10" name="Picture 9" descr="A screenshot of a white and red rectangular box with white text&#10;&#10;AI-generated content may be incorrect.">
            <a:extLst>
              <a:ext uri="{FF2B5EF4-FFF2-40B4-BE49-F238E27FC236}">
                <a16:creationId xmlns:a16="http://schemas.microsoft.com/office/drawing/2014/main" id="{1CB9F39B-4AD0-904E-597F-48BB93E6C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4" y="1618735"/>
            <a:ext cx="5005067" cy="57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4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CAB214BC-A5EE-EAC6-11D7-70167F3CDFFD}"/>
              </a:ext>
            </a:extLst>
          </p:cNvPr>
          <p:cNvSpPr txBox="1"/>
          <p:nvPr/>
        </p:nvSpPr>
        <p:spPr>
          <a:xfrm>
            <a:off x="927100" y="6284824"/>
            <a:ext cx="9372600" cy="328936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l" rtl="0" fontAlgn="base"/>
            <a:r>
              <a:rPr lang="en-I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Mindful Moment (Optional) – Headspace, ‘Unwind’</a:t>
            </a:r>
            <a:endParaRPr lang="en-IE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2F1E5E6-E49F-73CB-E0B7-945D526FF0EE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9" name="Online Media 8" descr="Headspace | Mini meditation | Unwind">
            <a:hlinkClick r:id="" action="ppaction://media"/>
            <a:extLst>
              <a:ext uri="{FF2B5EF4-FFF2-40B4-BE49-F238E27FC236}">
                <a16:creationId xmlns:a16="http://schemas.microsoft.com/office/drawing/2014/main" id="{02CBB803-D8DA-8A0A-AE4C-175C07B94F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4712" y="948589"/>
            <a:ext cx="9084565" cy="51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2300" y="2389377"/>
            <a:ext cx="8610600" cy="296170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b="1" dirty="0">
                <a:latin typeface="HelveticaNeueLT Pro 55 Roman"/>
                <a:cs typeface="HelveticaNeueLT Pro 55 Roman"/>
              </a:rPr>
              <a:t>Take a moment to think about: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1. One thing you can see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2. One thing you can hear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3. One thing you’re looking forward to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	(today or this week)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300" y="1190625"/>
            <a:ext cx="29430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Reflection</a:t>
            </a:r>
            <a:endParaRPr sz="48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F9A3D05-9D99-1792-2B40-03C5E7A8B6B1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8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IE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Minding myself in challenging times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147437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B8A4B6-A9DA-4B6F-B73A-855BB184AC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D1775A-6784-4320-B267-0096CD1FD95D}">
  <ds:schemaRefs>
    <ds:schemaRef ds:uri="http://purl.org/dc/elements/1.1/"/>
    <ds:schemaRef ds:uri="a4b1eff1-e10b-448a-8736-a5422d5b7849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4286a25a-ab99-4f09-8992-8af467c638ca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EB41FE-136C-43C8-A147-DF6047446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222</Words>
  <Application>Microsoft Office PowerPoint</Application>
  <PresentationFormat>Custom</PresentationFormat>
  <Paragraphs>24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Avenir Next</vt:lpstr>
      <vt:lpstr>Calibri</vt:lpstr>
      <vt:lpstr>Helvetica Neue LT Pro 55 Roman</vt:lpstr>
      <vt:lpstr>Helvetica Neue LT Pro 75 Bold</vt:lpstr>
      <vt:lpstr>Helvetica Neue LT Pro 95 Black</vt:lpstr>
      <vt:lpstr>HelveticaNeueLT Pro 55 Roman</vt:lpstr>
      <vt:lpstr>Segoe UI</vt:lpstr>
      <vt:lpstr>Office Theme</vt:lpstr>
      <vt:lpstr>Minding myself in  challenging times Activity 1, SPHE Emotional Wellbeing, Unit 3</vt:lpstr>
      <vt:lpstr>Think about…</vt:lpstr>
      <vt:lpstr>Discuss</vt:lpstr>
      <vt:lpstr>Exploring strategies for action during challenging times</vt:lpstr>
      <vt:lpstr>Challenge scenarios</vt:lpstr>
      <vt:lpstr>Creating my action plan for challenging times</vt:lpstr>
      <vt:lpstr>PowerPoint Presentation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15</cp:revision>
  <dcterms:created xsi:type="dcterms:W3CDTF">2024-12-06T15:45:28Z</dcterms:created>
  <dcterms:modified xsi:type="dcterms:W3CDTF">2025-10-17T13:27:41Z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