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09" d="100"/>
          <a:sy n="109" d="100"/>
        </p:scale>
        <p:origin x="173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0699" y="1332866"/>
            <a:ext cx="4093210" cy="1209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NeueLT Pro 55 Roman"/>
                <a:cs typeface="HelveticaNeue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HelveticaNeueLT Pro 55 Roman"/>
                <a:cs typeface="HelveticaNeue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4044" y="1289277"/>
            <a:ext cx="5125720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7589" y="2152877"/>
            <a:ext cx="9187180" cy="363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NeueLT Pro 55 Roman"/>
                <a:cs typeface="HelveticaNeue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0VMIEmA114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1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0001" y="1440002"/>
            <a:ext cx="9252585" cy="5400040"/>
            <a:chOff x="720001" y="1440002"/>
            <a:chExt cx="9252585" cy="5400040"/>
          </a:xfrm>
        </p:grpSpPr>
        <p:sp>
          <p:nvSpPr>
            <p:cNvPr id="4" name="object 4"/>
            <p:cNvSpPr/>
            <p:nvPr/>
          </p:nvSpPr>
          <p:spPr>
            <a:xfrm>
              <a:off x="720001" y="1440002"/>
              <a:ext cx="9252585" cy="5400040"/>
            </a:xfrm>
            <a:custGeom>
              <a:avLst/>
              <a:gdLst/>
              <a:ahLst/>
              <a:cxnLst/>
              <a:rect l="l" t="t" r="r" b="b"/>
              <a:pathLst>
                <a:path w="9252585" h="5400040">
                  <a:moveTo>
                    <a:pt x="9252000" y="0"/>
                  </a:moveTo>
                  <a:lnTo>
                    <a:pt x="0" y="0"/>
                  </a:lnTo>
                  <a:lnTo>
                    <a:pt x="0" y="5400001"/>
                  </a:lnTo>
                  <a:lnTo>
                    <a:pt x="9252000" y="5400001"/>
                  </a:lnTo>
                  <a:lnTo>
                    <a:pt x="9252000" y="0"/>
                  </a:lnTo>
                  <a:close/>
                </a:path>
              </a:pathLst>
            </a:custGeom>
            <a:solidFill>
              <a:srgbClr val="C5EA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6845" y="3323996"/>
              <a:ext cx="8031162" cy="313800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8669" y="1345944"/>
            <a:ext cx="7454900" cy="155511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49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Managing</a:t>
            </a:r>
            <a:r>
              <a:rPr sz="4900" b="1" i="0" spc="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49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Thoughts</a:t>
            </a:r>
            <a:endParaRPr sz="4900">
              <a:latin typeface="Helvetica Neue LT Pro 75 Bold"/>
              <a:cs typeface="Helvetica Neue LT Pro 75 Bold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b="1" i="0" dirty="0">
                <a:latin typeface="Helvetica Neue LT Pro 75 Bold"/>
                <a:cs typeface="Helvetica Neue LT Pro 75 Bold"/>
              </a:rPr>
              <a:t>Activity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5,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SPHE</a:t>
            </a:r>
            <a:r>
              <a:rPr b="1" i="0" spc="100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Emotional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Wellbeing,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Unit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spc="-50" dirty="0">
                <a:latin typeface="Helvetica Neue LT Pro 75 Bold"/>
                <a:cs typeface="Helvetica Neue LT Pro 75 Bold"/>
              </a:rPr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1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9155" algn="l"/>
                <a:tab pos="2718435" algn="l"/>
              </a:tabLst>
            </a:pPr>
            <a:r>
              <a:rPr sz="3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Example</a:t>
            </a:r>
            <a:r>
              <a:rPr sz="3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i="0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of</a:t>
            </a:r>
            <a:r>
              <a:rPr sz="3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Reframing</a:t>
            </a:r>
            <a:endParaRPr sz="38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Helvetica Neue LT Pro 75 Bold"/>
                <a:cs typeface="Helvetica Neue LT Pro 75 Bold"/>
              </a:rPr>
              <a:t>Situation:</a:t>
            </a:r>
            <a:r>
              <a:rPr b="1" spc="-25" dirty="0">
                <a:latin typeface="Helvetica Neue LT Pro 75 Bold"/>
                <a:cs typeface="Helvetica Neue LT Pro 75 Bold"/>
              </a:rPr>
              <a:t> </a:t>
            </a:r>
            <a:r>
              <a:rPr dirty="0"/>
              <a:t>You</a:t>
            </a:r>
            <a:r>
              <a:rPr spc="-25" dirty="0"/>
              <a:t> </a:t>
            </a:r>
            <a:r>
              <a:rPr dirty="0"/>
              <a:t>fail</a:t>
            </a:r>
            <a:r>
              <a:rPr spc="-2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10" dirty="0"/>
              <a:t>test.</a:t>
            </a:r>
          </a:p>
          <a:p>
            <a:pPr marL="12700">
              <a:lnSpc>
                <a:spcPct val="100000"/>
              </a:lnSpc>
              <a:spcBef>
                <a:spcPts val="2515"/>
              </a:spcBef>
            </a:pPr>
            <a:r>
              <a:rPr b="1" dirty="0">
                <a:latin typeface="Helvetica Neue LT Pro 75 Bold"/>
                <a:cs typeface="Helvetica Neue LT Pro 75 Bold"/>
              </a:rPr>
              <a:t>Negative</a:t>
            </a:r>
            <a:r>
              <a:rPr b="1" spc="-25" dirty="0">
                <a:latin typeface="Helvetica Neue LT Pro 75 Bold"/>
                <a:cs typeface="Helvetica Neue LT Pro 75 Bold"/>
              </a:rPr>
              <a:t> </a:t>
            </a:r>
            <a:r>
              <a:rPr b="1" dirty="0">
                <a:latin typeface="Helvetica Neue LT Pro 75 Bold"/>
                <a:cs typeface="Helvetica Neue LT Pro 75 Bold"/>
              </a:rPr>
              <a:t>Thought:</a:t>
            </a:r>
            <a:r>
              <a:rPr b="1" spc="-20" dirty="0">
                <a:latin typeface="Helvetica Neue LT Pro 75 Bold"/>
                <a:cs typeface="Helvetica Neue LT Pro 75 Bold"/>
              </a:rPr>
              <a:t> </a:t>
            </a:r>
            <a:r>
              <a:rPr dirty="0"/>
              <a:t>“I’m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failure.</a:t>
            </a:r>
            <a:r>
              <a:rPr spc="-20" dirty="0"/>
              <a:t> </a:t>
            </a:r>
            <a:r>
              <a:rPr dirty="0"/>
              <a:t>I’ll</a:t>
            </a:r>
            <a:r>
              <a:rPr spc="-25" dirty="0"/>
              <a:t> </a:t>
            </a:r>
            <a:r>
              <a:rPr dirty="0"/>
              <a:t>never</a:t>
            </a:r>
            <a:r>
              <a:rPr spc="-20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good</a:t>
            </a:r>
            <a:r>
              <a:rPr spc="-20" dirty="0"/>
              <a:t> </a:t>
            </a:r>
            <a:r>
              <a:rPr dirty="0"/>
              <a:t>at</a:t>
            </a:r>
            <a:r>
              <a:rPr spc="-25" dirty="0"/>
              <a:t> </a:t>
            </a:r>
            <a:r>
              <a:rPr spc="-10" dirty="0"/>
              <a:t>this.”</a:t>
            </a:r>
          </a:p>
          <a:p>
            <a:pPr marL="12700" marR="95885">
              <a:lnSpc>
                <a:spcPts val="2800"/>
              </a:lnSpc>
              <a:spcBef>
                <a:spcPts val="2870"/>
              </a:spcBef>
            </a:pPr>
            <a:r>
              <a:rPr b="1" dirty="0">
                <a:latin typeface="Helvetica Neue LT Pro 75 Bold"/>
                <a:cs typeface="Helvetica Neue LT Pro 75 Bold"/>
              </a:rPr>
              <a:t>Question</a:t>
            </a:r>
            <a:r>
              <a:rPr b="1" spc="-30" dirty="0">
                <a:latin typeface="Helvetica Neue LT Pro 75 Bold"/>
                <a:cs typeface="Helvetica Neue LT Pro 75 Bold"/>
              </a:rPr>
              <a:t> </a:t>
            </a:r>
            <a:r>
              <a:rPr b="1" dirty="0">
                <a:latin typeface="Helvetica Neue LT Pro 75 Bold"/>
                <a:cs typeface="Helvetica Neue LT Pro 75 Bold"/>
              </a:rPr>
              <a:t>the</a:t>
            </a:r>
            <a:r>
              <a:rPr b="1" spc="-30" dirty="0">
                <a:latin typeface="Helvetica Neue LT Pro 75 Bold"/>
                <a:cs typeface="Helvetica Neue LT Pro 75 Bold"/>
              </a:rPr>
              <a:t> </a:t>
            </a:r>
            <a:r>
              <a:rPr b="1" dirty="0">
                <a:latin typeface="Helvetica Neue LT Pro 75 Bold"/>
                <a:cs typeface="Helvetica Neue LT Pro 75 Bold"/>
              </a:rPr>
              <a:t>Thought:</a:t>
            </a:r>
            <a:r>
              <a:rPr b="1" spc="-25" dirty="0">
                <a:latin typeface="Helvetica Neue LT Pro 75 Bold"/>
                <a:cs typeface="Helvetica Neue LT Pro 75 Bold"/>
              </a:rPr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true</a:t>
            </a:r>
            <a:r>
              <a:rPr spc="-25" dirty="0"/>
              <a:t> </a:t>
            </a:r>
            <a:r>
              <a:rPr dirty="0"/>
              <a:t>that</a:t>
            </a:r>
            <a:r>
              <a:rPr spc="-30" dirty="0"/>
              <a:t> </a:t>
            </a:r>
            <a:r>
              <a:rPr dirty="0"/>
              <a:t>you’re</a:t>
            </a:r>
            <a:r>
              <a:rPr spc="-2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failure</a:t>
            </a:r>
            <a:r>
              <a:rPr spc="-30" dirty="0"/>
              <a:t> </a:t>
            </a:r>
            <a:r>
              <a:rPr spc="-20" dirty="0"/>
              <a:t>just </a:t>
            </a:r>
            <a:r>
              <a:rPr dirty="0"/>
              <a:t>because</a:t>
            </a:r>
            <a:r>
              <a:rPr spc="-50" dirty="0"/>
              <a:t> </a:t>
            </a:r>
            <a:r>
              <a:rPr dirty="0"/>
              <a:t>you</a:t>
            </a:r>
            <a:r>
              <a:rPr spc="-50" dirty="0"/>
              <a:t> </a:t>
            </a:r>
            <a:r>
              <a:rPr dirty="0"/>
              <a:t>failed</a:t>
            </a:r>
            <a:r>
              <a:rPr spc="-45" dirty="0"/>
              <a:t> </a:t>
            </a:r>
            <a:r>
              <a:rPr dirty="0"/>
              <a:t>one</a:t>
            </a:r>
            <a:r>
              <a:rPr spc="-50" dirty="0"/>
              <a:t> </a:t>
            </a:r>
            <a:r>
              <a:rPr dirty="0"/>
              <a:t>test?</a:t>
            </a:r>
            <a:r>
              <a:rPr spc="-45" dirty="0"/>
              <a:t> </a:t>
            </a:r>
            <a:r>
              <a:rPr dirty="0"/>
              <a:t>Did</a:t>
            </a:r>
            <a:r>
              <a:rPr spc="-50" dirty="0"/>
              <a:t> </a:t>
            </a:r>
            <a:r>
              <a:rPr dirty="0"/>
              <a:t>you</a:t>
            </a:r>
            <a:r>
              <a:rPr spc="-45" dirty="0"/>
              <a:t> </a:t>
            </a:r>
            <a:r>
              <a:rPr dirty="0"/>
              <a:t>study</a:t>
            </a:r>
            <a:r>
              <a:rPr spc="-50" dirty="0"/>
              <a:t> </a:t>
            </a:r>
            <a:r>
              <a:rPr dirty="0"/>
              <a:t>enough?</a:t>
            </a:r>
            <a:r>
              <a:rPr spc="-45" dirty="0"/>
              <a:t> </a:t>
            </a:r>
            <a:r>
              <a:rPr dirty="0"/>
              <a:t>Can</a:t>
            </a:r>
            <a:r>
              <a:rPr spc="-50" dirty="0"/>
              <a:t> </a:t>
            </a:r>
            <a:r>
              <a:rPr spc="-25" dirty="0"/>
              <a:t>you </a:t>
            </a:r>
            <a:r>
              <a:rPr dirty="0"/>
              <a:t>improve</a:t>
            </a:r>
            <a:r>
              <a:rPr spc="-30" dirty="0"/>
              <a:t> </a:t>
            </a:r>
            <a:r>
              <a:rPr dirty="0"/>
              <a:t>next</a:t>
            </a:r>
            <a:r>
              <a:rPr spc="-25" dirty="0"/>
              <a:t> </a:t>
            </a:r>
            <a:r>
              <a:rPr spc="-10" dirty="0"/>
              <a:t>time?</a:t>
            </a:r>
          </a:p>
          <a:p>
            <a:pPr marL="12700" marR="5080">
              <a:lnSpc>
                <a:spcPts val="2800"/>
              </a:lnSpc>
              <a:spcBef>
                <a:spcPts val="2835"/>
              </a:spcBef>
            </a:pPr>
            <a:r>
              <a:rPr b="1" dirty="0">
                <a:latin typeface="Helvetica Neue LT Pro 75 Bold"/>
                <a:cs typeface="Helvetica Neue LT Pro 75 Bold"/>
              </a:rPr>
              <a:t>Reframed</a:t>
            </a:r>
            <a:r>
              <a:rPr b="1" spc="-30" dirty="0">
                <a:latin typeface="Helvetica Neue LT Pro 75 Bold"/>
                <a:cs typeface="Helvetica Neue LT Pro 75 Bold"/>
              </a:rPr>
              <a:t> </a:t>
            </a:r>
            <a:r>
              <a:rPr b="1" dirty="0">
                <a:latin typeface="Helvetica Neue LT Pro 75 Bold"/>
                <a:cs typeface="Helvetica Neue LT Pro 75 Bold"/>
              </a:rPr>
              <a:t>Thought:</a:t>
            </a:r>
            <a:r>
              <a:rPr b="1" spc="-30" dirty="0">
                <a:latin typeface="Helvetica Neue LT Pro 75 Bold"/>
                <a:cs typeface="Helvetica Neue LT Pro 75 Bold"/>
              </a:rPr>
              <a:t> </a:t>
            </a:r>
            <a:r>
              <a:rPr dirty="0"/>
              <a:t>“I</a:t>
            </a:r>
            <a:r>
              <a:rPr spc="-30" dirty="0"/>
              <a:t> </a:t>
            </a:r>
            <a:r>
              <a:rPr dirty="0"/>
              <a:t>didn’t</a:t>
            </a:r>
            <a:r>
              <a:rPr spc="-25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dirty="0"/>
              <a:t>well</a:t>
            </a:r>
            <a:r>
              <a:rPr spc="-30" dirty="0"/>
              <a:t> </a:t>
            </a:r>
            <a:r>
              <a:rPr dirty="0"/>
              <a:t>this</a:t>
            </a:r>
            <a:r>
              <a:rPr spc="-30" dirty="0"/>
              <a:t> </a:t>
            </a:r>
            <a:r>
              <a:rPr dirty="0"/>
              <a:t>time,</a:t>
            </a:r>
            <a:r>
              <a:rPr spc="-25" dirty="0"/>
              <a:t> </a:t>
            </a:r>
            <a:r>
              <a:rPr dirty="0"/>
              <a:t>but</a:t>
            </a:r>
            <a:r>
              <a:rPr spc="-30" dirty="0"/>
              <a:t> </a:t>
            </a:r>
            <a:r>
              <a:rPr dirty="0"/>
              <a:t>I</a:t>
            </a:r>
            <a:r>
              <a:rPr spc="-30" dirty="0"/>
              <a:t> </a:t>
            </a:r>
            <a:r>
              <a:rPr dirty="0"/>
              <a:t>can</a:t>
            </a:r>
            <a:r>
              <a:rPr spc="-30" dirty="0"/>
              <a:t> </a:t>
            </a:r>
            <a:r>
              <a:rPr spc="-10" dirty="0"/>
              <a:t>study </a:t>
            </a:r>
            <a:r>
              <a:rPr dirty="0"/>
              <a:t>harder</a:t>
            </a:r>
            <a:r>
              <a:rPr spc="-4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do</a:t>
            </a:r>
            <a:r>
              <a:rPr spc="-40" dirty="0"/>
              <a:t> </a:t>
            </a:r>
            <a:r>
              <a:rPr dirty="0"/>
              <a:t>better</a:t>
            </a:r>
            <a:r>
              <a:rPr spc="-40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next</a:t>
            </a:r>
            <a:r>
              <a:rPr spc="-35" dirty="0"/>
              <a:t> </a:t>
            </a:r>
            <a:r>
              <a:rPr spc="-10" dirty="0"/>
              <a:t>test.”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1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699" y="2045733"/>
            <a:ext cx="3731895" cy="359473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b="1" dirty="0">
                <a:latin typeface="Helvetica Neue LT Pro 75 Bold"/>
                <a:cs typeface="Helvetica Neue LT Pro 75 Bold"/>
              </a:rPr>
              <a:t>I am good </a:t>
            </a:r>
            <a:r>
              <a:rPr sz="2600" b="1" spc="-10" dirty="0">
                <a:latin typeface="Helvetica Neue LT Pro 75 Bold"/>
                <a:cs typeface="Helvetica Neue LT Pro 75 Bold"/>
              </a:rPr>
              <a:t>enough</a:t>
            </a:r>
            <a:endParaRPr sz="2600">
              <a:latin typeface="Helvetica Neue LT Pro 75 Bold"/>
              <a:cs typeface="Helvetica Neue LT Pro 75 Bold"/>
            </a:endParaRPr>
          </a:p>
          <a:p>
            <a:pPr marL="240665" indent="-227965">
              <a:lnSpc>
                <a:spcPct val="100000"/>
              </a:lnSpc>
              <a:spcBef>
                <a:spcPts val="1100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b="1" dirty="0">
                <a:latin typeface="Helvetica Neue LT Pro 75 Bold"/>
                <a:cs typeface="Helvetica Neue LT Pro 75 Bold"/>
              </a:rPr>
              <a:t>I am </a:t>
            </a:r>
            <a:r>
              <a:rPr sz="2600" b="1" spc="-10" dirty="0">
                <a:latin typeface="Helvetica Neue LT Pro 75 Bold"/>
                <a:cs typeface="Helvetica Neue LT Pro 75 Bold"/>
              </a:rPr>
              <a:t>strong</a:t>
            </a:r>
            <a:endParaRPr sz="2600">
              <a:latin typeface="Helvetica Neue LT Pro 75 Bold"/>
              <a:cs typeface="Helvetica Neue LT Pro 75 Bold"/>
            </a:endParaRPr>
          </a:p>
          <a:p>
            <a:pPr marL="240665" indent="-227965">
              <a:lnSpc>
                <a:spcPct val="100000"/>
              </a:lnSpc>
              <a:spcBef>
                <a:spcPts val="10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b="1" dirty="0">
                <a:latin typeface="Helvetica Neue LT Pro 75 Bold"/>
                <a:cs typeface="Helvetica Neue LT Pro 75 Bold"/>
              </a:rPr>
              <a:t>I am </a:t>
            </a:r>
            <a:r>
              <a:rPr sz="2600" b="1" spc="-10" dirty="0">
                <a:latin typeface="Helvetica Neue LT Pro 75 Bold"/>
                <a:cs typeface="Helvetica Neue LT Pro 75 Bold"/>
              </a:rPr>
              <a:t>powerful</a:t>
            </a:r>
            <a:endParaRPr sz="2600">
              <a:latin typeface="Helvetica Neue LT Pro 75 Bold"/>
              <a:cs typeface="Helvetica Neue LT Pro 75 Bold"/>
            </a:endParaRPr>
          </a:p>
          <a:p>
            <a:pPr marL="240665" indent="-227965">
              <a:lnSpc>
                <a:spcPct val="100000"/>
              </a:lnSpc>
              <a:spcBef>
                <a:spcPts val="1100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b="1" dirty="0">
                <a:latin typeface="Helvetica Neue LT Pro 75 Bold"/>
                <a:cs typeface="Helvetica Neue LT Pro 75 Bold"/>
              </a:rPr>
              <a:t>I am </a:t>
            </a:r>
            <a:r>
              <a:rPr sz="2600" b="1" spc="-10" dirty="0">
                <a:latin typeface="Helvetica Neue LT Pro 75 Bold"/>
                <a:cs typeface="Helvetica Neue LT Pro 75 Bold"/>
              </a:rPr>
              <a:t>lovable</a:t>
            </a:r>
            <a:endParaRPr sz="2600">
              <a:latin typeface="Helvetica Neue LT Pro 75 Bold"/>
              <a:cs typeface="Helvetica Neue LT Pro 75 Bold"/>
            </a:endParaRPr>
          </a:p>
          <a:p>
            <a:pPr marL="240665" indent="-227965">
              <a:lnSpc>
                <a:spcPct val="100000"/>
              </a:lnSpc>
              <a:spcBef>
                <a:spcPts val="10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b="1" dirty="0">
                <a:latin typeface="Helvetica Neue LT Pro 75 Bold"/>
                <a:cs typeface="Helvetica Neue LT Pro 75 Bold"/>
              </a:rPr>
              <a:t>I deserve good </a:t>
            </a:r>
            <a:r>
              <a:rPr sz="2600" b="1" spc="-10" dirty="0">
                <a:latin typeface="Helvetica Neue LT Pro 75 Bold"/>
                <a:cs typeface="Helvetica Neue LT Pro 75 Bold"/>
              </a:rPr>
              <a:t>things</a:t>
            </a:r>
            <a:endParaRPr sz="2600">
              <a:latin typeface="Helvetica Neue LT Pro 75 Bold"/>
              <a:cs typeface="Helvetica Neue LT Pro 75 Bold"/>
            </a:endParaRPr>
          </a:p>
          <a:p>
            <a:pPr marL="240665" marR="5080" indent="-228600">
              <a:lnSpc>
                <a:spcPts val="2800"/>
              </a:lnSpc>
              <a:spcBef>
                <a:spcPts val="145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b="1" dirty="0">
                <a:latin typeface="Helvetica Neue LT Pro 75 Bold"/>
                <a:cs typeface="Helvetica Neue LT Pro 75 Bold"/>
              </a:rPr>
              <a:t>I believe in myself </a:t>
            </a:r>
            <a:r>
              <a:rPr sz="2600" b="1" spc="-25" dirty="0">
                <a:latin typeface="Helvetica Neue LT Pro 75 Bold"/>
                <a:cs typeface="Helvetica Neue LT Pro 75 Bold"/>
              </a:rPr>
              <a:t>and </a:t>
            </a:r>
            <a:r>
              <a:rPr sz="2600" b="1" dirty="0">
                <a:latin typeface="Helvetica Neue LT Pro 75 Bold"/>
                <a:cs typeface="Helvetica Neue LT Pro 75 Bold"/>
              </a:rPr>
              <a:t>my </a:t>
            </a:r>
            <a:r>
              <a:rPr sz="2600" b="1" spc="-10" dirty="0">
                <a:latin typeface="Helvetica Neue LT Pro 75 Bold"/>
                <a:cs typeface="Helvetica Neue LT Pro 75 Bold"/>
              </a:rPr>
              <a:t>abilities</a:t>
            </a:r>
            <a:endParaRPr sz="2600">
              <a:latin typeface="Helvetica Neue LT Pro 75 Bold"/>
              <a:cs typeface="Helvetica Neue LT Pro 75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2002" y="2819000"/>
            <a:ext cx="2801271" cy="24144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7766" y="2255215"/>
            <a:ext cx="2468880" cy="35661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35"/>
              </a:spcBef>
            </a:pPr>
            <a:r>
              <a:rPr b="1" i="0" dirty="0">
                <a:latin typeface="Helvetica Neue LT Pro 75 Bold"/>
                <a:cs typeface="Helvetica Neue LT Pro 75 Bold"/>
              </a:rPr>
              <a:t>Step</a:t>
            </a:r>
            <a:r>
              <a:rPr b="1" i="0" spc="5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4:</a:t>
            </a:r>
            <a:r>
              <a:rPr b="1" i="0" spc="55" dirty="0">
                <a:latin typeface="Helvetica Neue LT Pro 75 Bold"/>
                <a:cs typeface="Helvetica Neue LT Pro 75 Bold"/>
              </a:rPr>
              <a:t> </a:t>
            </a:r>
            <a:r>
              <a:rPr dirty="0"/>
              <a:t>Having</a:t>
            </a:r>
            <a:r>
              <a:rPr spc="55" dirty="0"/>
              <a:t> </a:t>
            </a:r>
            <a:r>
              <a:rPr dirty="0"/>
              <a:t>a</a:t>
            </a:r>
            <a:r>
              <a:rPr spc="55" dirty="0"/>
              <a:t> </a:t>
            </a:r>
            <a:r>
              <a:rPr spc="-10" dirty="0"/>
              <a:t>Mantra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6998" y="2052002"/>
            <a:ext cx="8838565" cy="4413250"/>
            <a:chOff x="926998" y="2052002"/>
            <a:chExt cx="8838565" cy="4413250"/>
          </a:xfrm>
        </p:grpSpPr>
        <p:sp>
          <p:nvSpPr>
            <p:cNvPr id="3" name="object 3"/>
            <p:cNvSpPr/>
            <p:nvPr/>
          </p:nvSpPr>
          <p:spPr>
            <a:xfrm>
              <a:off x="6001601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6998" y="2052002"/>
              <a:ext cx="8838565" cy="4413250"/>
            </a:xfrm>
            <a:custGeom>
              <a:avLst/>
              <a:gdLst/>
              <a:ahLst/>
              <a:cxnLst/>
              <a:rect l="l" t="t" r="r" b="b"/>
              <a:pathLst>
                <a:path w="8838565" h="4413250">
                  <a:moveTo>
                    <a:pt x="8838006" y="0"/>
                  </a:moveTo>
                  <a:lnTo>
                    <a:pt x="0" y="0"/>
                  </a:lnTo>
                  <a:lnTo>
                    <a:pt x="0" y="4413199"/>
                  </a:lnTo>
                  <a:lnTo>
                    <a:pt x="8838006" y="4413199"/>
                  </a:lnTo>
                  <a:lnTo>
                    <a:pt x="8838006" y="0"/>
                  </a:lnTo>
                  <a:close/>
                </a:path>
              </a:pathLst>
            </a:custGeom>
            <a:solidFill>
              <a:srgbClr val="89A6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998" y="2052002"/>
              <a:ext cx="8838006" cy="422047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38788" y="370374"/>
            <a:ext cx="3371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35"/>
              </a:spcBef>
            </a:pPr>
            <a:r>
              <a:rPr b="1" i="0" dirty="0">
                <a:latin typeface="Helvetica Neue LT Pro 75 Bold"/>
                <a:cs typeface="Helvetica Neue LT Pro 75 Bold"/>
              </a:rPr>
              <a:t>Step</a:t>
            </a:r>
            <a:r>
              <a:rPr b="1" i="0" spc="6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1:</a:t>
            </a:r>
            <a:r>
              <a:rPr b="1" i="0" spc="75" dirty="0">
                <a:latin typeface="Helvetica Neue LT Pro 75 Bold"/>
                <a:cs typeface="Helvetica Neue LT Pro 75 Bold"/>
              </a:rPr>
              <a:t> </a:t>
            </a:r>
            <a:r>
              <a:rPr dirty="0"/>
              <a:t>Focusing</a:t>
            </a:r>
            <a:r>
              <a:rPr spc="75" dirty="0"/>
              <a:t> </a:t>
            </a:r>
            <a:r>
              <a:rPr spc="-10" dirty="0"/>
              <a:t>exercise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44355" y="6666356"/>
            <a:ext cx="5003800" cy="347345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The Partnership</a:t>
            </a:r>
            <a:r>
              <a:rPr sz="1400" spc="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in Education,</a:t>
            </a:r>
            <a:r>
              <a:rPr sz="1400" spc="5" dirty="0">
                <a:latin typeface="HelveticaNeueLT Pro 55 Roman"/>
                <a:cs typeface="HelveticaNeueLT Pro 55 Roman"/>
              </a:rPr>
              <a:t> </a:t>
            </a:r>
            <a:r>
              <a:rPr sz="1400" spc="-10" dirty="0">
                <a:latin typeface="HelveticaNeueLT Pro 55 Roman"/>
                <a:cs typeface="HelveticaNeueLT Pro 55 Roman"/>
              </a:rPr>
              <a:t>5-4-3-2-</a:t>
            </a:r>
            <a:r>
              <a:rPr sz="1400" dirty="0">
                <a:latin typeface="HelveticaNeueLT Pro 55 Roman"/>
                <a:cs typeface="HelveticaNeueLT Pro 55 Roman"/>
              </a:rPr>
              <a:t>1</a:t>
            </a:r>
            <a:r>
              <a:rPr sz="1400" spc="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Focusing </a:t>
            </a:r>
            <a:r>
              <a:rPr sz="1400" spc="-10" dirty="0">
                <a:latin typeface="HelveticaNeueLT Pro 55 Roman"/>
                <a:cs typeface="HelveticaNeueLT Pro 55 Roman"/>
              </a:rPr>
              <a:t>Exercise.</a:t>
            </a:r>
            <a:endParaRPr sz="1400">
              <a:latin typeface="HelveticaNeueLT Pro 55 Roman"/>
              <a:cs typeface="HelveticaNeueLT Pro 55 Roman"/>
            </a:endParaRPr>
          </a:p>
        </p:txBody>
      </p:sp>
      <p:pic>
        <p:nvPicPr>
          <p:cNvPr id="9" name="Online Media 8" descr="The 5-4-3-2-1 Method: A Grounding Exercise to Manage Anxiety">
            <a:hlinkClick r:id="" action="ppaction://media"/>
            <a:extLst>
              <a:ext uri="{FF2B5EF4-FFF2-40B4-BE49-F238E27FC236}">
                <a16:creationId xmlns:a16="http://schemas.microsoft.com/office/drawing/2014/main" id="{E1F70385-1E2A-6919-8DFE-A3EDCF0DCB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6439" y="1843706"/>
            <a:ext cx="8838006" cy="4637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1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ts val="3100"/>
              </a:lnSpc>
              <a:spcBef>
                <a:spcPts val="215"/>
              </a:spcBef>
            </a:pP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If</a:t>
            </a:r>
            <a:r>
              <a:rPr sz="2600" i="0" spc="-5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there</a:t>
            </a:r>
            <a:r>
              <a:rPr sz="2600" i="0" spc="-4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is</a:t>
            </a:r>
            <a:r>
              <a:rPr sz="2600" i="0" spc="-5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anything</a:t>
            </a:r>
            <a:r>
              <a:rPr sz="2600" i="0" spc="-4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stuck</a:t>
            </a:r>
            <a:r>
              <a:rPr sz="2600" i="0" spc="-5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on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your</a:t>
            </a:r>
            <a:r>
              <a:rPr sz="2600" i="0" spc="-2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mind,</a:t>
            </a:r>
            <a:r>
              <a:rPr sz="2600" i="0" spc="-1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you</a:t>
            </a:r>
            <a:r>
              <a:rPr sz="2600" i="0" spc="-2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can</a:t>
            </a:r>
            <a:r>
              <a:rPr sz="2600" i="0" spc="-1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use</a:t>
            </a:r>
            <a:r>
              <a:rPr sz="2600" i="0" spc="-1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spc="-2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this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space</a:t>
            </a:r>
            <a:r>
              <a:rPr sz="2600" i="0" spc="-3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to</a:t>
            </a:r>
            <a:r>
              <a:rPr sz="2600" i="0" spc="-3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let</a:t>
            </a:r>
            <a:r>
              <a:rPr sz="2600" i="0" spc="-3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it</a:t>
            </a:r>
            <a:r>
              <a:rPr sz="2600" i="0" spc="-3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go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699" y="3267507"/>
            <a:ext cx="4210050" cy="8153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Or,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simply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take</a:t>
            </a:r>
            <a:r>
              <a:rPr sz="2600" spc="-1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moment</a:t>
            </a:r>
            <a:r>
              <a:rPr sz="2600" spc="-10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to </a:t>
            </a:r>
            <a:r>
              <a:rPr sz="2600" dirty="0">
                <a:latin typeface="HelveticaNeueLT Pro 55 Roman"/>
                <a:cs typeface="HelveticaNeueLT Pro 55 Roman"/>
              </a:rPr>
              <a:t>reflect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if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wish</a:t>
            </a:r>
            <a:endParaRPr sz="2600">
              <a:latin typeface="HelveticaNeueLT Pro 55 Roman"/>
              <a:cs typeface="HelveticaNeueLT Pro 55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74794" y="1485216"/>
            <a:ext cx="4497070" cy="4589780"/>
            <a:chOff x="5474794" y="1485216"/>
            <a:chExt cx="4497070" cy="45897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4794" y="1485216"/>
              <a:ext cx="4496521" cy="40785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05617" y="5531810"/>
              <a:ext cx="408940" cy="362585"/>
            </a:xfrm>
            <a:custGeom>
              <a:avLst/>
              <a:gdLst/>
              <a:ahLst/>
              <a:cxnLst/>
              <a:rect l="l" t="t" r="r" b="b"/>
              <a:pathLst>
                <a:path w="408940" h="362585">
                  <a:moveTo>
                    <a:pt x="313147" y="0"/>
                  </a:moveTo>
                  <a:lnTo>
                    <a:pt x="40054" y="160"/>
                  </a:lnTo>
                  <a:lnTo>
                    <a:pt x="3526" y="21548"/>
                  </a:lnTo>
                  <a:lnTo>
                    <a:pt x="163" y="92172"/>
                  </a:lnTo>
                  <a:lnTo>
                    <a:pt x="0" y="146789"/>
                  </a:lnTo>
                  <a:lnTo>
                    <a:pt x="150" y="256027"/>
                  </a:lnTo>
                  <a:lnTo>
                    <a:pt x="27735" y="286240"/>
                  </a:lnTo>
                  <a:lnTo>
                    <a:pt x="56183" y="289407"/>
                  </a:lnTo>
                  <a:lnTo>
                    <a:pt x="81251" y="298688"/>
                  </a:lnTo>
                  <a:lnTo>
                    <a:pt x="103307" y="313838"/>
                  </a:lnTo>
                  <a:lnTo>
                    <a:pt x="128117" y="340601"/>
                  </a:lnTo>
                  <a:lnTo>
                    <a:pt x="134448" y="345971"/>
                  </a:lnTo>
                  <a:lnTo>
                    <a:pt x="188733" y="362415"/>
                  </a:lnTo>
                  <a:lnTo>
                    <a:pt x="190079" y="355010"/>
                  </a:lnTo>
                  <a:lnTo>
                    <a:pt x="177463" y="350928"/>
                  </a:lnTo>
                  <a:lnTo>
                    <a:pt x="166998" y="344723"/>
                  </a:lnTo>
                  <a:lnTo>
                    <a:pt x="160127" y="335462"/>
                  </a:lnTo>
                  <a:lnTo>
                    <a:pt x="158291" y="322206"/>
                  </a:lnTo>
                  <a:lnTo>
                    <a:pt x="161967" y="308865"/>
                  </a:lnTo>
                  <a:lnTo>
                    <a:pt x="208333" y="288121"/>
                  </a:lnTo>
                  <a:lnTo>
                    <a:pt x="222362" y="287116"/>
                  </a:lnTo>
                  <a:lnTo>
                    <a:pt x="366393" y="291231"/>
                  </a:lnTo>
                  <a:lnTo>
                    <a:pt x="384736" y="288939"/>
                  </a:lnTo>
                  <a:lnTo>
                    <a:pt x="397981" y="281289"/>
                  </a:lnTo>
                  <a:lnTo>
                    <a:pt x="406030" y="268401"/>
                  </a:lnTo>
                  <a:lnTo>
                    <a:pt x="408786" y="250401"/>
                  </a:lnTo>
                  <a:lnTo>
                    <a:pt x="408916" y="197965"/>
                  </a:lnTo>
                  <a:lnTo>
                    <a:pt x="408595" y="40660"/>
                  </a:lnTo>
                  <a:lnTo>
                    <a:pt x="405876" y="23339"/>
                  </a:lnTo>
                  <a:lnTo>
                    <a:pt x="398057" y="10648"/>
                  </a:lnTo>
                  <a:lnTo>
                    <a:pt x="385299" y="2832"/>
                  </a:lnTo>
                  <a:lnTo>
                    <a:pt x="367765" y="134"/>
                  </a:lnTo>
                  <a:lnTo>
                    <a:pt x="313147" y="0"/>
                  </a:lnTo>
                  <a:close/>
                </a:path>
              </a:pathLst>
            </a:custGeom>
            <a:solidFill>
              <a:srgbClr val="ED21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127" y="5885247"/>
              <a:ext cx="170216" cy="1896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67931" y="1439368"/>
            <a:ext cx="4493895" cy="1972945"/>
            <a:chOff x="2267931" y="1439368"/>
            <a:chExt cx="4493895" cy="1972945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5698" y="1636134"/>
              <a:ext cx="2617829" cy="17755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67928" y="2050198"/>
              <a:ext cx="4070985" cy="1184910"/>
            </a:xfrm>
            <a:custGeom>
              <a:avLst/>
              <a:gdLst/>
              <a:ahLst/>
              <a:cxnLst/>
              <a:rect l="l" t="t" r="r" b="b"/>
              <a:pathLst>
                <a:path w="4070985" h="1184910">
                  <a:moveTo>
                    <a:pt x="4068318" y="1180719"/>
                  </a:moveTo>
                  <a:lnTo>
                    <a:pt x="1840636" y="1178598"/>
                  </a:lnTo>
                  <a:lnTo>
                    <a:pt x="1840623" y="1182471"/>
                  </a:lnTo>
                  <a:lnTo>
                    <a:pt x="4068305" y="1184592"/>
                  </a:lnTo>
                  <a:lnTo>
                    <a:pt x="4068318" y="1180719"/>
                  </a:lnTo>
                  <a:close/>
                </a:path>
                <a:path w="4070985" h="1184910">
                  <a:moveTo>
                    <a:pt x="4068572" y="1049756"/>
                  </a:moveTo>
                  <a:lnTo>
                    <a:pt x="1840877" y="1047648"/>
                  </a:lnTo>
                  <a:lnTo>
                    <a:pt x="1840877" y="1051509"/>
                  </a:lnTo>
                  <a:lnTo>
                    <a:pt x="4068559" y="1053630"/>
                  </a:lnTo>
                  <a:lnTo>
                    <a:pt x="4068572" y="1049756"/>
                  </a:lnTo>
                  <a:close/>
                </a:path>
                <a:path w="4070985" h="1184910">
                  <a:moveTo>
                    <a:pt x="4068813" y="918794"/>
                  </a:moveTo>
                  <a:lnTo>
                    <a:pt x="0" y="918794"/>
                  </a:lnTo>
                  <a:lnTo>
                    <a:pt x="4068813" y="922667"/>
                  </a:lnTo>
                  <a:lnTo>
                    <a:pt x="4068813" y="918794"/>
                  </a:lnTo>
                  <a:close/>
                </a:path>
                <a:path w="4070985" h="1184910">
                  <a:moveTo>
                    <a:pt x="4069067" y="787844"/>
                  </a:moveTo>
                  <a:lnTo>
                    <a:pt x="1841385" y="785736"/>
                  </a:lnTo>
                  <a:lnTo>
                    <a:pt x="1841373" y="789597"/>
                  </a:lnTo>
                  <a:lnTo>
                    <a:pt x="4069054" y="791718"/>
                  </a:lnTo>
                  <a:lnTo>
                    <a:pt x="4069067" y="787844"/>
                  </a:lnTo>
                  <a:close/>
                </a:path>
                <a:path w="4070985" h="1184910">
                  <a:moveTo>
                    <a:pt x="4069308" y="656894"/>
                  </a:moveTo>
                  <a:lnTo>
                    <a:pt x="1841614" y="654786"/>
                  </a:lnTo>
                  <a:lnTo>
                    <a:pt x="1841614" y="658647"/>
                  </a:lnTo>
                  <a:lnTo>
                    <a:pt x="4069296" y="660755"/>
                  </a:lnTo>
                  <a:lnTo>
                    <a:pt x="4069308" y="656894"/>
                  </a:lnTo>
                  <a:close/>
                </a:path>
                <a:path w="4070985" h="1184910">
                  <a:moveTo>
                    <a:pt x="4069550" y="525945"/>
                  </a:moveTo>
                  <a:lnTo>
                    <a:pt x="1841868" y="523824"/>
                  </a:lnTo>
                  <a:lnTo>
                    <a:pt x="1841855" y="527697"/>
                  </a:lnTo>
                  <a:lnTo>
                    <a:pt x="4069550" y="529818"/>
                  </a:lnTo>
                  <a:lnTo>
                    <a:pt x="4069550" y="525945"/>
                  </a:lnTo>
                  <a:close/>
                </a:path>
                <a:path w="4070985" h="1184910">
                  <a:moveTo>
                    <a:pt x="4069804" y="394982"/>
                  </a:moveTo>
                  <a:lnTo>
                    <a:pt x="1842109" y="392861"/>
                  </a:lnTo>
                  <a:lnTo>
                    <a:pt x="1842109" y="396722"/>
                  </a:lnTo>
                  <a:lnTo>
                    <a:pt x="4069791" y="398843"/>
                  </a:lnTo>
                  <a:lnTo>
                    <a:pt x="4069804" y="394982"/>
                  </a:lnTo>
                  <a:close/>
                </a:path>
                <a:path w="4070985" h="1184910">
                  <a:moveTo>
                    <a:pt x="4070058" y="264020"/>
                  </a:moveTo>
                  <a:lnTo>
                    <a:pt x="1842363" y="261912"/>
                  </a:lnTo>
                  <a:lnTo>
                    <a:pt x="1842363" y="265772"/>
                  </a:lnTo>
                  <a:lnTo>
                    <a:pt x="4070045" y="267893"/>
                  </a:lnTo>
                  <a:lnTo>
                    <a:pt x="4070058" y="264020"/>
                  </a:lnTo>
                  <a:close/>
                </a:path>
                <a:path w="4070985" h="1184910">
                  <a:moveTo>
                    <a:pt x="4070299" y="133070"/>
                  </a:moveTo>
                  <a:lnTo>
                    <a:pt x="1842617" y="130962"/>
                  </a:lnTo>
                  <a:lnTo>
                    <a:pt x="1842604" y="134823"/>
                  </a:lnTo>
                  <a:lnTo>
                    <a:pt x="4070286" y="136944"/>
                  </a:lnTo>
                  <a:lnTo>
                    <a:pt x="4070299" y="133070"/>
                  </a:lnTo>
                  <a:close/>
                </a:path>
                <a:path w="4070985" h="1184910">
                  <a:moveTo>
                    <a:pt x="4070553" y="2108"/>
                  </a:moveTo>
                  <a:lnTo>
                    <a:pt x="1842858" y="0"/>
                  </a:lnTo>
                  <a:lnTo>
                    <a:pt x="1842858" y="3860"/>
                  </a:lnTo>
                  <a:lnTo>
                    <a:pt x="4070540" y="5981"/>
                  </a:lnTo>
                  <a:lnTo>
                    <a:pt x="4070553" y="2108"/>
                  </a:lnTo>
                  <a:close/>
                </a:path>
              </a:pathLst>
            </a:custGeom>
            <a:solidFill>
              <a:srgbClr val="A19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4689" y="1500261"/>
              <a:ext cx="543560" cy="535305"/>
            </a:xfrm>
            <a:custGeom>
              <a:avLst/>
              <a:gdLst/>
              <a:ahLst/>
              <a:cxnLst/>
              <a:rect l="l" t="t" r="r" b="b"/>
              <a:pathLst>
                <a:path w="543559" h="535305">
                  <a:moveTo>
                    <a:pt x="269748" y="0"/>
                  </a:moveTo>
                  <a:lnTo>
                    <a:pt x="197770" y="5491"/>
                  </a:lnTo>
                  <a:lnTo>
                    <a:pt x="132880" y="28193"/>
                  </a:lnTo>
                  <a:lnTo>
                    <a:pt x="79517" y="73680"/>
                  </a:lnTo>
                  <a:lnTo>
                    <a:pt x="39090" y="132092"/>
                  </a:lnTo>
                  <a:lnTo>
                    <a:pt x="10939" y="195135"/>
                  </a:lnTo>
                  <a:lnTo>
                    <a:pt x="0" y="265264"/>
                  </a:lnTo>
                  <a:lnTo>
                    <a:pt x="2668" y="301337"/>
                  </a:lnTo>
                  <a:lnTo>
                    <a:pt x="22154" y="368461"/>
                  </a:lnTo>
                  <a:lnTo>
                    <a:pt x="56932" y="429084"/>
                  </a:lnTo>
                  <a:lnTo>
                    <a:pt x="104625" y="481047"/>
                  </a:lnTo>
                  <a:lnTo>
                    <a:pt x="164638" y="516160"/>
                  </a:lnTo>
                  <a:lnTo>
                    <a:pt x="233322" y="532852"/>
                  </a:lnTo>
                  <a:lnTo>
                    <a:pt x="269748" y="534885"/>
                  </a:lnTo>
                  <a:lnTo>
                    <a:pt x="305696" y="532015"/>
                  </a:lnTo>
                  <a:lnTo>
                    <a:pt x="372255" y="511638"/>
                  </a:lnTo>
                  <a:lnTo>
                    <a:pt x="432237" y="476511"/>
                  </a:lnTo>
                  <a:lnTo>
                    <a:pt x="481950" y="428171"/>
                  </a:lnTo>
                  <a:lnTo>
                    <a:pt x="517820" y="368381"/>
                  </a:lnTo>
                  <a:lnTo>
                    <a:pt x="540082" y="301321"/>
                  </a:lnTo>
                  <a:lnTo>
                    <a:pt x="543382" y="265264"/>
                  </a:lnTo>
                  <a:lnTo>
                    <a:pt x="540461" y="228988"/>
                  </a:lnTo>
                  <a:lnTo>
                    <a:pt x="519866" y="160964"/>
                  </a:lnTo>
                  <a:lnTo>
                    <a:pt x="484471" y="100359"/>
                  </a:lnTo>
                  <a:lnTo>
                    <a:pt x="435171" y="49374"/>
                  </a:lnTo>
                  <a:lnTo>
                    <a:pt x="374811" y="15151"/>
                  </a:lnTo>
                  <a:lnTo>
                    <a:pt x="306170" y="137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D16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95517" y="1633600"/>
              <a:ext cx="280670" cy="151765"/>
            </a:xfrm>
            <a:custGeom>
              <a:avLst/>
              <a:gdLst/>
              <a:ahLst/>
              <a:cxnLst/>
              <a:rect l="l" t="t" r="r" b="b"/>
              <a:pathLst>
                <a:path w="280670" h="151764">
                  <a:moveTo>
                    <a:pt x="72834" y="18770"/>
                  </a:moveTo>
                  <a:lnTo>
                    <a:pt x="69100" y="14478"/>
                  </a:lnTo>
                  <a:lnTo>
                    <a:pt x="59194" y="13779"/>
                  </a:lnTo>
                  <a:lnTo>
                    <a:pt x="54902" y="17513"/>
                  </a:lnTo>
                  <a:lnTo>
                    <a:pt x="54216" y="27317"/>
                  </a:lnTo>
                  <a:lnTo>
                    <a:pt x="51257" y="32219"/>
                  </a:lnTo>
                  <a:lnTo>
                    <a:pt x="42037" y="38938"/>
                  </a:lnTo>
                  <a:lnTo>
                    <a:pt x="36461" y="40259"/>
                  </a:lnTo>
                  <a:lnTo>
                    <a:pt x="27012" y="37934"/>
                  </a:lnTo>
                  <a:lnTo>
                    <a:pt x="22682" y="34201"/>
                  </a:lnTo>
                  <a:lnTo>
                    <a:pt x="17614" y="23977"/>
                  </a:lnTo>
                  <a:lnTo>
                    <a:pt x="17259" y="18262"/>
                  </a:lnTo>
                  <a:lnTo>
                    <a:pt x="21170" y="9245"/>
                  </a:lnTo>
                  <a:lnTo>
                    <a:pt x="19088" y="3949"/>
                  </a:lnTo>
                  <a:lnTo>
                    <a:pt x="9982" y="0"/>
                  </a:lnTo>
                  <a:lnTo>
                    <a:pt x="4686" y="2082"/>
                  </a:lnTo>
                  <a:lnTo>
                    <a:pt x="2717" y="6629"/>
                  </a:lnTo>
                  <a:lnTo>
                    <a:pt x="508" y="13944"/>
                  </a:lnTo>
                  <a:lnTo>
                    <a:pt x="0" y="21640"/>
                  </a:lnTo>
                  <a:lnTo>
                    <a:pt x="1181" y="29438"/>
                  </a:lnTo>
                  <a:lnTo>
                    <a:pt x="30035" y="57188"/>
                  </a:lnTo>
                  <a:lnTo>
                    <a:pt x="32677" y="57492"/>
                  </a:lnTo>
                  <a:lnTo>
                    <a:pt x="35318" y="57492"/>
                  </a:lnTo>
                  <a:lnTo>
                    <a:pt x="42900" y="57492"/>
                  </a:lnTo>
                  <a:lnTo>
                    <a:pt x="71056" y="31229"/>
                  </a:lnTo>
                  <a:lnTo>
                    <a:pt x="72478" y="23723"/>
                  </a:lnTo>
                  <a:lnTo>
                    <a:pt x="72834" y="18770"/>
                  </a:lnTo>
                  <a:close/>
                </a:path>
                <a:path w="280670" h="151764">
                  <a:moveTo>
                    <a:pt x="141503" y="142455"/>
                  </a:moveTo>
                  <a:lnTo>
                    <a:pt x="139877" y="136994"/>
                  </a:lnTo>
                  <a:lnTo>
                    <a:pt x="78574" y="103797"/>
                  </a:lnTo>
                  <a:lnTo>
                    <a:pt x="111226" y="75209"/>
                  </a:lnTo>
                  <a:lnTo>
                    <a:pt x="111594" y="69532"/>
                  </a:lnTo>
                  <a:lnTo>
                    <a:pt x="105054" y="62064"/>
                  </a:lnTo>
                  <a:lnTo>
                    <a:pt x="99377" y="61683"/>
                  </a:lnTo>
                  <a:lnTo>
                    <a:pt x="54800" y="100723"/>
                  </a:lnTo>
                  <a:lnTo>
                    <a:pt x="53682" y="103619"/>
                  </a:lnTo>
                  <a:lnTo>
                    <a:pt x="54330" y="109474"/>
                  </a:lnTo>
                  <a:lnTo>
                    <a:pt x="56070" y="112052"/>
                  </a:lnTo>
                  <a:lnTo>
                    <a:pt x="128320" y="151168"/>
                  </a:lnTo>
                  <a:lnTo>
                    <a:pt x="129781" y="151523"/>
                  </a:lnTo>
                  <a:lnTo>
                    <a:pt x="131229" y="151523"/>
                  </a:lnTo>
                  <a:lnTo>
                    <a:pt x="134416" y="151523"/>
                  </a:lnTo>
                  <a:lnTo>
                    <a:pt x="137515" y="149821"/>
                  </a:lnTo>
                  <a:lnTo>
                    <a:pt x="141503" y="142455"/>
                  </a:lnTo>
                  <a:close/>
                </a:path>
                <a:path w="280670" h="151764">
                  <a:moveTo>
                    <a:pt x="280593" y="69481"/>
                  </a:moveTo>
                  <a:lnTo>
                    <a:pt x="273786" y="62268"/>
                  </a:lnTo>
                  <a:lnTo>
                    <a:pt x="268097" y="62103"/>
                  </a:lnTo>
                  <a:lnTo>
                    <a:pt x="264490" y="65519"/>
                  </a:lnTo>
                  <a:lnTo>
                    <a:pt x="258368" y="69367"/>
                  </a:lnTo>
                  <a:lnTo>
                    <a:pt x="251167" y="70929"/>
                  </a:lnTo>
                  <a:lnTo>
                    <a:pt x="243840" y="70167"/>
                  </a:lnTo>
                  <a:lnTo>
                    <a:pt x="237337" y="67017"/>
                  </a:lnTo>
                  <a:lnTo>
                    <a:pt x="232524" y="61620"/>
                  </a:lnTo>
                  <a:lnTo>
                    <a:pt x="229781" y="54787"/>
                  </a:lnTo>
                  <a:lnTo>
                    <a:pt x="229311" y="47434"/>
                  </a:lnTo>
                  <a:lnTo>
                    <a:pt x="231330" y="40487"/>
                  </a:lnTo>
                  <a:lnTo>
                    <a:pt x="233616" y="36093"/>
                  </a:lnTo>
                  <a:lnTo>
                    <a:pt x="231902" y="30657"/>
                  </a:lnTo>
                  <a:lnTo>
                    <a:pt x="223088" y="26085"/>
                  </a:lnTo>
                  <a:lnTo>
                    <a:pt x="217665" y="27800"/>
                  </a:lnTo>
                  <a:lnTo>
                    <a:pt x="215379" y="32207"/>
                  </a:lnTo>
                  <a:lnTo>
                    <a:pt x="211442" y="45250"/>
                  </a:lnTo>
                  <a:lnTo>
                    <a:pt x="212204" y="58762"/>
                  </a:lnTo>
                  <a:lnTo>
                    <a:pt x="217335" y="71285"/>
                  </a:lnTo>
                  <a:lnTo>
                    <a:pt x="226504" y="81356"/>
                  </a:lnTo>
                  <a:lnTo>
                    <a:pt x="233273" y="86461"/>
                  </a:lnTo>
                  <a:lnTo>
                    <a:pt x="241579" y="88976"/>
                  </a:lnTo>
                  <a:lnTo>
                    <a:pt x="249885" y="88976"/>
                  </a:lnTo>
                  <a:lnTo>
                    <a:pt x="280441" y="75171"/>
                  </a:lnTo>
                  <a:lnTo>
                    <a:pt x="280593" y="69481"/>
                  </a:lnTo>
                  <a:close/>
                </a:path>
              </a:pathLst>
            </a:custGeom>
            <a:solidFill>
              <a:srgbClr val="26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0949" y="1820218"/>
              <a:ext cx="109474" cy="1107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24041" y="1439368"/>
              <a:ext cx="337820" cy="448945"/>
            </a:xfrm>
            <a:custGeom>
              <a:avLst/>
              <a:gdLst/>
              <a:ahLst/>
              <a:cxnLst/>
              <a:rect l="l" t="t" r="r" b="b"/>
              <a:pathLst>
                <a:path w="337820" h="448944">
                  <a:moveTo>
                    <a:pt x="54941" y="0"/>
                  </a:moveTo>
                  <a:lnTo>
                    <a:pt x="19835" y="16318"/>
                  </a:lnTo>
                  <a:lnTo>
                    <a:pt x="1286" y="51408"/>
                  </a:lnTo>
                  <a:lnTo>
                    <a:pt x="0" y="64711"/>
                  </a:lnTo>
                  <a:lnTo>
                    <a:pt x="48" y="65796"/>
                  </a:lnTo>
                  <a:lnTo>
                    <a:pt x="17862" y="110586"/>
                  </a:lnTo>
                  <a:lnTo>
                    <a:pt x="57953" y="138310"/>
                  </a:lnTo>
                  <a:lnTo>
                    <a:pt x="82900" y="144216"/>
                  </a:lnTo>
                  <a:lnTo>
                    <a:pt x="82021" y="144216"/>
                  </a:lnTo>
                  <a:lnTo>
                    <a:pt x="82194" y="149186"/>
                  </a:lnTo>
                  <a:lnTo>
                    <a:pt x="82306" y="152392"/>
                  </a:lnTo>
                  <a:lnTo>
                    <a:pt x="83211" y="159885"/>
                  </a:lnTo>
                  <a:lnTo>
                    <a:pt x="106433" y="208022"/>
                  </a:lnTo>
                  <a:lnTo>
                    <a:pt x="135408" y="230479"/>
                  </a:lnTo>
                  <a:lnTo>
                    <a:pt x="135600" y="237934"/>
                  </a:lnTo>
                  <a:lnTo>
                    <a:pt x="135667" y="240550"/>
                  </a:lnTo>
                  <a:lnTo>
                    <a:pt x="135781" y="244979"/>
                  </a:lnTo>
                  <a:lnTo>
                    <a:pt x="137858" y="258708"/>
                  </a:lnTo>
                  <a:lnTo>
                    <a:pt x="154040" y="297375"/>
                  </a:lnTo>
                  <a:lnTo>
                    <a:pt x="179553" y="324510"/>
                  </a:lnTo>
                  <a:lnTo>
                    <a:pt x="178923" y="327396"/>
                  </a:lnTo>
                  <a:lnTo>
                    <a:pt x="178435" y="330114"/>
                  </a:lnTo>
                  <a:lnTo>
                    <a:pt x="178004" y="333171"/>
                  </a:lnTo>
                  <a:lnTo>
                    <a:pt x="177155" y="351060"/>
                  </a:lnTo>
                  <a:lnTo>
                    <a:pt x="177070" y="352864"/>
                  </a:lnTo>
                  <a:lnTo>
                    <a:pt x="179621" y="372044"/>
                  </a:lnTo>
                  <a:lnTo>
                    <a:pt x="206821" y="420322"/>
                  </a:lnTo>
                  <a:lnTo>
                    <a:pt x="239012" y="440811"/>
                  </a:lnTo>
                  <a:lnTo>
                    <a:pt x="272873" y="448894"/>
                  </a:lnTo>
                  <a:lnTo>
                    <a:pt x="280327" y="448894"/>
                  </a:lnTo>
                  <a:lnTo>
                    <a:pt x="292203" y="448132"/>
                  </a:lnTo>
                  <a:lnTo>
                    <a:pt x="293489" y="448132"/>
                  </a:lnTo>
                  <a:lnTo>
                    <a:pt x="331966" y="435038"/>
                  </a:lnTo>
                  <a:lnTo>
                    <a:pt x="336812" y="430030"/>
                  </a:lnTo>
                  <a:lnTo>
                    <a:pt x="293136" y="430030"/>
                  </a:lnTo>
                  <a:lnTo>
                    <a:pt x="261558" y="428939"/>
                  </a:lnTo>
                  <a:lnTo>
                    <a:pt x="209309" y="395947"/>
                  </a:lnTo>
                  <a:lnTo>
                    <a:pt x="194993" y="351060"/>
                  </a:lnTo>
                  <a:lnTo>
                    <a:pt x="195850" y="336296"/>
                  </a:lnTo>
                  <a:lnTo>
                    <a:pt x="195923" y="335038"/>
                  </a:lnTo>
                  <a:lnTo>
                    <a:pt x="288945" y="335038"/>
                  </a:lnTo>
                  <a:lnTo>
                    <a:pt x="294145" y="330114"/>
                  </a:lnTo>
                  <a:lnTo>
                    <a:pt x="246785" y="330114"/>
                  </a:lnTo>
                  <a:lnTo>
                    <a:pt x="234493" y="329196"/>
                  </a:lnTo>
                  <a:lnTo>
                    <a:pt x="225560" y="327396"/>
                  </a:lnTo>
                  <a:lnTo>
                    <a:pt x="216859" y="324731"/>
                  </a:lnTo>
                  <a:lnTo>
                    <a:pt x="208454" y="321243"/>
                  </a:lnTo>
                  <a:lnTo>
                    <a:pt x="200406" y="316979"/>
                  </a:lnTo>
                  <a:lnTo>
                    <a:pt x="204774" y="306837"/>
                  </a:lnTo>
                  <a:lnTo>
                    <a:pt x="205221" y="306082"/>
                  </a:lnTo>
                  <a:lnTo>
                    <a:pt x="185370" y="306082"/>
                  </a:lnTo>
                  <a:lnTo>
                    <a:pt x="159393" y="268734"/>
                  </a:lnTo>
                  <a:lnTo>
                    <a:pt x="156441" y="259311"/>
                  </a:lnTo>
                  <a:lnTo>
                    <a:pt x="156372" y="259094"/>
                  </a:lnTo>
                  <a:lnTo>
                    <a:pt x="156252" y="258708"/>
                  </a:lnTo>
                  <a:lnTo>
                    <a:pt x="154230" y="248401"/>
                  </a:lnTo>
                  <a:lnTo>
                    <a:pt x="153351" y="238202"/>
                  </a:lnTo>
                  <a:lnTo>
                    <a:pt x="153327" y="237934"/>
                  </a:lnTo>
                  <a:lnTo>
                    <a:pt x="210325" y="237934"/>
                  </a:lnTo>
                  <a:lnTo>
                    <a:pt x="222446" y="232840"/>
                  </a:lnTo>
                  <a:lnTo>
                    <a:pt x="233438" y="225532"/>
                  </a:lnTo>
                  <a:lnTo>
                    <a:pt x="234515" y="224437"/>
                  </a:lnTo>
                  <a:lnTo>
                    <a:pt x="183310" y="224437"/>
                  </a:lnTo>
                  <a:lnTo>
                    <a:pt x="173646" y="223950"/>
                  </a:lnTo>
                  <a:lnTo>
                    <a:pt x="163989" y="222250"/>
                  </a:lnTo>
                  <a:lnTo>
                    <a:pt x="154458" y="219367"/>
                  </a:lnTo>
                  <a:lnTo>
                    <a:pt x="155898" y="212068"/>
                  </a:lnTo>
                  <a:lnTo>
                    <a:pt x="156172" y="211086"/>
                  </a:lnTo>
                  <a:lnTo>
                    <a:pt x="137732" y="211086"/>
                  </a:lnTo>
                  <a:lnTo>
                    <a:pt x="109855" y="182397"/>
                  </a:lnTo>
                  <a:lnTo>
                    <a:pt x="100363" y="152392"/>
                  </a:lnTo>
                  <a:lnTo>
                    <a:pt x="100270" y="151668"/>
                  </a:lnTo>
                  <a:lnTo>
                    <a:pt x="99975" y="145097"/>
                  </a:lnTo>
                  <a:lnTo>
                    <a:pt x="114433" y="144216"/>
                  </a:lnTo>
                  <a:lnTo>
                    <a:pt x="129485" y="141917"/>
                  </a:lnTo>
                  <a:lnTo>
                    <a:pt x="144653" y="138310"/>
                  </a:lnTo>
                  <a:lnTo>
                    <a:pt x="161290" y="133070"/>
                  </a:lnTo>
                  <a:lnTo>
                    <a:pt x="174071" y="127153"/>
                  </a:lnTo>
                  <a:lnTo>
                    <a:pt x="101853" y="127153"/>
                  </a:lnTo>
                  <a:lnTo>
                    <a:pt x="102054" y="126212"/>
                  </a:lnTo>
                  <a:lnTo>
                    <a:pt x="83731" y="126212"/>
                  </a:lnTo>
                  <a:lnTo>
                    <a:pt x="80366" y="125768"/>
                  </a:lnTo>
                  <a:lnTo>
                    <a:pt x="38148" y="105716"/>
                  </a:lnTo>
                  <a:lnTo>
                    <a:pt x="18040" y="65796"/>
                  </a:lnTo>
                  <a:lnTo>
                    <a:pt x="17919" y="64711"/>
                  </a:lnTo>
                  <a:lnTo>
                    <a:pt x="32281" y="29294"/>
                  </a:lnTo>
                  <a:lnTo>
                    <a:pt x="57608" y="17780"/>
                  </a:lnTo>
                  <a:lnTo>
                    <a:pt x="60998" y="13195"/>
                  </a:lnTo>
                  <a:lnTo>
                    <a:pt x="59566" y="3649"/>
                  </a:lnTo>
                  <a:lnTo>
                    <a:pt x="59525" y="3378"/>
                  </a:lnTo>
                  <a:lnTo>
                    <a:pt x="54941" y="0"/>
                  </a:lnTo>
                  <a:close/>
                </a:path>
                <a:path w="337820" h="448944">
                  <a:moveTo>
                    <a:pt x="326898" y="417093"/>
                  </a:moveTo>
                  <a:lnTo>
                    <a:pt x="322657" y="419658"/>
                  </a:lnTo>
                  <a:lnTo>
                    <a:pt x="293136" y="430030"/>
                  </a:lnTo>
                  <a:lnTo>
                    <a:pt x="336812" y="430030"/>
                  </a:lnTo>
                  <a:lnTo>
                    <a:pt x="337566" y="426935"/>
                  </a:lnTo>
                  <a:lnTo>
                    <a:pt x="332423" y="418439"/>
                  </a:lnTo>
                  <a:lnTo>
                    <a:pt x="326898" y="417093"/>
                  </a:lnTo>
                  <a:close/>
                </a:path>
                <a:path w="337820" h="448944">
                  <a:moveTo>
                    <a:pt x="288945" y="335038"/>
                  </a:moveTo>
                  <a:lnTo>
                    <a:pt x="195923" y="335038"/>
                  </a:lnTo>
                  <a:lnTo>
                    <a:pt x="204487" y="339147"/>
                  </a:lnTo>
                  <a:lnTo>
                    <a:pt x="213360" y="342531"/>
                  </a:lnTo>
                  <a:lnTo>
                    <a:pt x="222491" y="345154"/>
                  </a:lnTo>
                  <a:lnTo>
                    <a:pt x="231826" y="346976"/>
                  </a:lnTo>
                  <a:lnTo>
                    <a:pt x="247514" y="348077"/>
                  </a:lnTo>
                  <a:lnTo>
                    <a:pt x="262270" y="346622"/>
                  </a:lnTo>
                  <a:lnTo>
                    <a:pt x="275751" y="342674"/>
                  </a:lnTo>
                  <a:lnTo>
                    <a:pt x="287617" y="336296"/>
                  </a:lnTo>
                  <a:lnTo>
                    <a:pt x="288945" y="335038"/>
                  </a:lnTo>
                  <a:close/>
                </a:path>
                <a:path w="337820" h="448944">
                  <a:moveTo>
                    <a:pt x="300094" y="267284"/>
                  </a:moveTo>
                  <a:lnTo>
                    <a:pt x="263349" y="267284"/>
                  </a:lnTo>
                  <a:lnTo>
                    <a:pt x="272270" y="269065"/>
                  </a:lnTo>
                  <a:lnTo>
                    <a:pt x="280664" y="273321"/>
                  </a:lnTo>
                  <a:lnTo>
                    <a:pt x="287258" y="279451"/>
                  </a:lnTo>
                  <a:lnTo>
                    <a:pt x="291351" y="286969"/>
                  </a:lnTo>
                  <a:lnTo>
                    <a:pt x="292269" y="294951"/>
                  </a:lnTo>
                  <a:lnTo>
                    <a:pt x="292358" y="296307"/>
                  </a:lnTo>
                  <a:lnTo>
                    <a:pt x="290173" y="305550"/>
                  </a:lnTo>
                  <a:lnTo>
                    <a:pt x="285043" y="314327"/>
                  </a:lnTo>
                  <a:lnTo>
                    <a:pt x="277394" y="321513"/>
                  </a:lnTo>
                  <a:lnTo>
                    <a:pt x="268496" y="326224"/>
                  </a:lnTo>
                  <a:lnTo>
                    <a:pt x="257888" y="329196"/>
                  </a:lnTo>
                  <a:lnTo>
                    <a:pt x="257197" y="329196"/>
                  </a:lnTo>
                  <a:lnTo>
                    <a:pt x="246785" y="330114"/>
                  </a:lnTo>
                  <a:lnTo>
                    <a:pt x="294145" y="330114"/>
                  </a:lnTo>
                  <a:lnTo>
                    <a:pt x="299455" y="325085"/>
                  </a:lnTo>
                  <a:lnTo>
                    <a:pt x="307213" y="311307"/>
                  </a:lnTo>
                  <a:lnTo>
                    <a:pt x="310381" y="296307"/>
                  </a:lnTo>
                  <a:lnTo>
                    <a:pt x="308445" y="281432"/>
                  </a:lnTo>
                  <a:lnTo>
                    <a:pt x="301926" y="269065"/>
                  </a:lnTo>
                  <a:lnTo>
                    <a:pt x="300094" y="267284"/>
                  </a:lnTo>
                  <a:close/>
                </a:path>
                <a:path w="337820" h="448944">
                  <a:moveTo>
                    <a:pt x="263792" y="249224"/>
                  </a:moveTo>
                  <a:lnTo>
                    <a:pt x="226477" y="258708"/>
                  </a:lnTo>
                  <a:lnTo>
                    <a:pt x="197395" y="284673"/>
                  </a:lnTo>
                  <a:lnTo>
                    <a:pt x="185370" y="306082"/>
                  </a:lnTo>
                  <a:lnTo>
                    <a:pt x="205221" y="306082"/>
                  </a:lnTo>
                  <a:lnTo>
                    <a:pt x="210373" y="297375"/>
                  </a:lnTo>
                  <a:lnTo>
                    <a:pt x="217176" y="288777"/>
                  </a:lnTo>
                  <a:lnTo>
                    <a:pt x="253425" y="267703"/>
                  </a:lnTo>
                  <a:lnTo>
                    <a:pt x="260774" y="267284"/>
                  </a:lnTo>
                  <a:lnTo>
                    <a:pt x="300094" y="267284"/>
                  </a:lnTo>
                  <a:lnTo>
                    <a:pt x="291653" y="259094"/>
                  </a:lnTo>
                  <a:lnTo>
                    <a:pt x="278617" y="252247"/>
                  </a:lnTo>
                  <a:lnTo>
                    <a:pt x="263792" y="249224"/>
                  </a:lnTo>
                  <a:close/>
                </a:path>
                <a:path w="337820" h="448944">
                  <a:moveTo>
                    <a:pt x="210325" y="237934"/>
                  </a:moveTo>
                  <a:lnTo>
                    <a:pt x="153327" y="237934"/>
                  </a:lnTo>
                  <a:lnTo>
                    <a:pt x="163640" y="240550"/>
                  </a:lnTo>
                  <a:lnTo>
                    <a:pt x="174167" y="242052"/>
                  </a:lnTo>
                  <a:lnTo>
                    <a:pt x="184805" y="242377"/>
                  </a:lnTo>
                  <a:lnTo>
                    <a:pt x="195453" y="241465"/>
                  </a:lnTo>
                  <a:lnTo>
                    <a:pt x="209688" y="238202"/>
                  </a:lnTo>
                  <a:lnTo>
                    <a:pt x="210325" y="237934"/>
                  </a:lnTo>
                  <a:close/>
                </a:path>
                <a:path w="337820" h="448944">
                  <a:moveTo>
                    <a:pt x="244573" y="158789"/>
                  </a:moveTo>
                  <a:lnTo>
                    <a:pt x="205444" y="158789"/>
                  </a:lnTo>
                  <a:lnTo>
                    <a:pt x="215605" y="159885"/>
                  </a:lnTo>
                  <a:lnTo>
                    <a:pt x="224876" y="163921"/>
                  </a:lnTo>
                  <a:lnTo>
                    <a:pt x="231915" y="171081"/>
                  </a:lnTo>
                  <a:lnTo>
                    <a:pt x="234999" y="179026"/>
                  </a:lnTo>
                  <a:lnTo>
                    <a:pt x="235358" y="187939"/>
                  </a:lnTo>
                  <a:lnTo>
                    <a:pt x="233150" y="196708"/>
                  </a:lnTo>
                  <a:lnTo>
                    <a:pt x="233081" y="196983"/>
                  </a:lnTo>
                  <a:lnTo>
                    <a:pt x="192863" y="223685"/>
                  </a:lnTo>
                  <a:lnTo>
                    <a:pt x="183310" y="224437"/>
                  </a:lnTo>
                  <a:lnTo>
                    <a:pt x="234515" y="224437"/>
                  </a:lnTo>
                  <a:lnTo>
                    <a:pt x="242380" y="216433"/>
                  </a:lnTo>
                  <a:lnTo>
                    <a:pt x="249940" y="203251"/>
                  </a:lnTo>
                  <a:lnTo>
                    <a:pt x="253327" y="188910"/>
                  </a:lnTo>
                  <a:lnTo>
                    <a:pt x="252438" y="174615"/>
                  </a:lnTo>
                  <a:lnTo>
                    <a:pt x="247168" y="161569"/>
                  </a:lnTo>
                  <a:lnTo>
                    <a:pt x="244573" y="158789"/>
                  </a:lnTo>
                  <a:close/>
                </a:path>
                <a:path w="337820" h="448944">
                  <a:moveTo>
                    <a:pt x="206607" y="140752"/>
                  </a:moveTo>
                  <a:lnTo>
                    <a:pt x="166148" y="157880"/>
                  </a:lnTo>
                  <a:lnTo>
                    <a:pt x="144390" y="189742"/>
                  </a:lnTo>
                  <a:lnTo>
                    <a:pt x="137732" y="211086"/>
                  </a:lnTo>
                  <a:lnTo>
                    <a:pt x="156172" y="211086"/>
                  </a:lnTo>
                  <a:lnTo>
                    <a:pt x="157780" y="205320"/>
                  </a:lnTo>
                  <a:lnTo>
                    <a:pt x="157896" y="204904"/>
                  </a:lnTo>
                  <a:lnTo>
                    <a:pt x="160451" y="197917"/>
                  </a:lnTo>
                  <a:lnTo>
                    <a:pt x="184086" y="166380"/>
                  </a:lnTo>
                  <a:lnTo>
                    <a:pt x="205444" y="158789"/>
                  </a:lnTo>
                  <a:lnTo>
                    <a:pt x="244573" y="158789"/>
                  </a:lnTo>
                  <a:lnTo>
                    <a:pt x="236689" y="150341"/>
                  </a:lnTo>
                  <a:lnTo>
                    <a:pt x="222652" y="143236"/>
                  </a:lnTo>
                  <a:lnTo>
                    <a:pt x="206607" y="140752"/>
                  </a:lnTo>
                  <a:close/>
                </a:path>
                <a:path w="337820" h="448944">
                  <a:moveTo>
                    <a:pt x="200160" y="65189"/>
                  </a:moveTo>
                  <a:lnTo>
                    <a:pt x="167945" y="65189"/>
                  </a:lnTo>
                  <a:lnTo>
                    <a:pt x="169698" y="65481"/>
                  </a:lnTo>
                  <a:lnTo>
                    <a:pt x="176703" y="67708"/>
                  </a:lnTo>
                  <a:lnTo>
                    <a:pt x="182576" y="71612"/>
                  </a:lnTo>
                  <a:lnTo>
                    <a:pt x="186846" y="76761"/>
                  </a:lnTo>
                  <a:lnTo>
                    <a:pt x="188976" y="82677"/>
                  </a:lnTo>
                  <a:lnTo>
                    <a:pt x="186991" y="93431"/>
                  </a:lnTo>
                  <a:lnTo>
                    <a:pt x="155271" y="116128"/>
                  </a:lnTo>
                  <a:lnTo>
                    <a:pt x="113936" y="126212"/>
                  </a:lnTo>
                  <a:lnTo>
                    <a:pt x="113415" y="126212"/>
                  </a:lnTo>
                  <a:lnTo>
                    <a:pt x="101009" y="127153"/>
                  </a:lnTo>
                  <a:lnTo>
                    <a:pt x="174071" y="127153"/>
                  </a:lnTo>
                  <a:lnTo>
                    <a:pt x="179207" y="124776"/>
                  </a:lnTo>
                  <a:lnTo>
                    <a:pt x="194560" y="113037"/>
                  </a:lnTo>
                  <a:lnTo>
                    <a:pt x="204648" y="98082"/>
                  </a:lnTo>
                  <a:lnTo>
                    <a:pt x="206769" y="80137"/>
                  </a:lnTo>
                  <a:lnTo>
                    <a:pt x="202937" y="68772"/>
                  </a:lnTo>
                  <a:lnTo>
                    <a:pt x="200160" y="65189"/>
                  </a:lnTo>
                  <a:close/>
                </a:path>
                <a:path w="337820" h="448944">
                  <a:moveTo>
                    <a:pt x="160029" y="47272"/>
                  </a:moveTo>
                  <a:lnTo>
                    <a:pt x="112730" y="70961"/>
                  </a:lnTo>
                  <a:lnTo>
                    <a:pt x="89726" y="105716"/>
                  </a:lnTo>
                  <a:lnTo>
                    <a:pt x="83731" y="126212"/>
                  </a:lnTo>
                  <a:lnTo>
                    <a:pt x="102054" y="126212"/>
                  </a:lnTo>
                  <a:lnTo>
                    <a:pt x="102280" y="125158"/>
                  </a:lnTo>
                  <a:lnTo>
                    <a:pt x="102361" y="124776"/>
                  </a:lnTo>
                  <a:lnTo>
                    <a:pt x="102443" y="124396"/>
                  </a:lnTo>
                  <a:lnTo>
                    <a:pt x="102529" y="123994"/>
                  </a:lnTo>
                  <a:lnTo>
                    <a:pt x="102654" y="123405"/>
                  </a:lnTo>
                  <a:lnTo>
                    <a:pt x="127883" y="81367"/>
                  </a:lnTo>
                  <a:lnTo>
                    <a:pt x="163205" y="65189"/>
                  </a:lnTo>
                  <a:lnTo>
                    <a:pt x="200160" y="65189"/>
                  </a:lnTo>
                  <a:lnTo>
                    <a:pt x="195407" y="59056"/>
                  </a:lnTo>
                  <a:lnTo>
                    <a:pt x="185018" y="51781"/>
                  </a:lnTo>
                  <a:lnTo>
                    <a:pt x="172606" y="47739"/>
                  </a:lnTo>
                  <a:lnTo>
                    <a:pt x="160029" y="47272"/>
                  </a:lnTo>
                  <a:close/>
                </a:path>
              </a:pathLst>
            </a:custGeom>
            <a:solidFill>
              <a:srgbClr val="26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03784" y="1480545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183984" y="0"/>
                  </a:moveTo>
                  <a:lnTo>
                    <a:pt x="135074" y="6571"/>
                  </a:lnTo>
                  <a:lnTo>
                    <a:pt x="91123" y="25116"/>
                  </a:lnTo>
                  <a:lnTo>
                    <a:pt x="53887" y="53882"/>
                  </a:lnTo>
                  <a:lnTo>
                    <a:pt x="25119" y="91118"/>
                  </a:lnTo>
                  <a:lnTo>
                    <a:pt x="6572" y="135069"/>
                  </a:lnTo>
                  <a:lnTo>
                    <a:pt x="0" y="183984"/>
                  </a:lnTo>
                  <a:lnTo>
                    <a:pt x="6572" y="232890"/>
                  </a:lnTo>
                  <a:lnTo>
                    <a:pt x="25119" y="276836"/>
                  </a:lnTo>
                  <a:lnTo>
                    <a:pt x="53887" y="314071"/>
                  </a:lnTo>
                  <a:lnTo>
                    <a:pt x="91123" y="342838"/>
                  </a:lnTo>
                  <a:lnTo>
                    <a:pt x="135074" y="361385"/>
                  </a:lnTo>
                  <a:lnTo>
                    <a:pt x="183984" y="367957"/>
                  </a:lnTo>
                  <a:lnTo>
                    <a:pt x="232895" y="361385"/>
                  </a:lnTo>
                  <a:lnTo>
                    <a:pt x="276845" y="342838"/>
                  </a:lnTo>
                  <a:lnTo>
                    <a:pt x="314082" y="314071"/>
                  </a:lnTo>
                  <a:lnTo>
                    <a:pt x="342850" y="276836"/>
                  </a:lnTo>
                  <a:lnTo>
                    <a:pt x="361397" y="232890"/>
                  </a:lnTo>
                  <a:lnTo>
                    <a:pt x="367969" y="183984"/>
                  </a:lnTo>
                  <a:lnTo>
                    <a:pt x="361397" y="135069"/>
                  </a:lnTo>
                  <a:lnTo>
                    <a:pt x="342850" y="91118"/>
                  </a:lnTo>
                  <a:lnTo>
                    <a:pt x="314082" y="53882"/>
                  </a:lnTo>
                  <a:lnTo>
                    <a:pt x="276845" y="25116"/>
                  </a:lnTo>
                  <a:lnTo>
                    <a:pt x="232895" y="6571"/>
                  </a:lnTo>
                  <a:lnTo>
                    <a:pt x="183984" y="0"/>
                  </a:lnTo>
                  <a:close/>
                </a:path>
              </a:pathLst>
            </a:custGeom>
            <a:solidFill>
              <a:srgbClr val="D16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38788" y="370374"/>
            <a:ext cx="3371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786753" y="3475587"/>
            <a:ext cx="10597515" cy="3873500"/>
            <a:chOff x="-786753" y="3475587"/>
            <a:chExt cx="10597515" cy="38735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601" y="5573247"/>
              <a:ext cx="2435447" cy="17755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-786752" y="5987313"/>
              <a:ext cx="3785870" cy="1184910"/>
            </a:xfrm>
            <a:custGeom>
              <a:avLst/>
              <a:gdLst/>
              <a:ahLst/>
              <a:cxnLst/>
              <a:rect l="l" t="t" r="r" b="b"/>
              <a:pathLst>
                <a:path w="3785870" h="1184909">
                  <a:moveTo>
                    <a:pt x="3783482" y="1180719"/>
                  </a:moveTo>
                  <a:lnTo>
                    <a:pt x="61595" y="1180719"/>
                  </a:lnTo>
                  <a:lnTo>
                    <a:pt x="3724757" y="1184592"/>
                  </a:lnTo>
                  <a:lnTo>
                    <a:pt x="3783469" y="1184592"/>
                  </a:lnTo>
                  <a:lnTo>
                    <a:pt x="3783482" y="1180719"/>
                  </a:lnTo>
                  <a:close/>
                </a:path>
                <a:path w="3785870" h="1184909">
                  <a:moveTo>
                    <a:pt x="3783711" y="1049756"/>
                  </a:moveTo>
                  <a:lnTo>
                    <a:pt x="1711261" y="1047635"/>
                  </a:lnTo>
                  <a:lnTo>
                    <a:pt x="1711248" y="1051509"/>
                  </a:lnTo>
                  <a:lnTo>
                    <a:pt x="3783698" y="1053630"/>
                  </a:lnTo>
                  <a:lnTo>
                    <a:pt x="3783711" y="1049756"/>
                  </a:lnTo>
                  <a:close/>
                </a:path>
                <a:path w="3785870" h="1184909">
                  <a:moveTo>
                    <a:pt x="3783939" y="918806"/>
                  </a:moveTo>
                  <a:lnTo>
                    <a:pt x="1711490" y="916686"/>
                  </a:lnTo>
                  <a:lnTo>
                    <a:pt x="1711477" y="920559"/>
                  </a:lnTo>
                  <a:lnTo>
                    <a:pt x="3783927" y="922680"/>
                  </a:lnTo>
                  <a:lnTo>
                    <a:pt x="3783939" y="918806"/>
                  </a:lnTo>
                  <a:close/>
                </a:path>
                <a:path w="3785870" h="1184909">
                  <a:moveTo>
                    <a:pt x="3784168" y="787844"/>
                  </a:moveTo>
                  <a:lnTo>
                    <a:pt x="1711718" y="785736"/>
                  </a:lnTo>
                  <a:lnTo>
                    <a:pt x="1711706" y="789597"/>
                  </a:lnTo>
                  <a:lnTo>
                    <a:pt x="3784168" y="791718"/>
                  </a:lnTo>
                  <a:lnTo>
                    <a:pt x="3784168" y="787844"/>
                  </a:lnTo>
                  <a:close/>
                </a:path>
                <a:path w="3785870" h="1184909">
                  <a:moveTo>
                    <a:pt x="3784396" y="656882"/>
                  </a:moveTo>
                  <a:lnTo>
                    <a:pt x="1711947" y="654773"/>
                  </a:lnTo>
                  <a:lnTo>
                    <a:pt x="1711947" y="658634"/>
                  </a:lnTo>
                  <a:lnTo>
                    <a:pt x="3784396" y="660755"/>
                  </a:lnTo>
                  <a:lnTo>
                    <a:pt x="3784396" y="656882"/>
                  </a:lnTo>
                  <a:close/>
                </a:path>
                <a:path w="3785870" h="1184909">
                  <a:moveTo>
                    <a:pt x="3784625" y="525932"/>
                  </a:moveTo>
                  <a:lnTo>
                    <a:pt x="1712175" y="523824"/>
                  </a:lnTo>
                  <a:lnTo>
                    <a:pt x="1712175" y="527685"/>
                  </a:lnTo>
                  <a:lnTo>
                    <a:pt x="3784625" y="529793"/>
                  </a:lnTo>
                  <a:lnTo>
                    <a:pt x="3784625" y="525932"/>
                  </a:lnTo>
                  <a:close/>
                </a:path>
                <a:path w="3785870" h="1184909">
                  <a:moveTo>
                    <a:pt x="3784866" y="394982"/>
                  </a:moveTo>
                  <a:lnTo>
                    <a:pt x="62979" y="394982"/>
                  </a:lnTo>
                  <a:lnTo>
                    <a:pt x="3726142" y="398856"/>
                  </a:lnTo>
                  <a:lnTo>
                    <a:pt x="3784854" y="398856"/>
                  </a:lnTo>
                  <a:lnTo>
                    <a:pt x="3784866" y="394982"/>
                  </a:lnTo>
                  <a:close/>
                </a:path>
                <a:path w="3785870" h="1184909">
                  <a:moveTo>
                    <a:pt x="3785171" y="267906"/>
                  </a:moveTo>
                  <a:lnTo>
                    <a:pt x="3785095" y="264033"/>
                  </a:lnTo>
                  <a:lnTo>
                    <a:pt x="0" y="264033"/>
                  </a:lnTo>
                  <a:lnTo>
                    <a:pt x="3785171" y="267906"/>
                  </a:lnTo>
                  <a:close/>
                </a:path>
                <a:path w="3785870" h="1184909">
                  <a:moveTo>
                    <a:pt x="3785324" y="133070"/>
                  </a:moveTo>
                  <a:lnTo>
                    <a:pt x="1712874" y="130949"/>
                  </a:lnTo>
                  <a:lnTo>
                    <a:pt x="1712861" y="134810"/>
                  </a:lnTo>
                  <a:lnTo>
                    <a:pt x="3785311" y="136931"/>
                  </a:lnTo>
                  <a:lnTo>
                    <a:pt x="3785324" y="133070"/>
                  </a:lnTo>
                  <a:close/>
                </a:path>
                <a:path w="3785870" h="1184909">
                  <a:moveTo>
                    <a:pt x="3785552" y="2108"/>
                  </a:moveTo>
                  <a:lnTo>
                    <a:pt x="1713103" y="0"/>
                  </a:lnTo>
                  <a:lnTo>
                    <a:pt x="1713090" y="3860"/>
                  </a:lnTo>
                  <a:lnTo>
                    <a:pt x="3785539" y="5981"/>
                  </a:lnTo>
                  <a:lnTo>
                    <a:pt x="3785552" y="2108"/>
                  </a:lnTo>
                  <a:close/>
                </a:path>
              </a:pathLst>
            </a:custGeom>
            <a:solidFill>
              <a:srgbClr val="A19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5203" y="5572400"/>
              <a:ext cx="2435447" cy="177558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591869" y="5986462"/>
              <a:ext cx="2074545" cy="1184910"/>
            </a:xfrm>
            <a:custGeom>
              <a:avLst/>
              <a:gdLst/>
              <a:ahLst/>
              <a:cxnLst/>
              <a:rect l="l" t="t" r="r" b="b"/>
              <a:pathLst>
                <a:path w="2074545" h="1184909">
                  <a:moveTo>
                    <a:pt x="2072462" y="1180719"/>
                  </a:moveTo>
                  <a:lnTo>
                    <a:pt x="12" y="1178610"/>
                  </a:lnTo>
                  <a:lnTo>
                    <a:pt x="0" y="1182471"/>
                  </a:lnTo>
                  <a:lnTo>
                    <a:pt x="2072449" y="1184592"/>
                  </a:lnTo>
                  <a:lnTo>
                    <a:pt x="2072462" y="1180719"/>
                  </a:lnTo>
                  <a:close/>
                </a:path>
                <a:path w="2074545" h="1184909">
                  <a:moveTo>
                    <a:pt x="2072690" y="1049769"/>
                  </a:moveTo>
                  <a:lnTo>
                    <a:pt x="241" y="1047648"/>
                  </a:lnTo>
                  <a:lnTo>
                    <a:pt x="228" y="1051521"/>
                  </a:lnTo>
                  <a:lnTo>
                    <a:pt x="2072678" y="1053630"/>
                  </a:lnTo>
                  <a:lnTo>
                    <a:pt x="2072690" y="1049769"/>
                  </a:lnTo>
                  <a:close/>
                </a:path>
                <a:path w="2074545" h="1184909">
                  <a:moveTo>
                    <a:pt x="2072919" y="918806"/>
                  </a:moveTo>
                  <a:lnTo>
                    <a:pt x="469" y="916686"/>
                  </a:lnTo>
                  <a:lnTo>
                    <a:pt x="457" y="920546"/>
                  </a:lnTo>
                  <a:lnTo>
                    <a:pt x="2072919" y="922667"/>
                  </a:lnTo>
                  <a:lnTo>
                    <a:pt x="2072919" y="918806"/>
                  </a:lnTo>
                  <a:close/>
                </a:path>
                <a:path w="2074545" h="1184909">
                  <a:moveTo>
                    <a:pt x="2073148" y="787844"/>
                  </a:moveTo>
                  <a:lnTo>
                    <a:pt x="698" y="785736"/>
                  </a:lnTo>
                  <a:lnTo>
                    <a:pt x="698" y="789597"/>
                  </a:lnTo>
                  <a:lnTo>
                    <a:pt x="2073148" y="791718"/>
                  </a:lnTo>
                  <a:lnTo>
                    <a:pt x="2073148" y="787844"/>
                  </a:lnTo>
                  <a:close/>
                </a:path>
                <a:path w="2074545" h="1184909">
                  <a:moveTo>
                    <a:pt x="2073376" y="656894"/>
                  </a:moveTo>
                  <a:lnTo>
                    <a:pt x="927" y="654786"/>
                  </a:lnTo>
                  <a:lnTo>
                    <a:pt x="927" y="658647"/>
                  </a:lnTo>
                  <a:lnTo>
                    <a:pt x="2073376" y="660768"/>
                  </a:lnTo>
                  <a:lnTo>
                    <a:pt x="2073376" y="656894"/>
                  </a:lnTo>
                  <a:close/>
                </a:path>
                <a:path w="2074545" h="1184909">
                  <a:moveTo>
                    <a:pt x="2073617" y="525945"/>
                  </a:moveTo>
                  <a:lnTo>
                    <a:pt x="1155" y="523836"/>
                  </a:lnTo>
                  <a:lnTo>
                    <a:pt x="1155" y="527697"/>
                  </a:lnTo>
                  <a:lnTo>
                    <a:pt x="2073605" y="529818"/>
                  </a:lnTo>
                  <a:lnTo>
                    <a:pt x="2073617" y="525945"/>
                  </a:lnTo>
                  <a:close/>
                </a:path>
                <a:path w="2074545" h="1184909">
                  <a:moveTo>
                    <a:pt x="2073846" y="394982"/>
                  </a:moveTo>
                  <a:lnTo>
                    <a:pt x="1397" y="392861"/>
                  </a:lnTo>
                  <a:lnTo>
                    <a:pt x="1384" y="396735"/>
                  </a:lnTo>
                  <a:lnTo>
                    <a:pt x="2073833" y="398843"/>
                  </a:lnTo>
                  <a:lnTo>
                    <a:pt x="2073846" y="394982"/>
                  </a:lnTo>
                  <a:close/>
                </a:path>
                <a:path w="2074545" h="1184909">
                  <a:moveTo>
                    <a:pt x="2074075" y="264033"/>
                  </a:moveTo>
                  <a:lnTo>
                    <a:pt x="1625" y="261912"/>
                  </a:lnTo>
                  <a:lnTo>
                    <a:pt x="1612" y="265785"/>
                  </a:lnTo>
                  <a:lnTo>
                    <a:pt x="2074062" y="267906"/>
                  </a:lnTo>
                  <a:lnTo>
                    <a:pt x="2074075" y="264033"/>
                  </a:lnTo>
                  <a:close/>
                </a:path>
                <a:path w="2074545" h="1184909">
                  <a:moveTo>
                    <a:pt x="2074303" y="133070"/>
                  </a:moveTo>
                  <a:lnTo>
                    <a:pt x="1854" y="130962"/>
                  </a:lnTo>
                  <a:lnTo>
                    <a:pt x="1841" y="134823"/>
                  </a:lnTo>
                  <a:lnTo>
                    <a:pt x="2074291" y="136944"/>
                  </a:lnTo>
                  <a:lnTo>
                    <a:pt x="2074303" y="133070"/>
                  </a:lnTo>
                  <a:close/>
                </a:path>
                <a:path w="2074545" h="1184909">
                  <a:moveTo>
                    <a:pt x="2074532" y="2108"/>
                  </a:moveTo>
                  <a:lnTo>
                    <a:pt x="2082" y="0"/>
                  </a:lnTo>
                  <a:lnTo>
                    <a:pt x="2070" y="3860"/>
                  </a:lnTo>
                  <a:lnTo>
                    <a:pt x="2074532" y="5969"/>
                  </a:lnTo>
                  <a:lnTo>
                    <a:pt x="2074532" y="2108"/>
                  </a:lnTo>
                  <a:close/>
                </a:path>
              </a:pathLst>
            </a:custGeom>
            <a:solidFill>
              <a:srgbClr val="A19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78894" y="3480667"/>
              <a:ext cx="3366770" cy="2081530"/>
            </a:xfrm>
            <a:custGeom>
              <a:avLst/>
              <a:gdLst/>
              <a:ahLst/>
              <a:cxnLst/>
              <a:rect l="l" t="t" r="r" b="b"/>
              <a:pathLst>
                <a:path w="3366770" h="2081529">
                  <a:moveTo>
                    <a:pt x="0" y="2027047"/>
                  </a:moveTo>
                  <a:lnTo>
                    <a:pt x="3366579" y="2081161"/>
                  </a:lnTo>
                  <a:lnTo>
                    <a:pt x="1650263" y="0"/>
                  </a:lnTo>
                  <a:lnTo>
                    <a:pt x="0" y="2027047"/>
                  </a:lnTo>
                  <a:close/>
                </a:path>
              </a:pathLst>
            </a:custGeom>
            <a:ln w="99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17162" y="5850768"/>
            <a:ext cx="1252220" cy="265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b="1" dirty="0">
                <a:latin typeface="Helvetica Neue LT Pro 75 Bold"/>
                <a:cs typeface="Helvetica Neue LT Pro 75 Bold"/>
              </a:rPr>
              <a:t>What</a:t>
            </a:r>
            <a:r>
              <a:rPr sz="750" b="1" spc="80" dirty="0">
                <a:latin typeface="Helvetica Neue LT Pro 75 Bold"/>
                <a:cs typeface="Helvetica Neue LT Pro 75 Bold"/>
              </a:rPr>
              <a:t> </a:t>
            </a:r>
            <a:r>
              <a:rPr sz="750" b="1" dirty="0">
                <a:latin typeface="Helvetica Neue LT Pro 75 Bold"/>
                <a:cs typeface="Helvetica Neue LT Pro 75 Bold"/>
              </a:rPr>
              <a:t>were</a:t>
            </a:r>
            <a:r>
              <a:rPr sz="750" b="1" spc="80" dirty="0">
                <a:latin typeface="Helvetica Neue LT Pro 75 Bold"/>
                <a:cs typeface="Helvetica Neue LT Pro 75 Bold"/>
              </a:rPr>
              <a:t> </a:t>
            </a:r>
            <a:r>
              <a:rPr sz="750" b="1" dirty="0">
                <a:latin typeface="Helvetica Neue LT Pro 75 Bold"/>
                <a:cs typeface="Helvetica Neue LT Pro 75 Bold"/>
              </a:rPr>
              <a:t>you</a:t>
            </a:r>
            <a:r>
              <a:rPr sz="750" b="1" spc="80" dirty="0">
                <a:latin typeface="Helvetica Neue LT Pro 75 Bold"/>
                <a:cs typeface="Helvetica Neue LT Pro 75 Bold"/>
              </a:rPr>
              <a:t> </a:t>
            </a:r>
            <a:r>
              <a:rPr sz="750" b="1" spc="-10" dirty="0">
                <a:latin typeface="Helvetica Neue LT Pro 75 Bold"/>
                <a:cs typeface="Helvetica Neue LT Pro 75 Bold"/>
              </a:rPr>
              <a:t>thinking?</a:t>
            </a:r>
            <a:endParaRPr sz="750">
              <a:latin typeface="Helvetica Neue LT Pro 75 Bold"/>
              <a:cs typeface="Helvetica Neue LT Pro 75 Bold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750" dirty="0">
                <a:latin typeface="HelveticaNeueLT Pro 55 Roman"/>
                <a:cs typeface="HelveticaNeueLT Pro 55 Roman"/>
              </a:rPr>
              <a:t>I</a:t>
            </a:r>
            <a:r>
              <a:rPr sz="750" spc="6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can't</a:t>
            </a:r>
            <a:r>
              <a:rPr sz="750" spc="6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believe</a:t>
            </a:r>
            <a:r>
              <a:rPr sz="750" spc="6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I</a:t>
            </a:r>
            <a:r>
              <a:rPr sz="750" spc="6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just</a:t>
            </a:r>
            <a:r>
              <a:rPr sz="750" spc="6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did</a:t>
            </a:r>
            <a:r>
              <a:rPr sz="750" spc="60" dirty="0">
                <a:latin typeface="HelveticaNeueLT Pro 55 Roman"/>
                <a:cs typeface="HelveticaNeueLT Pro 55 Roman"/>
              </a:rPr>
              <a:t> </a:t>
            </a:r>
            <a:r>
              <a:rPr sz="750" spc="-20" dirty="0">
                <a:latin typeface="HelveticaNeueLT Pro 55 Roman"/>
                <a:cs typeface="HelveticaNeueLT Pro 55 Roman"/>
              </a:rPr>
              <a:t>that</a:t>
            </a:r>
            <a:endParaRPr sz="750">
              <a:latin typeface="HelveticaNeueLT Pro 55 Roman"/>
              <a:cs typeface="HelveticaNeueLT Pro 55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7162" y="6110384"/>
            <a:ext cx="135191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dirty="0">
                <a:latin typeface="HelveticaNeueLT Pro 55 Roman"/>
                <a:cs typeface="HelveticaNeueLT Pro 55 Roman"/>
              </a:rPr>
              <a:t>I'm</a:t>
            </a:r>
            <a:r>
              <a:rPr sz="750" spc="5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a</a:t>
            </a:r>
            <a:r>
              <a:rPr sz="750" spc="5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legend</a:t>
            </a:r>
            <a:r>
              <a:rPr sz="750" spc="6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/</a:t>
            </a:r>
            <a:r>
              <a:rPr sz="750" spc="5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This</a:t>
            </a:r>
            <a:r>
              <a:rPr sz="750" spc="5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is</a:t>
            </a:r>
            <a:r>
              <a:rPr sz="750" spc="60" dirty="0">
                <a:latin typeface="HelveticaNeueLT Pro 55 Roman"/>
                <a:cs typeface="HelveticaNeueLT Pro 55 Roman"/>
              </a:rPr>
              <a:t> </a:t>
            </a:r>
            <a:r>
              <a:rPr sz="750" spc="-10" dirty="0">
                <a:latin typeface="HelveticaNeueLT Pro 55 Roman"/>
                <a:cs typeface="HelveticaNeueLT Pro 55 Roman"/>
              </a:rPr>
              <a:t>amazing</a:t>
            </a:r>
            <a:endParaRPr sz="750">
              <a:latin typeface="HelveticaNeueLT Pro 55 Roman"/>
              <a:cs typeface="HelveticaNeueLT Pro 55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3194" y="5373486"/>
            <a:ext cx="6637655" cy="609600"/>
            <a:chOff x="643194" y="5373486"/>
            <a:chExt cx="6637655" cy="609600"/>
          </a:xfrm>
        </p:grpSpPr>
        <p:sp>
          <p:nvSpPr>
            <p:cNvPr id="21" name="object 21"/>
            <p:cNvSpPr/>
            <p:nvPr/>
          </p:nvSpPr>
          <p:spPr>
            <a:xfrm>
              <a:off x="3299934" y="5702829"/>
              <a:ext cx="3965575" cy="0"/>
            </a:xfrm>
            <a:custGeom>
              <a:avLst/>
              <a:gdLst/>
              <a:ahLst/>
              <a:cxnLst/>
              <a:rect l="l" t="t" r="r" b="b"/>
              <a:pathLst>
                <a:path w="3965575">
                  <a:moveTo>
                    <a:pt x="0" y="0"/>
                  </a:moveTo>
                  <a:lnTo>
                    <a:pt x="3965117" y="0"/>
                  </a:lnTo>
                </a:path>
              </a:pathLst>
            </a:custGeom>
            <a:ln w="29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99932" y="5638280"/>
              <a:ext cx="69850" cy="129539"/>
            </a:xfrm>
            <a:custGeom>
              <a:avLst/>
              <a:gdLst/>
              <a:ahLst/>
              <a:cxnLst/>
              <a:rect l="l" t="t" r="r" b="b"/>
              <a:pathLst>
                <a:path w="69850" h="129539">
                  <a:moveTo>
                    <a:pt x="69430" y="129095"/>
                  </a:moveTo>
                  <a:lnTo>
                    <a:pt x="0" y="64554"/>
                  </a:lnTo>
                  <a:lnTo>
                    <a:pt x="69430" y="0"/>
                  </a:lnTo>
                </a:path>
              </a:pathLst>
            </a:custGeom>
            <a:ln w="29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95629" y="5638284"/>
              <a:ext cx="69850" cy="129539"/>
            </a:xfrm>
            <a:custGeom>
              <a:avLst/>
              <a:gdLst/>
              <a:ahLst/>
              <a:cxnLst/>
              <a:rect l="l" t="t" r="r" b="b"/>
              <a:pathLst>
                <a:path w="69850" h="129539">
                  <a:moveTo>
                    <a:pt x="0" y="0"/>
                  </a:moveTo>
                  <a:lnTo>
                    <a:pt x="69418" y="64541"/>
                  </a:lnTo>
                  <a:lnTo>
                    <a:pt x="0" y="129095"/>
                  </a:lnTo>
                </a:path>
              </a:pathLst>
            </a:custGeom>
            <a:ln w="29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44363" y="5444149"/>
              <a:ext cx="539115" cy="538480"/>
            </a:xfrm>
            <a:custGeom>
              <a:avLst/>
              <a:gdLst/>
              <a:ahLst/>
              <a:cxnLst/>
              <a:rect l="l" t="t" r="r" b="b"/>
              <a:pathLst>
                <a:path w="539114" h="538479">
                  <a:moveTo>
                    <a:pt x="273431" y="0"/>
                  </a:moveTo>
                  <a:lnTo>
                    <a:pt x="201423" y="5205"/>
                  </a:lnTo>
                  <a:lnTo>
                    <a:pt x="136512" y="27622"/>
                  </a:lnTo>
                  <a:lnTo>
                    <a:pt x="83683" y="73452"/>
                  </a:lnTo>
                  <a:lnTo>
                    <a:pt x="43789" y="132206"/>
                  </a:lnTo>
                  <a:lnTo>
                    <a:pt x="13288" y="194951"/>
                  </a:lnTo>
                  <a:lnTo>
                    <a:pt x="0" y="264782"/>
                  </a:lnTo>
                  <a:lnTo>
                    <a:pt x="3726" y="300574"/>
                  </a:lnTo>
                  <a:lnTo>
                    <a:pt x="27865" y="366473"/>
                  </a:lnTo>
                  <a:lnTo>
                    <a:pt x="63393" y="426794"/>
                  </a:lnTo>
                  <a:lnTo>
                    <a:pt x="109728" y="478656"/>
                  </a:lnTo>
                  <a:lnTo>
                    <a:pt x="169253" y="514681"/>
                  </a:lnTo>
                  <a:lnTo>
                    <a:pt x="237178" y="535486"/>
                  </a:lnTo>
                  <a:lnTo>
                    <a:pt x="273431" y="538454"/>
                  </a:lnTo>
                  <a:lnTo>
                    <a:pt x="309384" y="534968"/>
                  </a:lnTo>
                  <a:lnTo>
                    <a:pt x="375990" y="511890"/>
                  </a:lnTo>
                  <a:lnTo>
                    <a:pt x="436338" y="476344"/>
                  </a:lnTo>
                  <a:lnTo>
                    <a:pt x="487585" y="428834"/>
                  </a:lnTo>
                  <a:lnTo>
                    <a:pt x="522124" y="369023"/>
                  </a:lnTo>
                  <a:lnTo>
                    <a:pt x="537009" y="301047"/>
                  </a:lnTo>
                  <a:lnTo>
                    <a:pt x="538632" y="264782"/>
                  </a:lnTo>
                  <a:lnTo>
                    <a:pt x="537065" y="228485"/>
                  </a:lnTo>
                  <a:lnTo>
                    <a:pt x="522425" y="160369"/>
                  </a:lnTo>
                  <a:lnTo>
                    <a:pt x="488024" y="100318"/>
                  </a:lnTo>
                  <a:lnTo>
                    <a:pt x="437143" y="51892"/>
                  </a:lnTo>
                  <a:lnTo>
                    <a:pt x="376740" y="17761"/>
                  </a:lnTo>
                  <a:lnTo>
                    <a:pt x="309523" y="1854"/>
                  </a:lnTo>
                  <a:lnTo>
                    <a:pt x="273431" y="0"/>
                  </a:lnTo>
                  <a:close/>
                </a:path>
              </a:pathLst>
            </a:custGeom>
            <a:solidFill>
              <a:srgbClr val="B09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83472" y="5373496"/>
              <a:ext cx="584200" cy="474345"/>
            </a:xfrm>
            <a:custGeom>
              <a:avLst/>
              <a:gdLst/>
              <a:ahLst/>
              <a:cxnLst/>
              <a:rect l="l" t="t" r="r" b="b"/>
              <a:pathLst>
                <a:path w="584200" h="474345">
                  <a:moveTo>
                    <a:pt x="142024" y="136791"/>
                  </a:moveTo>
                  <a:lnTo>
                    <a:pt x="139725" y="132054"/>
                  </a:lnTo>
                  <a:lnTo>
                    <a:pt x="135496" y="129781"/>
                  </a:lnTo>
                  <a:lnTo>
                    <a:pt x="129590" y="125844"/>
                  </a:lnTo>
                  <a:lnTo>
                    <a:pt x="123177" y="119443"/>
                  </a:lnTo>
                  <a:lnTo>
                    <a:pt x="117055" y="109982"/>
                  </a:lnTo>
                  <a:lnTo>
                    <a:pt x="112052" y="96901"/>
                  </a:lnTo>
                  <a:lnTo>
                    <a:pt x="110680" y="91973"/>
                  </a:lnTo>
                  <a:lnTo>
                    <a:pt x="105575" y="89090"/>
                  </a:lnTo>
                  <a:lnTo>
                    <a:pt x="100647" y="90462"/>
                  </a:lnTo>
                  <a:lnTo>
                    <a:pt x="95719" y="91833"/>
                  </a:lnTo>
                  <a:lnTo>
                    <a:pt x="92837" y="96939"/>
                  </a:lnTo>
                  <a:lnTo>
                    <a:pt x="111074" y="133781"/>
                  </a:lnTo>
                  <a:lnTo>
                    <a:pt x="134861" y="149860"/>
                  </a:lnTo>
                  <a:lnTo>
                    <a:pt x="140423" y="146761"/>
                  </a:lnTo>
                  <a:lnTo>
                    <a:pt x="142024" y="136791"/>
                  </a:lnTo>
                  <a:close/>
                </a:path>
                <a:path w="584200" h="474345">
                  <a:moveTo>
                    <a:pt x="150901" y="295160"/>
                  </a:moveTo>
                  <a:lnTo>
                    <a:pt x="144868" y="289128"/>
                  </a:lnTo>
                  <a:lnTo>
                    <a:pt x="129984" y="289128"/>
                  </a:lnTo>
                  <a:lnTo>
                    <a:pt x="123952" y="295160"/>
                  </a:lnTo>
                  <a:lnTo>
                    <a:pt x="123952" y="322465"/>
                  </a:lnTo>
                  <a:lnTo>
                    <a:pt x="129984" y="328498"/>
                  </a:lnTo>
                  <a:lnTo>
                    <a:pt x="137426" y="328498"/>
                  </a:lnTo>
                  <a:lnTo>
                    <a:pt x="144868" y="328498"/>
                  </a:lnTo>
                  <a:lnTo>
                    <a:pt x="150901" y="322465"/>
                  </a:lnTo>
                  <a:lnTo>
                    <a:pt x="150901" y="295160"/>
                  </a:lnTo>
                  <a:close/>
                </a:path>
                <a:path w="584200" h="474345">
                  <a:moveTo>
                    <a:pt x="229692" y="104216"/>
                  </a:moveTo>
                  <a:lnTo>
                    <a:pt x="229565" y="98361"/>
                  </a:lnTo>
                  <a:lnTo>
                    <a:pt x="225882" y="94818"/>
                  </a:lnTo>
                  <a:lnTo>
                    <a:pt x="221399" y="89954"/>
                  </a:lnTo>
                  <a:lnTo>
                    <a:pt x="211658" y="77076"/>
                  </a:lnTo>
                  <a:lnTo>
                    <a:pt x="201282" y="57899"/>
                  </a:lnTo>
                  <a:lnTo>
                    <a:pt x="194894" y="34112"/>
                  </a:lnTo>
                  <a:lnTo>
                    <a:pt x="194335" y="29019"/>
                  </a:lnTo>
                  <a:lnTo>
                    <a:pt x="189763" y="25361"/>
                  </a:lnTo>
                  <a:lnTo>
                    <a:pt x="179590" y="26492"/>
                  </a:lnTo>
                  <a:lnTo>
                    <a:pt x="175933" y="31064"/>
                  </a:lnTo>
                  <a:lnTo>
                    <a:pt x="176491" y="36156"/>
                  </a:lnTo>
                  <a:lnTo>
                    <a:pt x="195999" y="87058"/>
                  </a:lnTo>
                  <a:lnTo>
                    <a:pt x="217170" y="110756"/>
                  </a:lnTo>
                  <a:lnTo>
                    <a:pt x="219468" y="110756"/>
                  </a:lnTo>
                  <a:lnTo>
                    <a:pt x="221907" y="110756"/>
                  </a:lnTo>
                  <a:lnTo>
                    <a:pt x="224332" y="109804"/>
                  </a:lnTo>
                  <a:lnTo>
                    <a:pt x="229692" y="104216"/>
                  </a:lnTo>
                  <a:close/>
                </a:path>
                <a:path w="584200" h="474345">
                  <a:moveTo>
                    <a:pt x="247904" y="415442"/>
                  </a:moveTo>
                  <a:lnTo>
                    <a:pt x="246900" y="405574"/>
                  </a:lnTo>
                  <a:lnTo>
                    <a:pt x="242493" y="401980"/>
                  </a:lnTo>
                  <a:lnTo>
                    <a:pt x="223761" y="403872"/>
                  </a:lnTo>
                  <a:lnTo>
                    <a:pt x="213614" y="401193"/>
                  </a:lnTo>
                  <a:lnTo>
                    <a:pt x="208940" y="398233"/>
                  </a:lnTo>
                  <a:lnTo>
                    <a:pt x="207238" y="391147"/>
                  </a:lnTo>
                  <a:lnTo>
                    <a:pt x="209143" y="387273"/>
                  </a:lnTo>
                  <a:lnTo>
                    <a:pt x="214757" y="384771"/>
                  </a:lnTo>
                  <a:lnTo>
                    <a:pt x="218909" y="385927"/>
                  </a:lnTo>
                  <a:lnTo>
                    <a:pt x="223494" y="392531"/>
                  </a:lnTo>
                  <a:lnTo>
                    <a:pt x="229095" y="393547"/>
                  </a:lnTo>
                  <a:lnTo>
                    <a:pt x="237248" y="387883"/>
                  </a:lnTo>
                  <a:lnTo>
                    <a:pt x="238264" y="382282"/>
                  </a:lnTo>
                  <a:lnTo>
                    <a:pt x="235432" y="378206"/>
                  </a:lnTo>
                  <a:lnTo>
                    <a:pt x="229323" y="372148"/>
                  </a:lnTo>
                  <a:lnTo>
                    <a:pt x="221526" y="368528"/>
                  </a:lnTo>
                  <a:lnTo>
                    <a:pt x="212991" y="367601"/>
                  </a:lnTo>
                  <a:lnTo>
                    <a:pt x="204622" y="369608"/>
                  </a:lnTo>
                  <a:lnTo>
                    <a:pt x="197548" y="374510"/>
                  </a:lnTo>
                  <a:lnTo>
                    <a:pt x="192544" y="381495"/>
                  </a:lnTo>
                  <a:lnTo>
                    <a:pt x="190055" y="389712"/>
                  </a:lnTo>
                  <a:lnTo>
                    <a:pt x="190474" y="398322"/>
                  </a:lnTo>
                  <a:lnTo>
                    <a:pt x="221983" y="421220"/>
                  </a:lnTo>
                  <a:lnTo>
                    <a:pt x="226237" y="421220"/>
                  </a:lnTo>
                  <a:lnTo>
                    <a:pt x="230809" y="421220"/>
                  </a:lnTo>
                  <a:lnTo>
                    <a:pt x="244309" y="419849"/>
                  </a:lnTo>
                  <a:lnTo>
                    <a:pt x="247904" y="415442"/>
                  </a:lnTo>
                  <a:close/>
                </a:path>
                <a:path w="584200" h="474345">
                  <a:moveTo>
                    <a:pt x="287045" y="450926"/>
                  </a:moveTo>
                  <a:lnTo>
                    <a:pt x="281368" y="442772"/>
                  </a:lnTo>
                  <a:lnTo>
                    <a:pt x="275767" y="441769"/>
                  </a:lnTo>
                  <a:lnTo>
                    <a:pt x="271691" y="444601"/>
                  </a:lnTo>
                  <a:lnTo>
                    <a:pt x="259867" y="451383"/>
                  </a:lnTo>
                  <a:lnTo>
                    <a:pt x="248094" y="455256"/>
                  </a:lnTo>
                  <a:lnTo>
                    <a:pt x="236423" y="456222"/>
                  </a:lnTo>
                  <a:lnTo>
                    <a:pt x="224878" y="454253"/>
                  </a:lnTo>
                  <a:lnTo>
                    <a:pt x="213156" y="450748"/>
                  </a:lnTo>
                  <a:lnTo>
                    <a:pt x="202311" y="440156"/>
                  </a:lnTo>
                  <a:lnTo>
                    <a:pt x="196634" y="440169"/>
                  </a:lnTo>
                  <a:lnTo>
                    <a:pt x="189611" y="447192"/>
                  </a:lnTo>
                  <a:lnTo>
                    <a:pt x="189636" y="452894"/>
                  </a:lnTo>
                  <a:lnTo>
                    <a:pt x="195122" y="458177"/>
                  </a:lnTo>
                  <a:lnTo>
                    <a:pt x="230860" y="474218"/>
                  </a:lnTo>
                  <a:lnTo>
                    <a:pt x="238379" y="474218"/>
                  </a:lnTo>
                  <a:lnTo>
                    <a:pt x="281965" y="459359"/>
                  </a:lnTo>
                  <a:lnTo>
                    <a:pt x="286029" y="456526"/>
                  </a:lnTo>
                  <a:lnTo>
                    <a:pt x="287045" y="450926"/>
                  </a:lnTo>
                  <a:close/>
                </a:path>
                <a:path w="584200" h="474345">
                  <a:moveTo>
                    <a:pt x="308317" y="84315"/>
                  </a:moveTo>
                  <a:lnTo>
                    <a:pt x="305739" y="79908"/>
                  </a:lnTo>
                  <a:lnTo>
                    <a:pt x="302983" y="74117"/>
                  </a:lnTo>
                  <a:lnTo>
                    <a:pt x="298259" y="59321"/>
                  </a:lnTo>
                  <a:lnTo>
                    <a:pt x="296329" y="38417"/>
                  </a:lnTo>
                  <a:lnTo>
                    <a:pt x="301967" y="14300"/>
                  </a:lnTo>
                  <a:lnTo>
                    <a:pt x="304050" y="9626"/>
                  </a:lnTo>
                  <a:lnTo>
                    <a:pt x="301942" y="4152"/>
                  </a:lnTo>
                  <a:lnTo>
                    <a:pt x="292595" y="0"/>
                  </a:lnTo>
                  <a:lnTo>
                    <a:pt x="287121" y="2108"/>
                  </a:lnTo>
                  <a:lnTo>
                    <a:pt x="285051" y="6781"/>
                  </a:lnTo>
                  <a:lnTo>
                    <a:pt x="277787" y="37134"/>
                  </a:lnTo>
                  <a:lnTo>
                    <a:pt x="280060" y="63144"/>
                  </a:lnTo>
                  <a:lnTo>
                    <a:pt x="286004" y="81584"/>
                  </a:lnTo>
                  <a:lnTo>
                    <a:pt x="289763" y="89268"/>
                  </a:lnTo>
                  <a:lnTo>
                    <a:pt x="291490" y="92202"/>
                  </a:lnTo>
                  <a:lnTo>
                    <a:pt x="294576" y="93840"/>
                  </a:lnTo>
                  <a:lnTo>
                    <a:pt x="297751" y="93840"/>
                  </a:lnTo>
                  <a:lnTo>
                    <a:pt x="299351" y="93840"/>
                  </a:lnTo>
                  <a:lnTo>
                    <a:pt x="300964" y="93433"/>
                  </a:lnTo>
                  <a:lnTo>
                    <a:pt x="306832" y="89966"/>
                  </a:lnTo>
                  <a:lnTo>
                    <a:pt x="308317" y="84315"/>
                  </a:lnTo>
                  <a:close/>
                </a:path>
                <a:path w="584200" h="474345">
                  <a:moveTo>
                    <a:pt x="364070" y="299097"/>
                  </a:moveTo>
                  <a:lnTo>
                    <a:pt x="358038" y="293065"/>
                  </a:lnTo>
                  <a:lnTo>
                    <a:pt x="343154" y="293065"/>
                  </a:lnTo>
                  <a:lnTo>
                    <a:pt x="337121" y="299097"/>
                  </a:lnTo>
                  <a:lnTo>
                    <a:pt x="337121" y="326402"/>
                  </a:lnTo>
                  <a:lnTo>
                    <a:pt x="343154" y="332435"/>
                  </a:lnTo>
                  <a:lnTo>
                    <a:pt x="350596" y="332435"/>
                  </a:lnTo>
                  <a:lnTo>
                    <a:pt x="358038" y="332435"/>
                  </a:lnTo>
                  <a:lnTo>
                    <a:pt x="364070" y="326402"/>
                  </a:lnTo>
                  <a:lnTo>
                    <a:pt x="364070" y="299097"/>
                  </a:lnTo>
                  <a:close/>
                </a:path>
                <a:path w="584200" h="474345">
                  <a:moveTo>
                    <a:pt x="450049" y="34175"/>
                  </a:moveTo>
                  <a:lnTo>
                    <a:pt x="445427" y="25044"/>
                  </a:lnTo>
                  <a:lnTo>
                    <a:pt x="439851" y="23228"/>
                  </a:lnTo>
                  <a:lnTo>
                    <a:pt x="435292" y="25539"/>
                  </a:lnTo>
                  <a:lnTo>
                    <a:pt x="388150" y="72212"/>
                  </a:lnTo>
                  <a:lnTo>
                    <a:pt x="379082" y="105879"/>
                  </a:lnTo>
                  <a:lnTo>
                    <a:pt x="382905" y="110337"/>
                  </a:lnTo>
                  <a:lnTo>
                    <a:pt x="388721" y="110756"/>
                  </a:lnTo>
                  <a:lnTo>
                    <a:pt x="393496" y="110756"/>
                  </a:lnTo>
                  <a:lnTo>
                    <a:pt x="397548" y="107086"/>
                  </a:lnTo>
                  <a:lnTo>
                    <a:pt x="397941" y="102247"/>
                  </a:lnTo>
                  <a:lnTo>
                    <a:pt x="399262" y="95148"/>
                  </a:lnTo>
                  <a:lnTo>
                    <a:pt x="405168" y="79514"/>
                  </a:lnTo>
                  <a:lnTo>
                    <a:pt x="418896" y="60198"/>
                  </a:lnTo>
                  <a:lnTo>
                    <a:pt x="443674" y="42062"/>
                  </a:lnTo>
                  <a:lnTo>
                    <a:pt x="448233" y="39738"/>
                  </a:lnTo>
                  <a:lnTo>
                    <a:pt x="450049" y="34175"/>
                  </a:lnTo>
                  <a:close/>
                </a:path>
                <a:path w="584200" h="474345">
                  <a:moveTo>
                    <a:pt x="558685" y="309460"/>
                  </a:moveTo>
                  <a:lnTo>
                    <a:pt x="558088" y="299554"/>
                  </a:lnTo>
                  <a:lnTo>
                    <a:pt x="553808" y="295783"/>
                  </a:lnTo>
                  <a:lnTo>
                    <a:pt x="485457" y="299935"/>
                  </a:lnTo>
                  <a:lnTo>
                    <a:pt x="485825" y="298119"/>
                  </a:lnTo>
                  <a:lnTo>
                    <a:pt x="476427" y="251726"/>
                  </a:lnTo>
                  <a:lnTo>
                    <a:pt x="467855" y="239026"/>
                  </a:lnTo>
                  <a:lnTo>
                    <a:pt x="467855" y="298119"/>
                  </a:lnTo>
                  <a:lnTo>
                    <a:pt x="459879" y="337515"/>
                  </a:lnTo>
                  <a:lnTo>
                    <a:pt x="438137" y="369722"/>
                  </a:lnTo>
                  <a:lnTo>
                    <a:pt x="405930" y="391464"/>
                  </a:lnTo>
                  <a:lnTo>
                    <a:pt x="366534" y="399440"/>
                  </a:lnTo>
                  <a:lnTo>
                    <a:pt x="327126" y="391464"/>
                  </a:lnTo>
                  <a:lnTo>
                    <a:pt x="294919" y="369722"/>
                  </a:lnTo>
                  <a:lnTo>
                    <a:pt x="273189" y="337515"/>
                  </a:lnTo>
                  <a:lnTo>
                    <a:pt x="265214" y="298119"/>
                  </a:lnTo>
                  <a:lnTo>
                    <a:pt x="273189" y="258711"/>
                  </a:lnTo>
                  <a:lnTo>
                    <a:pt x="294919" y="226517"/>
                  </a:lnTo>
                  <a:lnTo>
                    <a:pt x="327126" y="204774"/>
                  </a:lnTo>
                  <a:lnTo>
                    <a:pt x="366534" y="196811"/>
                  </a:lnTo>
                  <a:lnTo>
                    <a:pt x="405930" y="204774"/>
                  </a:lnTo>
                  <a:lnTo>
                    <a:pt x="438137" y="226517"/>
                  </a:lnTo>
                  <a:lnTo>
                    <a:pt x="459879" y="258711"/>
                  </a:lnTo>
                  <a:lnTo>
                    <a:pt x="467855" y="298119"/>
                  </a:lnTo>
                  <a:lnTo>
                    <a:pt x="467855" y="239026"/>
                  </a:lnTo>
                  <a:lnTo>
                    <a:pt x="450837" y="213804"/>
                  </a:lnTo>
                  <a:lnTo>
                    <a:pt x="425653" y="196811"/>
                  </a:lnTo>
                  <a:lnTo>
                    <a:pt x="412915" y="188214"/>
                  </a:lnTo>
                  <a:lnTo>
                    <a:pt x="366534" y="178828"/>
                  </a:lnTo>
                  <a:lnTo>
                    <a:pt x="320141" y="188214"/>
                  </a:lnTo>
                  <a:lnTo>
                    <a:pt x="282219" y="213804"/>
                  </a:lnTo>
                  <a:lnTo>
                    <a:pt x="256628" y="251726"/>
                  </a:lnTo>
                  <a:lnTo>
                    <a:pt x="247611" y="296265"/>
                  </a:lnTo>
                  <a:lnTo>
                    <a:pt x="216979" y="297713"/>
                  </a:lnTo>
                  <a:lnTo>
                    <a:pt x="215099" y="274878"/>
                  </a:lnTo>
                  <a:lnTo>
                    <a:pt x="209156" y="252158"/>
                  </a:lnTo>
                  <a:lnTo>
                    <a:pt x="199809" y="231775"/>
                  </a:lnTo>
                  <a:lnTo>
                    <a:pt x="199809" y="298551"/>
                  </a:lnTo>
                  <a:lnTo>
                    <a:pt x="197688" y="320103"/>
                  </a:lnTo>
                  <a:lnTo>
                    <a:pt x="181940" y="358279"/>
                  </a:lnTo>
                  <a:lnTo>
                    <a:pt x="140868" y="390715"/>
                  </a:lnTo>
                  <a:lnTo>
                    <a:pt x="108686" y="395160"/>
                  </a:lnTo>
                  <a:lnTo>
                    <a:pt x="73012" y="384530"/>
                  </a:lnTo>
                  <a:lnTo>
                    <a:pt x="43903" y="360222"/>
                  </a:lnTo>
                  <a:lnTo>
                    <a:pt x="24320" y="325818"/>
                  </a:lnTo>
                  <a:lnTo>
                    <a:pt x="17246" y="284886"/>
                  </a:lnTo>
                  <a:lnTo>
                    <a:pt x="19380" y="263258"/>
                  </a:lnTo>
                  <a:lnTo>
                    <a:pt x="35115" y="225082"/>
                  </a:lnTo>
                  <a:lnTo>
                    <a:pt x="73660" y="193598"/>
                  </a:lnTo>
                  <a:lnTo>
                    <a:pt x="100863" y="188201"/>
                  </a:lnTo>
                  <a:lnTo>
                    <a:pt x="108369" y="188201"/>
                  </a:lnTo>
                  <a:lnTo>
                    <a:pt x="144056" y="198831"/>
                  </a:lnTo>
                  <a:lnTo>
                    <a:pt x="173164" y="223139"/>
                  </a:lnTo>
                  <a:lnTo>
                    <a:pt x="192735" y="257543"/>
                  </a:lnTo>
                  <a:lnTo>
                    <a:pt x="199809" y="298551"/>
                  </a:lnTo>
                  <a:lnTo>
                    <a:pt x="199809" y="231775"/>
                  </a:lnTo>
                  <a:lnTo>
                    <a:pt x="169646" y="195402"/>
                  </a:lnTo>
                  <a:lnTo>
                    <a:pt x="130911" y="174777"/>
                  </a:lnTo>
                  <a:lnTo>
                    <a:pt x="109550" y="170992"/>
                  </a:lnTo>
                  <a:lnTo>
                    <a:pt x="89573" y="171678"/>
                  </a:lnTo>
                  <a:lnTo>
                    <a:pt x="52565" y="184937"/>
                  </a:lnTo>
                  <a:lnTo>
                    <a:pt x="21043" y="215112"/>
                  </a:lnTo>
                  <a:lnTo>
                    <a:pt x="2514" y="259676"/>
                  </a:lnTo>
                  <a:lnTo>
                    <a:pt x="0" y="284886"/>
                  </a:lnTo>
                  <a:lnTo>
                    <a:pt x="1968" y="308483"/>
                  </a:lnTo>
                  <a:lnTo>
                    <a:pt x="17640" y="352437"/>
                  </a:lnTo>
                  <a:lnTo>
                    <a:pt x="47421" y="387959"/>
                  </a:lnTo>
                  <a:lnTo>
                    <a:pt x="86156" y="408571"/>
                  </a:lnTo>
                  <a:lnTo>
                    <a:pt x="110896" y="412597"/>
                  </a:lnTo>
                  <a:lnTo>
                    <a:pt x="114236" y="412597"/>
                  </a:lnTo>
                  <a:lnTo>
                    <a:pt x="165912" y="397535"/>
                  </a:lnTo>
                  <a:lnTo>
                    <a:pt x="196011" y="368249"/>
                  </a:lnTo>
                  <a:lnTo>
                    <a:pt x="214541" y="323672"/>
                  </a:lnTo>
                  <a:lnTo>
                    <a:pt x="215328" y="315785"/>
                  </a:lnTo>
                  <a:lnTo>
                    <a:pt x="250469" y="314109"/>
                  </a:lnTo>
                  <a:lnTo>
                    <a:pt x="256628" y="344500"/>
                  </a:lnTo>
                  <a:lnTo>
                    <a:pt x="282219" y="382422"/>
                  </a:lnTo>
                  <a:lnTo>
                    <a:pt x="320141" y="408012"/>
                  </a:lnTo>
                  <a:lnTo>
                    <a:pt x="366534" y="417410"/>
                  </a:lnTo>
                  <a:lnTo>
                    <a:pt x="412915" y="408012"/>
                  </a:lnTo>
                  <a:lnTo>
                    <a:pt x="425627" y="399440"/>
                  </a:lnTo>
                  <a:lnTo>
                    <a:pt x="450837" y="382422"/>
                  </a:lnTo>
                  <a:lnTo>
                    <a:pt x="476427" y="344500"/>
                  </a:lnTo>
                  <a:lnTo>
                    <a:pt x="481812" y="317906"/>
                  </a:lnTo>
                  <a:lnTo>
                    <a:pt x="485609" y="317906"/>
                  </a:lnTo>
                  <a:lnTo>
                    <a:pt x="554913" y="313728"/>
                  </a:lnTo>
                  <a:lnTo>
                    <a:pt x="558685" y="309460"/>
                  </a:lnTo>
                  <a:close/>
                </a:path>
                <a:path w="584200" h="474345">
                  <a:moveTo>
                    <a:pt x="583615" y="118122"/>
                  </a:moveTo>
                  <a:lnTo>
                    <a:pt x="579920" y="113563"/>
                  </a:lnTo>
                  <a:lnTo>
                    <a:pt x="574840" y="113030"/>
                  </a:lnTo>
                  <a:lnTo>
                    <a:pt x="547001" y="113334"/>
                  </a:lnTo>
                  <a:lnTo>
                    <a:pt x="522414" y="120243"/>
                  </a:lnTo>
                  <a:lnTo>
                    <a:pt x="501624" y="133515"/>
                  </a:lnTo>
                  <a:lnTo>
                    <a:pt x="485190" y="152920"/>
                  </a:lnTo>
                  <a:lnTo>
                    <a:pt x="482460" y="157251"/>
                  </a:lnTo>
                  <a:lnTo>
                    <a:pt x="483755" y="162966"/>
                  </a:lnTo>
                  <a:lnTo>
                    <a:pt x="489623" y="166662"/>
                  </a:lnTo>
                  <a:lnTo>
                    <a:pt x="491324" y="167119"/>
                  </a:lnTo>
                  <a:lnTo>
                    <a:pt x="493014" y="167119"/>
                  </a:lnTo>
                  <a:lnTo>
                    <a:pt x="496087" y="167119"/>
                  </a:lnTo>
                  <a:lnTo>
                    <a:pt x="499097" y="165582"/>
                  </a:lnTo>
                  <a:lnTo>
                    <a:pt x="500862" y="162788"/>
                  </a:lnTo>
                  <a:lnTo>
                    <a:pt x="513918" y="147485"/>
                  </a:lnTo>
                  <a:lnTo>
                    <a:pt x="530567" y="137033"/>
                  </a:lnTo>
                  <a:lnTo>
                    <a:pt x="550379" y="131622"/>
                  </a:lnTo>
                  <a:lnTo>
                    <a:pt x="572897" y="131445"/>
                  </a:lnTo>
                  <a:lnTo>
                    <a:pt x="577977" y="131978"/>
                  </a:lnTo>
                  <a:lnTo>
                    <a:pt x="582536" y="128295"/>
                  </a:lnTo>
                  <a:lnTo>
                    <a:pt x="583615" y="118122"/>
                  </a:lnTo>
                  <a:close/>
                </a:path>
              </a:pathLst>
            </a:custGeom>
            <a:solidFill>
              <a:srgbClr val="26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3194" y="5404249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183984" y="0"/>
                  </a:moveTo>
                  <a:lnTo>
                    <a:pt x="135074" y="6571"/>
                  </a:lnTo>
                  <a:lnTo>
                    <a:pt x="91123" y="25116"/>
                  </a:lnTo>
                  <a:lnTo>
                    <a:pt x="53887" y="53882"/>
                  </a:lnTo>
                  <a:lnTo>
                    <a:pt x="25119" y="91118"/>
                  </a:lnTo>
                  <a:lnTo>
                    <a:pt x="6572" y="135069"/>
                  </a:lnTo>
                  <a:lnTo>
                    <a:pt x="0" y="183984"/>
                  </a:lnTo>
                  <a:lnTo>
                    <a:pt x="6572" y="232890"/>
                  </a:lnTo>
                  <a:lnTo>
                    <a:pt x="25119" y="276836"/>
                  </a:lnTo>
                  <a:lnTo>
                    <a:pt x="53887" y="314071"/>
                  </a:lnTo>
                  <a:lnTo>
                    <a:pt x="91123" y="342838"/>
                  </a:lnTo>
                  <a:lnTo>
                    <a:pt x="135074" y="361385"/>
                  </a:lnTo>
                  <a:lnTo>
                    <a:pt x="183984" y="367957"/>
                  </a:lnTo>
                  <a:lnTo>
                    <a:pt x="232895" y="361385"/>
                  </a:lnTo>
                  <a:lnTo>
                    <a:pt x="276845" y="342838"/>
                  </a:lnTo>
                  <a:lnTo>
                    <a:pt x="314082" y="314071"/>
                  </a:lnTo>
                  <a:lnTo>
                    <a:pt x="342850" y="276836"/>
                  </a:lnTo>
                  <a:lnTo>
                    <a:pt x="361397" y="232890"/>
                  </a:lnTo>
                  <a:lnTo>
                    <a:pt x="367969" y="183984"/>
                  </a:lnTo>
                  <a:lnTo>
                    <a:pt x="361397" y="135069"/>
                  </a:lnTo>
                  <a:lnTo>
                    <a:pt x="342850" y="91118"/>
                  </a:lnTo>
                  <a:lnTo>
                    <a:pt x="314082" y="53882"/>
                  </a:lnTo>
                  <a:lnTo>
                    <a:pt x="276845" y="25116"/>
                  </a:lnTo>
                  <a:lnTo>
                    <a:pt x="232895" y="6571"/>
                  </a:lnTo>
                  <a:lnTo>
                    <a:pt x="183984" y="0"/>
                  </a:lnTo>
                  <a:close/>
                </a:path>
              </a:pathLst>
            </a:custGeom>
            <a:solidFill>
              <a:srgbClr val="B09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888388" y="1465633"/>
            <a:ext cx="2117725" cy="8604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b="1" spc="-50" dirty="0">
                <a:latin typeface="Helvetica Neue LT Pro 75 Bold"/>
                <a:cs typeface="Helvetica Neue LT Pro 75 Bold"/>
              </a:rPr>
              <a:t>1</a:t>
            </a:r>
            <a:endParaRPr sz="2250">
              <a:latin typeface="Helvetica Neue LT Pro 75 Bold"/>
              <a:cs typeface="Helvetica Neue LT Pro 75 Bold"/>
            </a:endParaRPr>
          </a:p>
          <a:p>
            <a:pPr marL="217804" marR="5080">
              <a:lnSpc>
                <a:spcPct val="122300"/>
              </a:lnSpc>
              <a:spcBef>
                <a:spcPts val="530"/>
              </a:spcBef>
            </a:pPr>
            <a:r>
              <a:rPr sz="750" b="1" spc="10" dirty="0">
                <a:latin typeface="Helvetica Neue LT Pro 75 Bold"/>
                <a:cs typeface="Helvetica Neue LT Pro 75 Bold"/>
              </a:rPr>
              <a:t>The</a:t>
            </a:r>
            <a:r>
              <a:rPr sz="750" b="1" spc="65" dirty="0">
                <a:latin typeface="Helvetica Neue LT Pro 75 Bold"/>
                <a:cs typeface="Helvetica Neue LT Pro 75 Bold"/>
              </a:rPr>
              <a:t> </a:t>
            </a:r>
            <a:r>
              <a:rPr sz="750" b="1" spc="10" dirty="0">
                <a:latin typeface="Helvetica Neue LT Pro 75 Bold"/>
                <a:cs typeface="Helvetica Neue LT Pro 75 Bold"/>
              </a:rPr>
              <a:t>event/situation</a:t>
            </a:r>
            <a:r>
              <a:rPr sz="750" b="1" spc="65" dirty="0">
                <a:latin typeface="Helvetica Neue LT Pro 75 Bold"/>
                <a:cs typeface="Helvetica Neue LT Pro 75 Bold"/>
              </a:rPr>
              <a:t> </a:t>
            </a:r>
            <a:r>
              <a:rPr sz="750" b="1" spc="10" dirty="0">
                <a:latin typeface="Helvetica Neue LT Pro 75 Bold"/>
                <a:cs typeface="Helvetica Neue LT Pro 75 Bold"/>
              </a:rPr>
              <a:t>what</a:t>
            </a:r>
            <a:r>
              <a:rPr sz="750" b="1" spc="65" dirty="0">
                <a:latin typeface="Helvetica Neue LT Pro 75 Bold"/>
                <a:cs typeface="Helvetica Neue LT Pro 75 Bold"/>
              </a:rPr>
              <a:t> </a:t>
            </a:r>
            <a:r>
              <a:rPr sz="750" b="1" spc="-10" dirty="0">
                <a:latin typeface="Helvetica Neue LT Pro 75 Bold"/>
                <a:cs typeface="Helvetica Neue LT Pro 75 Bold"/>
              </a:rPr>
              <a:t>happened?</a:t>
            </a:r>
            <a:r>
              <a:rPr sz="750" b="1" spc="500" dirty="0">
                <a:latin typeface="Helvetica Neue LT Pro 75 Bold"/>
                <a:cs typeface="Helvetica Neue LT Pro 75 Bold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My</a:t>
            </a:r>
            <a:r>
              <a:rPr sz="750" spc="6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team</a:t>
            </a:r>
            <a:r>
              <a:rPr sz="750" spc="6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wins</a:t>
            </a:r>
            <a:r>
              <a:rPr sz="750" spc="6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a</a:t>
            </a:r>
            <a:r>
              <a:rPr sz="750" spc="6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big</a:t>
            </a:r>
            <a:r>
              <a:rPr sz="750" spc="6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rugby</a:t>
            </a:r>
            <a:r>
              <a:rPr sz="750" spc="6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final</a:t>
            </a:r>
            <a:r>
              <a:rPr sz="750" spc="6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and</a:t>
            </a:r>
            <a:r>
              <a:rPr sz="750" spc="6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I</a:t>
            </a:r>
            <a:r>
              <a:rPr sz="750" spc="65" dirty="0">
                <a:latin typeface="HelveticaNeueLT Pro 55 Roman"/>
                <a:cs typeface="HelveticaNeueLT Pro 55 Roman"/>
              </a:rPr>
              <a:t> </a:t>
            </a:r>
            <a:r>
              <a:rPr sz="750" spc="-10" dirty="0">
                <a:latin typeface="HelveticaNeueLT Pro 55 Roman"/>
                <a:cs typeface="HelveticaNeueLT Pro 55 Roman"/>
              </a:rPr>
              <a:t>score </a:t>
            </a:r>
            <a:r>
              <a:rPr sz="750" dirty="0">
                <a:latin typeface="HelveticaNeueLT Pro 55 Roman"/>
                <a:cs typeface="HelveticaNeueLT Pro 55 Roman"/>
              </a:rPr>
              <a:t>the</a:t>
            </a:r>
            <a:r>
              <a:rPr sz="750" spc="11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winning</a:t>
            </a:r>
            <a:r>
              <a:rPr sz="750" spc="114" dirty="0">
                <a:latin typeface="HelveticaNeueLT Pro 55 Roman"/>
                <a:cs typeface="HelveticaNeueLT Pro 55 Roman"/>
              </a:rPr>
              <a:t> </a:t>
            </a:r>
            <a:r>
              <a:rPr sz="750" spc="-25" dirty="0">
                <a:latin typeface="HelveticaNeueLT Pro 55 Roman"/>
                <a:cs typeface="HelveticaNeueLT Pro 55 Roman"/>
              </a:rPr>
              <a:t>try</a:t>
            </a:r>
            <a:endParaRPr sz="750">
              <a:latin typeface="HelveticaNeueLT Pro 55 Roman"/>
              <a:cs typeface="HelveticaNeueLT Pro 55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7797" y="5389337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b="1" spc="-50" dirty="0">
                <a:latin typeface="Helvetica Neue LT Pro 75 Bold"/>
                <a:cs typeface="Helvetica Neue LT Pro 75 Bold"/>
              </a:rPr>
              <a:t>3</a:t>
            </a:r>
            <a:endParaRPr sz="2250">
              <a:latin typeface="Helvetica Neue LT Pro 75 Bold"/>
              <a:cs typeface="Helvetica Neue LT Pro 75 Bold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22184" y="3581065"/>
            <a:ext cx="4475393" cy="2191141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583308" y="5832757"/>
            <a:ext cx="1995170" cy="2851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750" b="1" dirty="0">
                <a:latin typeface="Helvetica Neue LT Pro 75 Bold"/>
                <a:cs typeface="Helvetica Neue LT Pro 75 Bold"/>
              </a:rPr>
              <a:t>What</a:t>
            </a:r>
            <a:r>
              <a:rPr sz="750" b="1" spc="80" dirty="0">
                <a:latin typeface="Helvetica Neue LT Pro 75 Bold"/>
                <a:cs typeface="Helvetica Neue LT Pro 75 Bold"/>
              </a:rPr>
              <a:t> </a:t>
            </a:r>
            <a:r>
              <a:rPr sz="750" b="1" dirty="0">
                <a:latin typeface="Helvetica Neue LT Pro 75 Bold"/>
                <a:cs typeface="Helvetica Neue LT Pro 75 Bold"/>
              </a:rPr>
              <a:t>were</a:t>
            </a:r>
            <a:r>
              <a:rPr sz="750" b="1" spc="80" dirty="0">
                <a:latin typeface="Helvetica Neue LT Pro 75 Bold"/>
                <a:cs typeface="Helvetica Neue LT Pro 75 Bold"/>
              </a:rPr>
              <a:t> </a:t>
            </a:r>
            <a:r>
              <a:rPr sz="750" b="1" dirty="0">
                <a:latin typeface="Helvetica Neue LT Pro 75 Bold"/>
                <a:cs typeface="Helvetica Neue LT Pro 75 Bold"/>
              </a:rPr>
              <a:t>you</a:t>
            </a:r>
            <a:r>
              <a:rPr sz="750" b="1" spc="80" dirty="0">
                <a:latin typeface="Helvetica Neue LT Pro 75 Bold"/>
                <a:cs typeface="Helvetica Neue LT Pro 75 Bold"/>
              </a:rPr>
              <a:t> </a:t>
            </a:r>
            <a:r>
              <a:rPr sz="750" b="1" spc="-10" dirty="0">
                <a:latin typeface="Helvetica Neue LT Pro 75 Bold"/>
                <a:cs typeface="Helvetica Neue LT Pro 75 Bold"/>
              </a:rPr>
              <a:t>feeling?</a:t>
            </a:r>
            <a:endParaRPr sz="750">
              <a:latin typeface="Helvetica Neue LT Pro 75 Bold"/>
              <a:cs typeface="Helvetica Neue LT Pro 75 Bold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dirty="0">
                <a:latin typeface="HelveticaNeueLT Pro 55 Roman"/>
                <a:cs typeface="HelveticaNeueLT Pro 55 Roman"/>
              </a:rPr>
              <a:t>Happy</a:t>
            </a:r>
            <a:r>
              <a:rPr sz="750" spc="6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/</a:t>
            </a:r>
            <a:r>
              <a:rPr sz="750" spc="7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Proud</a:t>
            </a:r>
            <a:r>
              <a:rPr sz="750" spc="7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/</a:t>
            </a:r>
            <a:r>
              <a:rPr sz="750" spc="7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Excited</a:t>
            </a:r>
            <a:r>
              <a:rPr sz="750" spc="7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/</a:t>
            </a:r>
            <a:r>
              <a:rPr sz="750" spc="6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Confident</a:t>
            </a:r>
            <a:r>
              <a:rPr sz="750" spc="7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/</a:t>
            </a:r>
            <a:r>
              <a:rPr sz="750" spc="70" dirty="0">
                <a:latin typeface="HelveticaNeueLT Pro 55 Roman"/>
                <a:cs typeface="HelveticaNeueLT Pro 55 Roman"/>
              </a:rPr>
              <a:t> </a:t>
            </a:r>
            <a:r>
              <a:rPr sz="750" spc="-10" dirty="0">
                <a:latin typeface="HelveticaNeueLT Pro 55 Roman"/>
                <a:cs typeface="HelveticaNeueLT Pro 55 Roman"/>
              </a:rPr>
              <a:t>Elated</a:t>
            </a:r>
            <a:endParaRPr sz="750">
              <a:latin typeface="HelveticaNeueLT Pro 55 Roman"/>
              <a:cs typeface="HelveticaNeueLT Pro 55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266845" y="4255411"/>
            <a:ext cx="7782559" cy="1691639"/>
            <a:chOff x="2266845" y="4255411"/>
            <a:chExt cx="7782559" cy="1691639"/>
          </a:xfrm>
        </p:grpSpPr>
        <p:sp>
          <p:nvSpPr>
            <p:cNvPr id="32" name="object 32"/>
            <p:cNvSpPr/>
            <p:nvPr/>
          </p:nvSpPr>
          <p:spPr>
            <a:xfrm>
              <a:off x="9510143" y="5405822"/>
              <a:ext cx="539115" cy="541020"/>
            </a:xfrm>
            <a:custGeom>
              <a:avLst/>
              <a:gdLst/>
              <a:ahLst/>
              <a:cxnLst/>
              <a:rect l="l" t="t" r="r" b="b"/>
              <a:pathLst>
                <a:path w="539115" h="541020">
                  <a:moveTo>
                    <a:pt x="270065" y="0"/>
                  </a:moveTo>
                  <a:lnTo>
                    <a:pt x="197967" y="6202"/>
                  </a:lnTo>
                  <a:lnTo>
                    <a:pt x="132956" y="29616"/>
                  </a:lnTo>
                  <a:lnTo>
                    <a:pt x="79663" y="75282"/>
                  </a:lnTo>
                  <a:lnTo>
                    <a:pt x="39306" y="133883"/>
                  </a:lnTo>
                  <a:lnTo>
                    <a:pt x="11052" y="196940"/>
                  </a:lnTo>
                  <a:lnTo>
                    <a:pt x="0" y="267093"/>
                  </a:lnTo>
                  <a:lnTo>
                    <a:pt x="2632" y="303213"/>
                  </a:lnTo>
                  <a:lnTo>
                    <a:pt x="21961" y="370553"/>
                  </a:lnTo>
                  <a:lnTo>
                    <a:pt x="56979" y="430849"/>
                  </a:lnTo>
                  <a:lnTo>
                    <a:pt x="105886" y="481135"/>
                  </a:lnTo>
                  <a:lnTo>
                    <a:pt x="165984" y="516836"/>
                  </a:lnTo>
                  <a:lnTo>
                    <a:pt x="233830" y="537789"/>
                  </a:lnTo>
                  <a:lnTo>
                    <a:pt x="270065" y="540791"/>
                  </a:lnTo>
                  <a:lnTo>
                    <a:pt x="306624" y="538349"/>
                  </a:lnTo>
                  <a:lnTo>
                    <a:pt x="375893" y="519858"/>
                  </a:lnTo>
                  <a:lnTo>
                    <a:pt x="436422" y="484409"/>
                  </a:lnTo>
                  <a:lnTo>
                    <a:pt x="485830" y="432769"/>
                  </a:lnTo>
                  <a:lnTo>
                    <a:pt x="520291" y="371913"/>
                  </a:lnTo>
                  <a:lnTo>
                    <a:pt x="536690" y="303465"/>
                  </a:lnTo>
                  <a:lnTo>
                    <a:pt x="538657" y="267093"/>
                  </a:lnTo>
                  <a:lnTo>
                    <a:pt x="535993" y="231124"/>
                  </a:lnTo>
                  <a:lnTo>
                    <a:pt x="516524" y="164448"/>
                  </a:lnTo>
                  <a:lnTo>
                    <a:pt x="481629" y="104340"/>
                  </a:lnTo>
                  <a:lnTo>
                    <a:pt x="433403" y="54189"/>
                  </a:lnTo>
                  <a:lnTo>
                    <a:pt x="373573" y="19368"/>
                  </a:lnTo>
                  <a:lnTo>
                    <a:pt x="306195" y="2152"/>
                  </a:lnTo>
                  <a:lnTo>
                    <a:pt x="270065" y="0"/>
                  </a:lnTo>
                  <a:close/>
                </a:path>
              </a:pathLst>
            </a:custGeom>
            <a:solidFill>
              <a:srgbClr val="D99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80804" y="5616803"/>
              <a:ext cx="189865" cy="93345"/>
            </a:xfrm>
            <a:custGeom>
              <a:avLst/>
              <a:gdLst/>
              <a:ahLst/>
              <a:cxnLst/>
              <a:rect l="l" t="t" r="r" b="b"/>
              <a:pathLst>
                <a:path w="189865" h="93345">
                  <a:moveTo>
                    <a:pt x="29273" y="32816"/>
                  </a:moveTo>
                  <a:lnTo>
                    <a:pt x="28219" y="23342"/>
                  </a:lnTo>
                  <a:lnTo>
                    <a:pt x="27952" y="15811"/>
                  </a:lnTo>
                  <a:lnTo>
                    <a:pt x="26784" y="5334"/>
                  </a:lnTo>
                  <a:lnTo>
                    <a:pt x="20129" y="0"/>
                  </a:lnTo>
                  <a:lnTo>
                    <a:pt x="5321" y="1638"/>
                  </a:lnTo>
                  <a:lnTo>
                    <a:pt x="0" y="8305"/>
                  </a:lnTo>
                  <a:lnTo>
                    <a:pt x="1041" y="17780"/>
                  </a:lnTo>
                  <a:lnTo>
                    <a:pt x="1308" y="25311"/>
                  </a:lnTo>
                  <a:lnTo>
                    <a:pt x="2425" y="35293"/>
                  </a:lnTo>
                  <a:lnTo>
                    <a:pt x="8255" y="40386"/>
                  </a:lnTo>
                  <a:lnTo>
                    <a:pt x="15036" y="40386"/>
                  </a:lnTo>
                  <a:lnTo>
                    <a:pt x="15532" y="40386"/>
                  </a:lnTo>
                  <a:lnTo>
                    <a:pt x="23939" y="39484"/>
                  </a:lnTo>
                  <a:lnTo>
                    <a:pt x="29273" y="32816"/>
                  </a:lnTo>
                  <a:close/>
                </a:path>
                <a:path w="189865" h="93345">
                  <a:moveTo>
                    <a:pt x="101752" y="87172"/>
                  </a:moveTo>
                  <a:lnTo>
                    <a:pt x="99999" y="77406"/>
                  </a:lnTo>
                  <a:lnTo>
                    <a:pt x="97751" y="75831"/>
                  </a:lnTo>
                  <a:lnTo>
                    <a:pt x="95351" y="74155"/>
                  </a:lnTo>
                  <a:lnTo>
                    <a:pt x="88315" y="75399"/>
                  </a:lnTo>
                  <a:lnTo>
                    <a:pt x="81648" y="75831"/>
                  </a:lnTo>
                  <a:lnTo>
                    <a:pt x="74117" y="72440"/>
                  </a:lnTo>
                  <a:lnTo>
                    <a:pt x="73812" y="72034"/>
                  </a:lnTo>
                  <a:lnTo>
                    <a:pt x="72923" y="70751"/>
                  </a:lnTo>
                  <a:lnTo>
                    <a:pt x="72580" y="63792"/>
                  </a:lnTo>
                  <a:lnTo>
                    <a:pt x="74041" y="60337"/>
                  </a:lnTo>
                  <a:lnTo>
                    <a:pt x="74904" y="59309"/>
                  </a:lnTo>
                  <a:lnTo>
                    <a:pt x="79692" y="55562"/>
                  </a:lnTo>
                  <a:lnTo>
                    <a:pt x="84658" y="53352"/>
                  </a:lnTo>
                  <a:lnTo>
                    <a:pt x="94602" y="52171"/>
                  </a:lnTo>
                  <a:lnTo>
                    <a:pt x="98120" y="47701"/>
                  </a:lnTo>
                  <a:lnTo>
                    <a:pt x="97002" y="38277"/>
                  </a:lnTo>
                  <a:lnTo>
                    <a:pt x="96951" y="37846"/>
                  </a:lnTo>
                  <a:lnTo>
                    <a:pt x="92481" y="34328"/>
                  </a:lnTo>
                  <a:lnTo>
                    <a:pt x="54356" y="59118"/>
                  </a:lnTo>
                  <a:lnTo>
                    <a:pt x="54749" y="67081"/>
                  </a:lnTo>
                  <a:lnTo>
                    <a:pt x="75399" y="92735"/>
                  </a:lnTo>
                  <a:lnTo>
                    <a:pt x="76047" y="92735"/>
                  </a:lnTo>
                  <a:lnTo>
                    <a:pt x="81495" y="93306"/>
                  </a:lnTo>
                  <a:lnTo>
                    <a:pt x="90157" y="93306"/>
                  </a:lnTo>
                  <a:lnTo>
                    <a:pt x="93599" y="92735"/>
                  </a:lnTo>
                  <a:lnTo>
                    <a:pt x="98488" y="91846"/>
                  </a:lnTo>
                  <a:lnTo>
                    <a:pt x="101752" y="87172"/>
                  </a:lnTo>
                  <a:close/>
                </a:path>
                <a:path w="189865" h="93345">
                  <a:moveTo>
                    <a:pt x="189306" y="15100"/>
                  </a:moveTo>
                  <a:lnTo>
                    <a:pt x="183273" y="9067"/>
                  </a:lnTo>
                  <a:lnTo>
                    <a:pt x="168389" y="9067"/>
                  </a:lnTo>
                  <a:lnTo>
                    <a:pt x="162356" y="15100"/>
                  </a:lnTo>
                  <a:lnTo>
                    <a:pt x="162356" y="42405"/>
                  </a:lnTo>
                  <a:lnTo>
                    <a:pt x="168389" y="48437"/>
                  </a:lnTo>
                  <a:lnTo>
                    <a:pt x="175831" y="48437"/>
                  </a:lnTo>
                  <a:lnTo>
                    <a:pt x="183273" y="48437"/>
                  </a:lnTo>
                  <a:lnTo>
                    <a:pt x="189306" y="42405"/>
                  </a:lnTo>
                  <a:lnTo>
                    <a:pt x="189306" y="15100"/>
                  </a:lnTo>
                  <a:close/>
                </a:path>
              </a:pathLst>
            </a:custGeom>
            <a:solidFill>
              <a:srgbClr val="26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72482" y="5731237"/>
              <a:ext cx="244005" cy="8766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598231" y="5421801"/>
              <a:ext cx="281305" cy="175260"/>
            </a:xfrm>
            <a:custGeom>
              <a:avLst/>
              <a:gdLst/>
              <a:ahLst/>
              <a:cxnLst/>
              <a:rect l="l" t="t" r="r" b="b"/>
              <a:pathLst>
                <a:path w="281304" h="175260">
                  <a:moveTo>
                    <a:pt x="135972" y="17967"/>
                  </a:moveTo>
                  <a:lnTo>
                    <a:pt x="87551" y="17967"/>
                  </a:lnTo>
                  <a:lnTo>
                    <a:pt x="101662" y="19662"/>
                  </a:lnTo>
                  <a:lnTo>
                    <a:pt x="108546" y="20945"/>
                  </a:lnTo>
                  <a:lnTo>
                    <a:pt x="114959" y="23929"/>
                  </a:lnTo>
                  <a:lnTo>
                    <a:pt x="120572" y="28247"/>
                  </a:lnTo>
                  <a:lnTo>
                    <a:pt x="100885" y="35298"/>
                  </a:lnTo>
                  <a:lnTo>
                    <a:pt x="82766" y="44745"/>
                  </a:lnTo>
                  <a:lnTo>
                    <a:pt x="52399" y="70310"/>
                  </a:lnTo>
                  <a:lnTo>
                    <a:pt x="34441" y="116258"/>
                  </a:lnTo>
                  <a:lnTo>
                    <a:pt x="35107" y="128124"/>
                  </a:lnTo>
                  <a:lnTo>
                    <a:pt x="54724" y="164848"/>
                  </a:lnTo>
                  <a:lnTo>
                    <a:pt x="79950" y="174716"/>
                  </a:lnTo>
                  <a:lnTo>
                    <a:pt x="83336" y="174716"/>
                  </a:lnTo>
                  <a:lnTo>
                    <a:pt x="120064" y="162740"/>
                  </a:lnTo>
                  <a:lnTo>
                    <a:pt x="127087" y="156670"/>
                  </a:lnTo>
                  <a:lnTo>
                    <a:pt x="82872" y="156670"/>
                  </a:lnTo>
                  <a:lnTo>
                    <a:pt x="71342" y="154142"/>
                  </a:lnTo>
                  <a:lnTo>
                    <a:pt x="61911" y="146878"/>
                  </a:lnTo>
                  <a:lnTo>
                    <a:pt x="54693" y="133593"/>
                  </a:lnTo>
                  <a:lnTo>
                    <a:pt x="52335" y="116996"/>
                  </a:lnTo>
                  <a:lnTo>
                    <a:pt x="55778" y="99145"/>
                  </a:lnTo>
                  <a:lnTo>
                    <a:pt x="79763" y="68812"/>
                  </a:lnTo>
                  <a:lnTo>
                    <a:pt x="114068" y="49309"/>
                  </a:lnTo>
                  <a:lnTo>
                    <a:pt x="133869" y="43398"/>
                  </a:lnTo>
                  <a:lnTo>
                    <a:pt x="154042" y="43398"/>
                  </a:lnTo>
                  <a:lnTo>
                    <a:pt x="152640" y="40465"/>
                  </a:lnTo>
                  <a:lnTo>
                    <a:pt x="155955" y="40160"/>
                  </a:lnTo>
                  <a:lnTo>
                    <a:pt x="159307" y="39944"/>
                  </a:lnTo>
                  <a:lnTo>
                    <a:pt x="244738" y="39944"/>
                  </a:lnTo>
                  <a:lnTo>
                    <a:pt x="224468" y="31008"/>
                  </a:lnTo>
                  <a:lnTo>
                    <a:pt x="194029" y="23741"/>
                  </a:lnTo>
                  <a:lnTo>
                    <a:pt x="141796" y="23741"/>
                  </a:lnTo>
                  <a:lnTo>
                    <a:pt x="135972" y="17967"/>
                  </a:lnTo>
                  <a:close/>
                </a:path>
                <a:path w="281304" h="175260">
                  <a:moveTo>
                    <a:pt x="154042" y="43398"/>
                  </a:moveTo>
                  <a:lnTo>
                    <a:pt x="133869" y="43398"/>
                  </a:lnTo>
                  <a:lnTo>
                    <a:pt x="137133" y="48897"/>
                  </a:lnTo>
                  <a:lnTo>
                    <a:pt x="139517" y="54917"/>
                  </a:lnTo>
                  <a:lnTo>
                    <a:pt x="139597" y="55120"/>
                  </a:lnTo>
                  <a:lnTo>
                    <a:pt x="141083" y="61851"/>
                  </a:lnTo>
                  <a:lnTo>
                    <a:pt x="141809" y="68812"/>
                  </a:lnTo>
                  <a:lnTo>
                    <a:pt x="141863" y="69332"/>
                  </a:lnTo>
                  <a:lnTo>
                    <a:pt x="141965" y="70310"/>
                  </a:lnTo>
                  <a:lnTo>
                    <a:pt x="142047" y="71094"/>
                  </a:lnTo>
                  <a:lnTo>
                    <a:pt x="141586" y="80502"/>
                  </a:lnTo>
                  <a:lnTo>
                    <a:pt x="141508" y="82095"/>
                  </a:lnTo>
                  <a:lnTo>
                    <a:pt x="131135" y="120772"/>
                  </a:lnTo>
                  <a:lnTo>
                    <a:pt x="96080" y="154454"/>
                  </a:lnTo>
                  <a:lnTo>
                    <a:pt x="82872" y="156670"/>
                  </a:lnTo>
                  <a:lnTo>
                    <a:pt x="127087" y="156670"/>
                  </a:lnTo>
                  <a:lnTo>
                    <a:pt x="149038" y="124628"/>
                  </a:lnTo>
                  <a:lnTo>
                    <a:pt x="159504" y="83068"/>
                  </a:lnTo>
                  <a:lnTo>
                    <a:pt x="159595" y="80502"/>
                  </a:lnTo>
                  <a:lnTo>
                    <a:pt x="159709" y="77295"/>
                  </a:lnTo>
                  <a:lnTo>
                    <a:pt x="159823" y="74056"/>
                  </a:lnTo>
                  <a:lnTo>
                    <a:pt x="159895" y="68812"/>
                  </a:lnTo>
                  <a:lnTo>
                    <a:pt x="158741" y="58895"/>
                  </a:lnTo>
                  <a:lnTo>
                    <a:pt x="158634" y="57978"/>
                  </a:lnTo>
                  <a:lnTo>
                    <a:pt x="157275" y="51793"/>
                  </a:lnTo>
                  <a:lnTo>
                    <a:pt x="155243" y="45913"/>
                  </a:lnTo>
                  <a:lnTo>
                    <a:pt x="154042" y="43398"/>
                  </a:lnTo>
                  <a:close/>
                </a:path>
                <a:path w="281304" h="175260">
                  <a:moveTo>
                    <a:pt x="244738" y="39944"/>
                  </a:moveTo>
                  <a:lnTo>
                    <a:pt x="164462" y="39944"/>
                  </a:lnTo>
                  <a:lnTo>
                    <a:pt x="192014" y="41531"/>
                  </a:lnTo>
                  <a:lnTo>
                    <a:pt x="191441" y="41531"/>
                  </a:lnTo>
                  <a:lnTo>
                    <a:pt x="218475" y="47939"/>
                  </a:lnTo>
                  <a:lnTo>
                    <a:pt x="243453" y="58895"/>
                  </a:lnTo>
                  <a:lnTo>
                    <a:pt x="265289" y="74056"/>
                  </a:lnTo>
                  <a:lnTo>
                    <a:pt x="269048" y="77295"/>
                  </a:lnTo>
                  <a:lnTo>
                    <a:pt x="274725" y="76863"/>
                  </a:lnTo>
                  <a:lnTo>
                    <a:pt x="281202" y="69332"/>
                  </a:lnTo>
                  <a:lnTo>
                    <a:pt x="280770" y="63668"/>
                  </a:lnTo>
                  <a:lnTo>
                    <a:pt x="277011" y="60429"/>
                  </a:lnTo>
                  <a:lnTo>
                    <a:pt x="252533" y="43398"/>
                  </a:lnTo>
                  <a:lnTo>
                    <a:pt x="250998" y="42704"/>
                  </a:lnTo>
                  <a:lnTo>
                    <a:pt x="244738" y="39944"/>
                  </a:lnTo>
                  <a:close/>
                </a:path>
                <a:path w="281304" h="175260">
                  <a:moveTo>
                    <a:pt x="88202" y="0"/>
                  </a:moveTo>
                  <a:lnTo>
                    <a:pt x="41566" y="8042"/>
                  </a:lnTo>
                  <a:lnTo>
                    <a:pt x="9792" y="31278"/>
                  </a:lnTo>
                  <a:lnTo>
                    <a:pt x="0" y="45913"/>
                  </a:lnTo>
                  <a:lnTo>
                    <a:pt x="1396" y="51310"/>
                  </a:lnTo>
                  <a:lnTo>
                    <a:pt x="10135" y="56458"/>
                  </a:lnTo>
                  <a:lnTo>
                    <a:pt x="9550" y="56458"/>
                  </a:lnTo>
                  <a:lnTo>
                    <a:pt x="15467" y="54917"/>
                  </a:lnTo>
                  <a:lnTo>
                    <a:pt x="17982" y="50637"/>
                  </a:lnTo>
                  <a:lnTo>
                    <a:pt x="23661" y="42704"/>
                  </a:lnTo>
                  <a:lnTo>
                    <a:pt x="60891" y="20419"/>
                  </a:lnTo>
                  <a:lnTo>
                    <a:pt x="87551" y="17967"/>
                  </a:lnTo>
                  <a:lnTo>
                    <a:pt x="135972" y="17967"/>
                  </a:lnTo>
                  <a:lnTo>
                    <a:pt x="133922" y="15934"/>
                  </a:lnTo>
                  <a:lnTo>
                    <a:pt x="125089" y="9632"/>
                  </a:lnTo>
                  <a:lnTo>
                    <a:pt x="115392" y="4936"/>
                  </a:lnTo>
                  <a:lnTo>
                    <a:pt x="104977" y="1996"/>
                  </a:lnTo>
                  <a:lnTo>
                    <a:pt x="88202" y="0"/>
                  </a:lnTo>
                  <a:close/>
                </a:path>
                <a:path w="281304" h="175260">
                  <a:moveTo>
                    <a:pt x="162152" y="21885"/>
                  </a:moveTo>
                  <a:lnTo>
                    <a:pt x="153338" y="22143"/>
                  </a:lnTo>
                  <a:lnTo>
                    <a:pt x="154610" y="22143"/>
                  </a:lnTo>
                  <a:lnTo>
                    <a:pt x="148424" y="22697"/>
                  </a:lnTo>
                  <a:lnTo>
                    <a:pt x="141389" y="23741"/>
                  </a:lnTo>
                  <a:lnTo>
                    <a:pt x="194029" y="23741"/>
                  </a:lnTo>
                  <a:lnTo>
                    <a:pt x="162152" y="21885"/>
                  </a:lnTo>
                  <a:close/>
                </a:path>
              </a:pathLst>
            </a:custGeom>
            <a:solidFill>
              <a:srgbClr val="26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66835" y="4255414"/>
              <a:ext cx="4070985" cy="1184910"/>
            </a:xfrm>
            <a:custGeom>
              <a:avLst/>
              <a:gdLst/>
              <a:ahLst/>
              <a:cxnLst/>
              <a:rect l="l" t="t" r="r" b="b"/>
              <a:pathLst>
                <a:path w="4070985" h="1184910">
                  <a:moveTo>
                    <a:pt x="4068318" y="1180719"/>
                  </a:moveTo>
                  <a:lnTo>
                    <a:pt x="67525" y="1180719"/>
                  </a:lnTo>
                  <a:lnTo>
                    <a:pt x="4005326" y="1184592"/>
                  </a:lnTo>
                  <a:lnTo>
                    <a:pt x="4068318" y="1184592"/>
                  </a:lnTo>
                  <a:lnTo>
                    <a:pt x="4068318" y="1180719"/>
                  </a:lnTo>
                  <a:close/>
                </a:path>
                <a:path w="4070985" h="1184910">
                  <a:moveTo>
                    <a:pt x="4068572" y="1049756"/>
                  </a:moveTo>
                  <a:lnTo>
                    <a:pt x="1840890" y="1047648"/>
                  </a:lnTo>
                  <a:lnTo>
                    <a:pt x="1840877" y="1051509"/>
                  </a:lnTo>
                  <a:lnTo>
                    <a:pt x="4068559" y="1053630"/>
                  </a:lnTo>
                  <a:lnTo>
                    <a:pt x="4068572" y="1049756"/>
                  </a:lnTo>
                  <a:close/>
                </a:path>
                <a:path w="4070985" h="1184910">
                  <a:moveTo>
                    <a:pt x="4068813" y="918806"/>
                  </a:moveTo>
                  <a:lnTo>
                    <a:pt x="0" y="918806"/>
                  </a:lnTo>
                  <a:lnTo>
                    <a:pt x="4055770" y="922667"/>
                  </a:lnTo>
                  <a:lnTo>
                    <a:pt x="4068800" y="922667"/>
                  </a:lnTo>
                  <a:lnTo>
                    <a:pt x="4068813" y="918806"/>
                  </a:lnTo>
                  <a:close/>
                </a:path>
                <a:path w="4070985" h="1184910">
                  <a:moveTo>
                    <a:pt x="4069054" y="787857"/>
                  </a:moveTo>
                  <a:lnTo>
                    <a:pt x="1841373" y="785736"/>
                  </a:lnTo>
                  <a:lnTo>
                    <a:pt x="1841360" y="789597"/>
                  </a:lnTo>
                  <a:lnTo>
                    <a:pt x="4069054" y="791718"/>
                  </a:lnTo>
                  <a:lnTo>
                    <a:pt x="4069054" y="787857"/>
                  </a:lnTo>
                  <a:close/>
                </a:path>
                <a:path w="4070985" h="1184910">
                  <a:moveTo>
                    <a:pt x="4069308" y="656894"/>
                  </a:moveTo>
                  <a:lnTo>
                    <a:pt x="1841627" y="654786"/>
                  </a:lnTo>
                  <a:lnTo>
                    <a:pt x="1841614" y="658647"/>
                  </a:lnTo>
                  <a:lnTo>
                    <a:pt x="4069296" y="660768"/>
                  </a:lnTo>
                  <a:lnTo>
                    <a:pt x="4069308" y="656894"/>
                  </a:lnTo>
                  <a:close/>
                </a:path>
                <a:path w="4070985" h="1184910">
                  <a:moveTo>
                    <a:pt x="4069562" y="525932"/>
                  </a:moveTo>
                  <a:lnTo>
                    <a:pt x="1841868" y="523824"/>
                  </a:lnTo>
                  <a:lnTo>
                    <a:pt x="1841868" y="527685"/>
                  </a:lnTo>
                  <a:lnTo>
                    <a:pt x="4069550" y="529793"/>
                  </a:lnTo>
                  <a:lnTo>
                    <a:pt x="4069562" y="525932"/>
                  </a:lnTo>
                  <a:close/>
                </a:path>
                <a:path w="4070985" h="1184910">
                  <a:moveTo>
                    <a:pt x="4069804" y="394982"/>
                  </a:moveTo>
                  <a:lnTo>
                    <a:pt x="1842122" y="392874"/>
                  </a:lnTo>
                  <a:lnTo>
                    <a:pt x="1842109" y="396735"/>
                  </a:lnTo>
                  <a:lnTo>
                    <a:pt x="4069804" y="398856"/>
                  </a:lnTo>
                  <a:lnTo>
                    <a:pt x="4069804" y="394982"/>
                  </a:lnTo>
                  <a:close/>
                </a:path>
                <a:path w="4070985" h="1184910">
                  <a:moveTo>
                    <a:pt x="4070058" y="264033"/>
                  </a:moveTo>
                  <a:lnTo>
                    <a:pt x="1231" y="264033"/>
                  </a:lnTo>
                  <a:lnTo>
                    <a:pt x="4070045" y="267906"/>
                  </a:lnTo>
                  <a:lnTo>
                    <a:pt x="4070058" y="264033"/>
                  </a:lnTo>
                  <a:close/>
                </a:path>
                <a:path w="4070985" h="1184910">
                  <a:moveTo>
                    <a:pt x="4070299" y="133070"/>
                  </a:moveTo>
                  <a:lnTo>
                    <a:pt x="1842604" y="130949"/>
                  </a:lnTo>
                  <a:lnTo>
                    <a:pt x="1842604" y="134823"/>
                  </a:lnTo>
                  <a:lnTo>
                    <a:pt x="4070286" y="136944"/>
                  </a:lnTo>
                  <a:lnTo>
                    <a:pt x="4070299" y="133070"/>
                  </a:lnTo>
                  <a:close/>
                </a:path>
                <a:path w="4070985" h="1184910">
                  <a:moveTo>
                    <a:pt x="4070540" y="2120"/>
                  </a:moveTo>
                  <a:lnTo>
                    <a:pt x="1842858" y="0"/>
                  </a:lnTo>
                  <a:lnTo>
                    <a:pt x="1842846" y="3860"/>
                  </a:lnTo>
                  <a:lnTo>
                    <a:pt x="4070540" y="5981"/>
                  </a:lnTo>
                  <a:lnTo>
                    <a:pt x="4070540" y="2120"/>
                  </a:lnTo>
                  <a:close/>
                </a:path>
              </a:pathLst>
            </a:custGeom>
            <a:solidFill>
              <a:srgbClr val="A19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414211" y="5389337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b="1" spc="-50" dirty="0">
                <a:latin typeface="Helvetica Neue LT Pro 75 Bold"/>
                <a:cs typeface="Helvetica Neue LT Pro 75 Bold"/>
              </a:rPr>
              <a:t>4</a:t>
            </a:r>
            <a:endParaRPr sz="2250">
              <a:latin typeface="Helvetica Neue LT Pro 75 Bold"/>
              <a:cs typeface="Helvetica Neue LT Pro 75 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89431" y="4093723"/>
            <a:ext cx="1398270" cy="4349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750" b="1" dirty="0">
                <a:latin typeface="Helvetica Neue LT Pro 75 Bold"/>
                <a:cs typeface="Helvetica Neue LT Pro 75 Bold"/>
              </a:rPr>
              <a:t>What</a:t>
            </a:r>
            <a:r>
              <a:rPr sz="750" b="1" spc="65" dirty="0">
                <a:latin typeface="Helvetica Neue LT Pro 75 Bold"/>
                <a:cs typeface="Helvetica Neue LT Pro 75 Bold"/>
              </a:rPr>
              <a:t> </a:t>
            </a:r>
            <a:r>
              <a:rPr sz="750" b="1" dirty="0">
                <a:latin typeface="Helvetica Neue LT Pro 75 Bold"/>
                <a:cs typeface="Helvetica Neue LT Pro 75 Bold"/>
              </a:rPr>
              <a:t>did</a:t>
            </a:r>
            <a:r>
              <a:rPr sz="750" b="1" spc="65" dirty="0">
                <a:latin typeface="Helvetica Neue LT Pro 75 Bold"/>
                <a:cs typeface="Helvetica Neue LT Pro 75 Bold"/>
              </a:rPr>
              <a:t> </a:t>
            </a:r>
            <a:r>
              <a:rPr sz="750" b="1" dirty="0">
                <a:latin typeface="Helvetica Neue LT Pro 75 Bold"/>
                <a:cs typeface="Helvetica Neue LT Pro 75 Bold"/>
              </a:rPr>
              <a:t>you</a:t>
            </a:r>
            <a:r>
              <a:rPr sz="750" b="1" spc="70" dirty="0">
                <a:latin typeface="Helvetica Neue LT Pro 75 Bold"/>
                <a:cs typeface="Helvetica Neue LT Pro 75 Bold"/>
              </a:rPr>
              <a:t> </a:t>
            </a:r>
            <a:r>
              <a:rPr sz="750" b="1" spc="-25" dirty="0">
                <a:latin typeface="Helvetica Neue LT Pro 75 Bold"/>
                <a:cs typeface="Helvetica Neue LT Pro 75 Bold"/>
              </a:rPr>
              <a:t>do?</a:t>
            </a:r>
            <a:endParaRPr sz="750">
              <a:latin typeface="Helvetica Neue LT Pro 75 Bold"/>
              <a:cs typeface="Helvetica Neue LT Pro 75 Bold"/>
            </a:endParaRPr>
          </a:p>
          <a:p>
            <a:pPr marL="12700" marR="5080">
              <a:lnSpc>
                <a:spcPct val="113599"/>
              </a:lnSpc>
              <a:spcBef>
                <a:spcPts val="80"/>
              </a:spcBef>
            </a:pPr>
            <a:r>
              <a:rPr sz="750" dirty="0">
                <a:latin typeface="HelveticaNeueLT Pro 55 Roman"/>
                <a:cs typeface="HelveticaNeueLT Pro 55 Roman"/>
              </a:rPr>
              <a:t>Jumped</a:t>
            </a:r>
            <a:r>
              <a:rPr sz="750" spc="5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in</a:t>
            </a:r>
            <a:r>
              <a:rPr sz="750" spc="6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the</a:t>
            </a:r>
            <a:r>
              <a:rPr sz="750" spc="6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air</a:t>
            </a:r>
            <a:r>
              <a:rPr sz="750" spc="6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/</a:t>
            </a:r>
            <a:r>
              <a:rPr sz="750" spc="60" dirty="0">
                <a:latin typeface="HelveticaNeueLT Pro 55 Roman"/>
                <a:cs typeface="HelveticaNeueLT Pro 55 Roman"/>
              </a:rPr>
              <a:t> </a:t>
            </a:r>
            <a:r>
              <a:rPr sz="750" spc="-10" dirty="0">
                <a:latin typeface="HelveticaNeueLT Pro 55 Roman"/>
                <a:cs typeface="HelveticaNeueLT Pro 55 Roman"/>
              </a:rPr>
              <a:t>Screamed </a:t>
            </a:r>
            <a:r>
              <a:rPr sz="750" dirty="0">
                <a:latin typeface="HelveticaNeueLT Pro 55 Roman"/>
                <a:cs typeface="HelveticaNeueLT Pro 55 Roman"/>
              </a:rPr>
              <a:t>Hugged</a:t>
            </a:r>
            <a:r>
              <a:rPr sz="750" spc="100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my</a:t>
            </a:r>
            <a:r>
              <a:rPr sz="750" spc="10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teammates</a:t>
            </a:r>
            <a:r>
              <a:rPr sz="750" spc="105" dirty="0">
                <a:latin typeface="HelveticaNeueLT Pro 55 Roman"/>
                <a:cs typeface="HelveticaNeueLT Pro 55 Roman"/>
              </a:rPr>
              <a:t> </a:t>
            </a:r>
            <a:r>
              <a:rPr sz="750" dirty="0">
                <a:latin typeface="HelveticaNeueLT Pro 55 Roman"/>
                <a:cs typeface="HelveticaNeueLT Pro 55 Roman"/>
              </a:rPr>
              <a:t>/</a:t>
            </a:r>
            <a:r>
              <a:rPr sz="750" spc="105" dirty="0">
                <a:latin typeface="HelveticaNeueLT Pro 55 Roman"/>
                <a:cs typeface="HelveticaNeueLT Pro 55 Roman"/>
              </a:rPr>
              <a:t> </a:t>
            </a:r>
            <a:r>
              <a:rPr sz="750" spc="-10" dirty="0">
                <a:latin typeface="HelveticaNeueLT Pro 55 Roman"/>
                <a:cs typeface="HelveticaNeueLT Pro 55 Roman"/>
              </a:rPr>
              <a:t>Cried</a:t>
            </a:r>
            <a:endParaRPr sz="750">
              <a:latin typeface="HelveticaNeueLT Pro 55 Roman"/>
              <a:cs typeface="HelveticaNeueLT Pro 55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809471" y="3682333"/>
            <a:ext cx="2917190" cy="558165"/>
            <a:chOff x="3809471" y="3682333"/>
            <a:chExt cx="2917190" cy="558165"/>
          </a:xfrm>
        </p:grpSpPr>
        <p:sp>
          <p:nvSpPr>
            <p:cNvPr id="40" name="object 40"/>
            <p:cNvSpPr/>
            <p:nvPr/>
          </p:nvSpPr>
          <p:spPr>
            <a:xfrm>
              <a:off x="6187429" y="3706468"/>
              <a:ext cx="539115" cy="534035"/>
            </a:xfrm>
            <a:custGeom>
              <a:avLst/>
              <a:gdLst/>
              <a:ahLst/>
              <a:cxnLst/>
              <a:rect l="l" t="t" r="r" b="b"/>
              <a:pathLst>
                <a:path w="539115" h="534035">
                  <a:moveTo>
                    <a:pt x="271894" y="0"/>
                  </a:moveTo>
                  <a:lnTo>
                    <a:pt x="201804" y="10061"/>
                  </a:lnTo>
                  <a:lnTo>
                    <a:pt x="138811" y="37325"/>
                  </a:lnTo>
                  <a:lnTo>
                    <a:pt x="81676" y="78463"/>
                  </a:lnTo>
                  <a:lnTo>
                    <a:pt x="37477" y="132537"/>
                  </a:lnTo>
                  <a:lnTo>
                    <a:pt x="10133" y="196654"/>
                  </a:lnTo>
                  <a:lnTo>
                    <a:pt x="0" y="267868"/>
                  </a:lnTo>
                  <a:lnTo>
                    <a:pt x="2575" y="304186"/>
                  </a:lnTo>
                  <a:lnTo>
                    <a:pt x="21650" y="372399"/>
                  </a:lnTo>
                  <a:lnTo>
                    <a:pt x="56912" y="432771"/>
                  </a:lnTo>
                  <a:lnTo>
                    <a:pt x="107141" y="482516"/>
                  </a:lnTo>
                  <a:lnTo>
                    <a:pt x="167577" y="516825"/>
                  </a:lnTo>
                  <a:lnTo>
                    <a:pt x="235615" y="532199"/>
                  </a:lnTo>
                  <a:lnTo>
                    <a:pt x="271894" y="533933"/>
                  </a:lnTo>
                  <a:lnTo>
                    <a:pt x="308135" y="532132"/>
                  </a:lnTo>
                  <a:lnTo>
                    <a:pt x="376007" y="516466"/>
                  </a:lnTo>
                  <a:lnTo>
                    <a:pt x="436191" y="482015"/>
                  </a:lnTo>
                  <a:lnTo>
                    <a:pt x="485477" y="431912"/>
                  </a:lnTo>
                  <a:lnTo>
                    <a:pt x="519983" y="371606"/>
                  </a:lnTo>
                  <a:lnTo>
                    <a:pt x="536675" y="304039"/>
                  </a:lnTo>
                  <a:lnTo>
                    <a:pt x="538708" y="267868"/>
                  </a:lnTo>
                  <a:lnTo>
                    <a:pt x="536109" y="232022"/>
                  </a:lnTo>
                  <a:lnTo>
                    <a:pt x="516929" y="165893"/>
                  </a:lnTo>
                  <a:lnTo>
                    <a:pt x="482397" y="105637"/>
                  </a:lnTo>
                  <a:lnTo>
                    <a:pt x="435486" y="54294"/>
                  </a:lnTo>
                  <a:lnTo>
                    <a:pt x="375868" y="19229"/>
                  </a:lnTo>
                  <a:lnTo>
                    <a:pt x="308109" y="2126"/>
                  </a:lnTo>
                  <a:lnTo>
                    <a:pt x="271894" y="0"/>
                  </a:lnTo>
                  <a:close/>
                </a:path>
              </a:pathLst>
            </a:custGeom>
            <a:solidFill>
              <a:srgbClr val="87AD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40348" y="3962120"/>
              <a:ext cx="231775" cy="203835"/>
            </a:xfrm>
            <a:custGeom>
              <a:avLst/>
              <a:gdLst/>
              <a:ahLst/>
              <a:cxnLst/>
              <a:rect l="l" t="t" r="r" b="b"/>
              <a:pathLst>
                <a:path w="231775" h="203835">
                  <a:moveTo>
                    <a:pt x="52920" y="60159"/>
                  </a:moveTo>
                  <a:lnTo>
                    <a:pt x="51854" y="53975"/>
                  </a:lnTo>
                  <a:lnTo>
                    <a:pt x="49784" y="51371"/>
                  </a:lnTo>
                  <a:lnTo>
                    <a:pt x="9461" y="34099"/>
                  </a:lnTo>
                  <a:lnTo>
                    <a:pt x="4025" y="36283"/>
                  </a:lnTo>
                  <a:lnTo>
                    <a:pt x="0" y="45694"/>
                  </a:lnTo>
                  <a:lnTo>
                    <a:pt x="2171" y="51130"/>
                  </a:lnTo>
                  <a:lnTo>
                    <a:pt x="26479" y="61531"/>
                  </a:lnTo>
                  <a:lnTo>
                    <a:pt x="3962" y="82308"/>
                  </a:lnTo>
                  <a:lnTo>
                    <a:pt x="3733" y="88176"/>
                  </a:lnTo>
                  <a:lnTo>
                    <a:pt x="9029" y="93903"/>
                  </a:lnTo>
                  <a:lnTo>
                    <a:pt x="11518" y="94907"/>
                  </a:lnTo>
                  <a:lnTo>
                    <a:pt x="14008" y="94907"/>
                  </a:lnTo>
                  <a:lnTo>
                    <a:pt x="16256" y="94907"/>
                  </a:lnTo>
                  <a:lnTo>
                    <a:pt x="18503" y="94094"/>
                  </a:lnTo>
                  <a:lnTo>
                    <a:pt x="51841" y="63322"/>
                  </a:lnTo>
                  <a:lnTo>
                    <a:pt x="52920" y="60159"/>
                  </a:lnTo>
                  <a:close/>
                </a:path>
                <a:path w="231775" h="203835">
                  <a:moveTo>
                    <a:pt x="170815" y="150876"/>
                  </a:moveTo>
                  <a:lnTo>
                    <a:pt x="167436" y="146075"/>
                  </a:lnTo>
                  <a:lnTo>
                    <a:pt x="157353" y="144335"/>
                  </a:lnTo>
                  <a:lnTo>
                    <a:pt x="152565" y="147713"/>
                  </a:lnTo>
                  <a:lnTo>
                    <a:pt x="150723" y="158305"/>
                  </a:lnTo>
                  <a:lnTo>
                    <a:pt x="149186" y="180263"/>
                  </a:lnTo>
                  <a:lnTo>
                    <a:pt x="148463" y="182372"/>
                  </a:lnTo>
                  <a:lnTo>
                    <a:pt x="146050" y="185343"/>
                  </a:lnTo>
                  <a:lnTo>
                    <a:pt x="144957" y="186270"/>
                  </a:lnTo>
                  <a:lnTo>
                    <a:pt x="138950" y="184289"/>
                  </a:lnTo>
                  <a:lnTo>
                    <a:pt x="108686" y="157454"/>
                  </a:lnTo>
                  <a:lnTo>
                    <a:pt x="105333" y="153593"/>
                  </a:lnTo>
                  <a:lnTo>
                    <a:pt x="99491" y="153187"/>
                  </a:lnTo>
                  <a:lnTo>
                    <a:pt x="91770" y="159893"/>
                  </a:lnTo>
                  <a:lnTo>
                    <a:pt x="91376" y="165354"/>
                  </a:lnTo>
                  <a:lnTo>
                    <a:pt x="91351" y="165735"/>
                  </a:lnTo>
                  <a:lnTo>
                    <a:pt x="94703" y="169595"/>
                  </a:lnTo>
                  <a:lnTo>
                    <a:pt x="133121" y="201866"/>
                  </a:lnTo>
                  <a:lnTo>
                    <a:pt x="140817" y="203784"/>
                  </a:lnTo>
                  <a:lnTo>
                    <a:pt x="155003" y="203784"/>
                  </a:lnTo>
                  <a:lnTo>
                    <a:pt x="167157" y="188683"/>
                  </a:lnTo>
                  <a:lnTo>
                    <a:pt x="167322" y="186270"/>
                  </a:lnTo>
                  <a:lnTo>
                    <a:pt x="169138" y="160540"/>
                  </a:lnTo>
                  <a:lnTo>
                    <a:pt x="170815" y="150876"/>
                  </a:lnTo>
                  <a:close/>
                </a:path>
                <a:path w="231775" h="203835">
                  <a:moveTo>
                    <a:pt x="231305" y="55206"/>
                  </a:moveTo>
                  <a:lnTo>
                    <a:pt x="230327" y="49428"/>
                  </a:lnTo>
                  <a:lnTo>
                    <a:pt x="203288" y="30213"/>
                  </a:lnTo>
                  <a:lnTo>
                    <a:pt x="223520" y="14693"/>
                  </a:lnTo>
                  <a:lnTo>
                    <a:pt x="224294" y="8877"/>
                  </a:lnTo>
                  <a:lnTo>
                    <a:pt x="218071" y="762"/>
                  </a:lnTo>
                  <a:lnTo>
                    <a:pt x="212255" y="0"/>
                  </a:lnTo>
                  <a:lnTo>
                    <a:pt x="179730" y="24930"/>
                  </a:lnTo>
                  <a:lnTo>
                    <a:pt x="178384" y="27724"/>
                  </a:lnTo>
                  <a:lnTo>
                    <a:pt x="178498" y="33604"/>
                  </a:lnTo>
                  <a:lnTo>
                    <a:pt x="179933" y="36334"/>
                  </a:lnTo>
                  <a:lnTo>
                    <a:pt x="217055" y="62712"/>
                  </a:lnTo>
                  <a:lnTo>
                    <a:pt x="218935" y="63271"/>
                  </a:lnTo>
                  <a:lnTo>
                    <a:pt x="220789" y="63271"/>
                  </a:lnTo>
                  <a:lnTo>
                    <a:pt x="223685" y="63271"/>
                  </a:lnTo>
                  <a:lnTo>
                    <a:pt x="226542" y="61912"/>
                  </a:lnTo>
                  <a:lnTo>
                    <a:pt x="231305" y="55206"/>
                  </a:lnTo>
                  <a:close/>
                </a:path>
              </a:pathLst>
            </a:custGeom>
            <a:solidFill>
              <a:srgbClr val="26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7943" y="3700491"/>
              <a:ext cx="145000" cy="11200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301126" y="4032261"/>
              <a:ext cx="62865" cy="60325"/>
            </a:xfrm>
            <a:custGeom>
              <a:avLst/>
              <a:gdLst/>
              <a:ahLst/>
              <a:cxnLst/>
              <a:rect l="l" t="t" r="r" b="b"/>
              <a:pathLst>
                <a:path w="62864" h="60325">
                  <a:moveTo>
                    <a:pt x="34950" y="0"/>
                  </a:moveTo>
                  <a:lnTo>
                    <a:pt x="24714" y="9728"/>
                  </a:lnTo>
                  <a:lnTo>
                    <a:pt x="8813" y="32105"/>
                  </a:lnTo>
                  <a:lnTo>
                    <a:pt x="927" y="39611"/>
                  </a:lnTo>
                  <a:lnTo>
                    <a:pt x="0" y="43459"/>
                  </a:lnTo>
                  <a:lnTo>
                    <a:pt x="2463" y="50355"/>
                  </a:lnTo>
                  <a:lnTo>
                    <a:pt x="5626" y="52755"/>
                  </a:lnTo>
                  <a:lnTo>
                    <a:pt x="20104" y="53835"/>
                  </a:lnTo>
                  <a:lnTo>
                    <a:pt x="39458" y="59105"/>
                  </a:lnTo>
                  <a:lnTo>
                    <a:pt x="52768" y="60071"/>
                  </a:lnTo>
                  <a:lnTo>
                    <a:pt x="57569" y="60071"/>
                  </a:lnTo>
                  <a:lnTo>
                    <a:pt x="61633" y="56362"/>
                  </a:lnTo>
                  <a:lnTo>
                    <a:pt x="62369" y="46393"/>
                  </a:lnTo>
                  <a:lnTo>
                    <a:pt x="58546" y="41960"/>
                  </a:lnTo>
                  <a:lnTo>
                    <a:pt x="42608" y="40779"/>
                  </a:lnTo>
                  <a:lnTo>
                    <a:pt x="30200" y="37388"/>
                  </a:lnTo>
                  <a:lnTo>
                    <a:pt x="28079" y="36918"/>
                  </a:lnTo>
                  <a:lnTo>
                    <a:pt x="38773" y="21920"/>
                  </a:lnTo>
                  <a:lnTo>
                    <a:pt x="47713" y="13423"/>
                  </a:lnTo>
                  <a:lnTo>
                    <a:pt x="47853" y="7556"/>
                  </a:lnTo>
                  <a:lnTo>
                    <a:pt x="40817" y="152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rgbClr val="26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09471" y="3682333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183984" y="0"/>
                  </a:moveTo>
                  <a:lnTo>
                    <a:pt x="135074" y="6571"/>
                  </a:lnTo>
                  <a:lnTo>
                    <a:pt x="91123" y="25116"/>
                  </a:lnTo>
                  <a:lnTo>
                    <a:pt x="53887" y="53882"/>
                  </a:lnTo>
                  <a:lnTo>
                    <a:pt x="25119" y="91118"/>
                  </a:lnTo>
                  <a:lnTo>
                    <a:pt x="6572" y="135069"/>
                  </a:lnTo>
                  <a:lnTo>
                    <a:pt x="0" y="183984"/>
                  </a:lnTo>
                  <a:lnTo>
                    <a:pt x="6572" y="232890"/>
                  </a:lnTo>
                  <a:lnTo>
                    <a:pt x="25119" y="276836"/>
                  </a:lnTo>
                  <a:lnTo>
                    <a:pt x="53887" y="314071"/>
                  </a:lnTo>
                  <a:lnTo>
                    <a:pt x="91123" y="342838"/>
                  </a:lnTo>
                  <a:lnTo>
                    <a:pt x="135074" y="361385"/>
                  </a:lnTo>
                  <a:lnTo>
                    <a:pt x="183984" y="367957"/>
                  </a:lnTo>
                  <a:lnTo>
                    <a:pt x="232895" y="361385"/>
                  </a:lnTo>
                  <a:lnTo>
                    <a:pt x="276845" y="342838"/>
                  </a:lnTo>
                  <a:lnTo>
                    <a:pt x="314082" y="314071"/>
                  </a:lnTo>
                  <a:lnTo>
                    <a:pt x="342850" y="276836"/>
                  </a:lnTo>
                  <a:lnTo>
                    <a:pt x="361397" y="232890"/>
                  </a:lnTo>
                  <a:lnTo>
                    <a:pt x="367969" y="183984"/>
                  </a:lnTo>
                  <a:lnTo>
                    <a:pt x="361397" y="135069"/>
                  </a:lnTo>
                  <a:lnTo>
                    <a:pt x="342850" y="91118"/>
                  </a:lnTo>
                  <a:lnTo>
                    <a:pt x="314082" y="53882"/>
                  </a:lnTo>
                  <a:lnTo>
                    <a:pt x="276845" y="25116"/>
                  </a:lnTo>
                  <a:lnTo>
                    <a:pt x="232895" y="6571"/>
                  </a:lnTo>
                  <a:lnTo>
                    <a:pt x="183984" y="0"/>
                  </a:lnTo>
                  <a:close/>
                </a:path>
              </a:pathLst>
            </a:custGeom>
            <a:solidFill>
              <a:srgbClr val="87AD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894075" y="3667421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b="1" spc="-50" dirty="0">
                <a:latin typeface="Helvetica Neue LT Pro 75 Bold"/>
                <a:cs typeface="Helvetica Neue LT Pro 75 Bold"/>
              </a:rPr>
              <a:t>2</a:t>
            </a:r>
            <a:endParaRPr sz="2250">
              <a:latin typeface="Helvetica Neue LT Pro 75 Bold"/>
              <a:cs typeface="Helvetica Neue LT Pro 75 Bold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741131" y="930096"/>
            <a:ext cx="481647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1" i="0" dirty="0">
                <a:latin typeface="Helvetica Neue LT Pro 75 Bold"/>
                <a:cs typeface="Helvetica Neue LT Pro 75 Bold"/>
              </a:rPr>
              <a:t>Step</a:t>
            </a:r>
            <a:r>
              <a:rPr b="1" i="0" spc="60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1:</a:t>
            </a:r>
            <a:r>
              <a:rPr b="1" i="0" spc="70" dirty="0">
                <a:latin typeface="Helvetica Neue LT Pro 75 Bold"/>
                <a:cs typeface="Helvetica Neue LT Pro 75 Bold"/>
              </a:rPr>
              <a:t> </a:t>
            </a:r>
            <a:r>
              <a:rPr dirty="0"/>
              <a:t>The</a:t>
            </a:r>
            <a:r>
              <a:rPr spc="75" dirty="0"/>
              <a:t> </a:t>
            </a:r>
            <a:r>
              <a:rPr dirty="0"/>
              <a:t>Cognitive</a:t>
            </a:r>
            <a:r>
              <a:rPr spc="70" dirty="0"/>
              <a:t> </a:t>
            </a:r>
            <a:r>
              <a:rPr spc="-10" dirty="0"/>
              <a:t>Triangle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4794" y="2124116"/>
            <a:ext cx="4497070" cy="4589780"/>
            <a:chOff x="5474794" y="2124116"/>
            <a:chExt cx="4497070" cy="4589780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4794" y="2124116"/>
              <a:ext cx="4496521" cy="4078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05617" y="6170710"/>
              <a:ext cx="408940" cy="362585"/>
            </a:xfrm>
            <a:custGeom>
              <a:avLst/>
              <a:gdLst/>
              <a:ahLst/>
              <a:cxnLst/>
              <a:rect l="l" t="t" r="r" b="b"/>
              <a:pathLst>
                <a:path w="408940" h="362584">
                  <a:moveTo>
                    <a:pt x="313147" y="0"/>
                  </a:moveTo>
                  <a:lnTo>
                    <a:pt x="40054" y="160"/>
                  </a:lnTo>
                  <a:lnTo>
                    <a:pt x="3526" y="21548"/>
                  </a:lnTo>
                  <a:lnTo>
                    <a:pt x="163" y="92172"/>
                  </a:lnTo>
                  <a:lnTo>
                    <a:pt x="0" y="146789"/>
                  </a:lnTo>
                  <a:lnTo>
                    <a:pt x="150" y="256027"/>
                  </a:lnTo>
                  <a:lnTo>
                    <a:pt x="27735" y="286240"/>
                  </a:lnTo>
                  <a:lnTo>
                    <a:pt x="56183" y="289407"/>
                  </a:lnTo>
                  <a:lnTo>
                    <a:pt x="81251" y="298688"/>
                  </a:lnTo>
                  <a:lnTo>
                    <a:pt x="103307" y="313838"/>
                  </a:lnTo>
                  <a:lnTo>
                    <a:pt x="128117" y="340601"/>
                  </a:lnTo>
                  <a:lnTo>
                    <a:pt x="134448" y="345971"/>
                  </a:lnTo>
                  <a:lnTo>
                    <a:pt x="188733" y="362415"/>
                  </a:lnTo>
                  <a:lnTo>
                    <a:pt x="190079" y="355010"/>
                  </a:lnTo>
                  <a:lnTo>
                    <a:pt x="177463" y="350928"/>
                  </a:lnTo>
                  <a:lnTo>
                    <a:pt x="166998" y="344723"/>
                  </a:lnTo>
                  <a:lnTo>
                    <a:pt x="160127" y="335462"/>
                  </a:lnTo>
                  <a:lnTo>
                    <a:pt x="158291" y="322206"/>
                  </a:lnTo>
                  <a:lnTo>
                    <a:pt x="161967" y="308865"/>
                  </a:lnTo>
                  <a:lnTo>
                    <a:pt x="208333" y="288121"/>
                  </a:lnTo>
                  <a:lnTo>
                    <a:pt x="222362" y="287116"/>
                  </a:lnTo>
                  <a:lnTo>
                    <a:pt x="366393" y="291231"/>
                  </a:lnTo>
                  <a:lnTo>
                    <a:pt x="384736" y="288939"/>
                  </a:lnTo>
                  <a:lnTo>
                    <a:pt x="397981" y="281289"/>
                  </a:lnTo>
                  <a:lnTo>
                    <a:pt x="406030" y="268401"/>
                  </a:lnTo>
                  <a:lnTo>
                    <a:pt x="408786" y="250401"/>
                  </a:lnTo>
                  <a:lnTo>
                    <a:pt x="408916" y="197965"/>
                  </a:lnTo>
                  <a:lnTo>
                    <a:pt x="408595" y="40660"/>
                  </a:lnTo>
                  <a:lnTo>
                    <a:pt x="405876" y="23339"/>
                  </a:lnTo>
                  <a:lnTo>
                    <a:pt x="398057" y="10648"/>
                  </a:lnTo>
                  <a:lnTo>
                    <a:pt x="385299" y="2832"/>
                  </a:lnTo>
                  <a:lnTo>
                    <a:pt x="367765" y="134"/>
                  </a:lnTo>
                  <a:lnTo>
                    <a:pt x="313147" y="0"/>
                  </a:lnTo>
                  <a:close/>
                </a:path>
              </a:pathLst>
            </a:custGeom>
            <a:solidFill>
              <a:srgbClr val="ED21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127" y="6524147"/>
              <a:ext cx="170216" cy="18966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38788" y="370374"/>
            <a:ext cx="3371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4916" y="2256897"/>
            <a:ext cx="2953385" cy="383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8185" algn="l"/>
              </a:tabLst>
            </a:pPr>
            <a:r>
              <a:rPr sz="50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Catch</a:t>
            </a:r>
            <a:r>
              <a:rPr sz="50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50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It</a:t>
            </a:r>
            <a:endParaRPr sz="5000">
              <a:latin typeface="Helvetica Neue LT Pro 75 Bold"/>
              <a:cs typeface="Helvetica Neue LT Pro 75 Bold"/>
            </a:endParaRPr>
          </a:p>
          <a:p>
            <a:pPr marL="12700" marR="5080">
              <a:lnSpc>
                <a:spcPct val="200000"/>
              </a:lnSpc>
              <a:tabLst>
                <a:tab pos="2129155" algn="l"/>
                <a:tab pos="2529205" algn="l"/>
              </a:tabLst>
            </a:pPr>
            <a:r>
              <a:rPr sz="50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Check</a:t>
            </a:r>
            <a:r>
              <a:rPr sz="50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50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It </a:t>
            </a:r>
            <a:r>
              <a:rPr sz="50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Change</a:t>
            </a:r>
            <a:r>
              <a:rPr sz="50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50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It</a:t>
            </a:r>
            <a:endParaRPr sz="5000">
              <a:latin typeface="Helvetica Neue LT Pro 75 Bold"/>
              <a:cs typeface="Helvetica Neue LT Pro 75 Bol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35"/>
              </a:spcBef>
            </a:pPr>
            <a:r>
              <a:rPr b="1" i="0" dirty="0">
                <a:latin typeface="Helvetica Neue LT Pro 75 Bold"/>
                <a:cs typeface="Helvetica Neue LT Pro 75 Bold"/>
              </a:rPr>
              <a:t>Step</a:t>
            </a:r>
            <a:r>
              <a:rPr b="1" i="0" spc="70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3:</a:t>
            </a:r>
            <a:r>
              <a:rPr b="1" i="0" spc="80" dirty="0">
                <a:latin typeface="Helvetica Neue LT Pro 75 Bold"/>
                <a:cs typeface="Helvetica Neue LT Pro 75 Bold"/>
              </a:rPr>
              <a:t> </a:t>
            </a:r>
            <a:r>
              <a:rPr dirty="0"/>
              <a:t>Reframing</a:t>
            </a:r>
            <a:r>
              <a:rPr spc="80" dirty="0"/>
              <a:t> </a:t>
            </a:r>
            <a:r>
              <a:rPr spc="-10" dirty="0"/>
              <a:t>Thoughts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1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699" y="3150876"/>
            <a:ext cx="4728845" cy="24879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45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Using your emotions </a:t>
            </a:r>
            <a:r>
              <a:rPr sz="2600" spc="-25" dirty="0">
                <a:latin typeface="HelveticaNeueLT Pro 55 Roman"/>
                <a:cs typeface="HelveticaNeueLT Pro 55 Roman"/>
              </a:rPr>
              <a:t>and </a:t>
            </a:r>
            <a:r>
              <a:rPr sz="2600" dirty="0">
                <a:latin typeface="HelveticaNeueLT Pro 55 Roman"/>
                <a:cs typeface="HelveticaNeueLT Pro 55 Roman"/>
              </a:rPr>
              <a:t>behaviours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as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cues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-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stop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when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might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having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negative thoughts.</a:t>
            </a:r>
            <a:endParaRPr sz="2600">
              <a:latin typeface="HelveticaNeueLT Pro 55 Roman"/>
              <a:cs typeface="HelveticaNeueLT Pro 55 Roman"/>
            </a:endParaRPr>
          </a:p>
          <a:p>
            <a:pPr marL="12700" marR="996950">
              <a:lnSpc>
                <a:spcPts val="2800"/>
              </a:lnSpc>
              <a:spcBef>
                <a:spcPts val="2265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Ask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yourself,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“</a:t>
            </a:r>
            <a:r>
              <a:rPr sz="2600" b="1" dirty="0">
                <a:latin typeface="Helvetica Neue LT Pro 75 Bold"/>
                <a:cs typeface="Helvetica Neue LT Pro 75 Bold"/>
              </a:rPr>
              <a:t>What</a:t>
            </a:r>
            <a:r>
              <a:rPr sz="2600" b="1" spc="-35" dirty="0"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latin typeface="Helvetica Neue LT Pro 75 Bold"/>
                <a:cs typeface="Helvetica Neue LT Pro 75 Bold"/>
              </a:rPr>
              <a:t>am</a:t>
            </a:r>
            <a:r>
              <a:rPr sz="2600" b="1" spc="-40" dirty="0">
                <a:latin typeface="Helvetica Neue LT Pro 75 Bold"/>
                <a:cs typeface="Helvetica Neue LT Pro 75 Bold"/>
              </a:rPr>
              <a:t> </a:t>
            </a:r>
            <a:r>
              <a:rPr sz="2600" b="1" spc="-50" dirty="0">
                <a:latin typeface="Helvetica Neue LT Pro 75 Bold"/>
                <a:cs typeface="Helvetica Neue LT Pro 75 Bold"/>
              </a:rPr>
              <a:t>I </a:t>
            </a:r>
            <a:r>
              <a:rPr sz="2600" b="1" spc="-10" dirty="0">
                <a:latin typeface="Helvetica Neue LT Pro 75 Bold"/>
                <a:cs typeface="Helvetica Neue LT Pro 75 Bold"/>
              </a:rPr>
              <a:t>thinking?</a:t>
            </a:r>
            <a:r>
              <a:rPr sz="2600" spc="-10" dirty="0">
                <a:latin typeface="HelveticaNeueLT Pro 55 Roman"/>
                <a:cs typeface="HelveticaNeueLT Pro 55 Roman"/>
              </a:rPr>
              <a:t>”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219" y="1289277"/>
            <a:ext cx="4507230" cy="13614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5700"/>
              </a:lnSpc>
              <a:spcBef>
                <a:spcPts val="295"/>
              </a:spcBef>
              <a:tabLst>
                <a:tab pos="1514475" algn="l"/>
              </a:tabLst>
            </a:pPr>
            <a:r>
              <a:rPr sz="3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Catch</a:t>
            </a:r>
            <a:r>
              <a:rPr sz="3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it</a:t>
            </a:r>
            <a:r>
              <a:rPr sz="3800" b="1" i="0" spc="-3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i="0" dirty="0">
                <a:latin typeface="Helvetica Neue LT Pro 75 Bold"/>
                <a:cs typeface="Helvetica Neue LT Pro 75 Bold"/>
              </a:rPr>
              <a:t>–</a:t>
            </a:r>
            <a:r>
              <a:rPr sz="2600" b="1" i="0" spc="10" dirty="0">
                <a:latin typeface="Helvetica Neue LT Pro 75 Bold"/>
                <a:cs typeface="Helvetica Neue LT Pro 75 Bold"/>
              </a:rPr>
              <a:t> </a:t>
            </a:r>
            <a:r>
              <a:rPr sz="2600" b="1" i="0" dirty="0">
                <a:latin typeface="Helvetica Neue LT Pro 75 Bold"/>
                <a:cs typeface="Helvetica Neue LT Pro 75 Bold"/>
              </a:rPr>
              <a:t>first</a:t>
            </a:r>
            <a:r>
              <a:rPr sz="2600" b="1" i="0" spc="15" dirty="0">
                <a:latin typeface="Helvetica Neue LT Pro 75 Bold"/>
                <a:cs typeface="Helvetica Neue LT Pro 75 Bold"/>
              </a:rPr>
              <a:t> </a:t>
            </a:r>
            <a:r>
              <a:rPr sz="2600" b="1" i="0" dirty="0">
                <a:latin typeface="Helvetica Neue LT Pro 75 Bold"/>
                <a:cs typeface="Helvetica Neue LT Pro 75 Bold"/>
              </a:rPr>
              <a:t>we</a:t>
            </a:r>
            <a:r>
              <a:rPr sz="2600" b="1" i="0" spc="10" dirty="0">
                <a:latin typeface="Helvetica Neue LT Pro 75 Bold"/>
                <a:cs typeface="Helvetica Neue LT Pro 75 Bold"/>
              </a:rPr>
              <a:t> </a:t>
            </a:r>
            <a:r>
              <a:rPr sz="2600" b="1" i="0" spc="-20" dirty="0">
                <a:latin typeface="Helvetica Neue LT Pro 75 Bold"/>
                <a:cs typeface="Helvetica Neue LT Pro 75 Bold"/>
              </a:rPr>
              <a:t>need </a:t>
            </a:r>
            <a:r>
              <a:rPr sz="2600" b="1" i="0" dirty="0">
                <a:latin typeface="Helvetica Neue LT Pro 75 Bold"/>
                <a:cs typeface="Helvetica Neue LT Pro 75 Bold"/>
              </a:rPr>
              <a:t>to recognise that we are in </a:t>
            </a:r>
            <a:r>
              <a:rPr sz="2600" b="1" i="0" spc="-50" dirty="0">
                <a:latin typeface="Helvetica Neue LT Pro 75 Bold"/>
                <a:cs typeface="Helvetica Neue LT Pro 75 Bold"/>
              </a:rPr>
              <a:t>a </a:t>
            </a:r>
            <a:r>
              <a:rPr sz="2600" b="1" i="0" dirty="0">
                <a:latin typeface="Helvetica Neue LT Pro 75 Bold"/>
                <a:cs typeface="Helvetica Neue LT Pro 75 Bold"/>
              </a:rPr>
              <a:t>thinking </a:t>
            </a:r>
            <a:r>
              <a:rPr sz="2600" b="1" i="0" spc="-10" dirty="0">
                <a:latin typeface="Helvetica Neue LT Pro 75 Bold"/>
                <a:cs typeface="Helvetica Neue LT Pro 75 Bold"/>
              </a:rPr>
              <a:t>trap.</a:t>
            </a:r>
            <a:endParaRPr sz="2600">
              <a:latin typeface="Helvetica Neue LT Pro 75 Bold"/>
              <a:cs typeface="Helvetica Neue LT Pro 75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978" y="1440002"/>
            <a:ext cx="981698" cy="4288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1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131" y="2764362"/>
            <a:ext cx="5295900" cy="27590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indent="-635">
              <a:lnSpc>
                <a:spcPct val="106100"/>
              </a:lnSpc>
              <a:spcBef>
                <a:spcPts val="680"/>
              </a:spcBef>
              <a:tabLst>
                <a:tab pos="1621155" algn="l"/>
              </a:tabLst>
            </a:pPr>
            <a:r>
              <a:rPr sz="38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Check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it</a:t>
            </a:r>
            <a:r>
              <a:rPr sz="3800" b="1" spc="-33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this</a:t>
            </a:r>
            <a:r>
              <a:rPr sz="2600" b="1" spc="-3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involves</a:t>
            </a:r>
            <a:r>
              <a:rPr sz="2600" b="1" spc="-1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spc="-10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using </a:t>
            </a:r>
            <a:r>
              <a:rPr sz="260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thought challengers that </a:t>
            </a:r>
            <a:r>
              <a:rPr sz="2600" b="1" spc="-10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examine </a:t>
            </a:r>
            <a:r>
              <a:rPr sz="260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the</a:t>
            </a:r>
            <a:r>
              <a:rPr sz="2600" b="1" spc="-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thought.</a:t>
            </a:r>
            <a:r>
              <a:rPr sz="2600" b="1" spc="-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Remember</a:t>
            </a:r>
            <a:r>
              <a:rPr sz="2600" b="1" spc="-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it</a:t>
            </a:r>
            <a:r>
              <a:rPr sz="2600" b="1" spc="-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spc="-2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can</a:t>
            </a:r>
            <a:endParaRPr sz="2600">
              <a:latin typeface="Helvetica Neue LT Pro 75 Bold"/>
              <a:cs typeface="Helvetica Neue LT Pro 75 Bold"/>
            </a:endParaRPr>
          </a:p>
          <a:p>
            <a:pPr marL="12700" marR="6350">
              <a:lnSpc>
                <a:spcPts val="3100"/>
              </a:lnSpc>
              <a:spcBef>
                <a:spcPts val="95"/>
              </a:spcBef>
            </a:pPr>
            <a:r>
              <a:rPr sz="260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be hard to take a step back </a:t>
            </a:r>
            <a:r>
              <a:rPr sz="2600" b="1" spc="-2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so </a:t>
            </a:r>
            <a:r>
              <a:rPr sz="260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sometimes</a:t>
            </a:r>
            <a:r>
              <a:rPr sz="2600" b="1" spc="-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talking</a:t>
            </a:r>
            <a:r>
              <a:rPr sz="2600" b="1" spc="-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it</a:t>
            </a:r>
            <a:r>
              <a:rPr sz="2600" b="1" spc="-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through</a:t>
            </a:r>
            <a:r>
              <a:rPr sz="2600" b="1" spc="-5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spc="-20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with </a:t>
            </a:r>
            <a:r>
              <a:rPr sz="2600" b="1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someone can </a:t>
            </a:r>
            <a:r>
              <a:rPr sz="2600" b="1" spc="-10" dirty="0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help.</a:t>
            </a:r>
            <a:endParaRPr sz="2600">
              <a:latin typeface="Helvetica Neue LT Pro 75 Bold"/>
              <a:cs typeface="Helvetica Neue LT Pro 75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1998" y="2376004"/>
            <a:ext cx="3330003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1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289277"/>
            <a:ext cx="743394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1630" algn="l"/>
                <a:tab pos="3658870" algn="l"/>
                <a:tab pos="6544945" algn="l"/>
              </a:tabLst>
            </a:pPr>
            <a:r>
              <a:rPr sz="3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Useful</a:t>
            </a:r>
            <a:r>
              <a:rPr sz="3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Thought</a:t>
            </a:r>
            <a:r>
              <a:rPr sz="3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Challengers</a:t>
            </a:r>
            <a:r>
              <a:rPr sz="3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i="0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are:</a:t>
            </a:r>
            <a:endParaRPr sz="38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699" y="2152877"/>
            <a:ext cx="9037320" cy="328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Am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</a:t>
            </a:r>
            <a:r>
              <a:rPr sz="2600" spc="-1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assuming</a:t>
            </a:r>
            <a:r>
              <a:rPr sz="2600" spc="-1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</a:t>
            </a:r>
            <a:r>
              <a:rPr sz="2600" spc="-10" dirty="0">
                <a:latin typeface="HelveticaNeueLT Pro 55 Roman"/>
                <a:cs typeface="HelveticaNeueLT Pro 55 Roman"/>
              </a:rPr>
              <a:t> worst?</a:t>
            </a:r>
            <a:endParaRPr sz="2600">
              <a:latin typeface="HelveticaNeueLT Pro 55 Roman"/>
              <a:cs typeface="HelveticaNeueLT Pro 55 Roman"/>
            </a:endParaRPr>
          </a:p>
          <a:p>
            <a:pPr marL="240665" indent="-227965">
              <a:lnSpc>
                <a:spcPct val="100000"/>
              </a:lnSpc>
              <a:spcBef>
                <a:spcPts val="251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Is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there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evidence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that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thought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is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true?</a:t>
            </a:r>
            <a:endParaRPr sz="2600">
              <a:latin typeface="HelveticaNeueLT Pro 55 Roman"/>
              <a:cs typeface="HelveticaNeueLT Pro 55 Roman"/>
            </a:endParaRPr>
          </a:p>
          <a:p>
            <a:pPr marL="240665" indent="-227965">
              <a:lnSpc>
                <a:spcPct val="100000"/>
              </a:lnSpc>
              <a:spcBef>
                <a:spcPts val="251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Is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situation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in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or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out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of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my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control?</a:t>
            </a:r>
            <a:endParaRPr sz="2600">
              <a:latin typeface="HelveticaNeueLT Pro 55 Roman"/>
              <a:cs typeface="HelveticaNeueLT Pro 55 Roman"/>
            </a:endParaRPr>
          </a:p>
          <a:p>
            <a:pPr marL="240665" indent="-227965">
              <a:lnSpc>
                <a:spcPct val="100000"/>
              </a:lnSpc>
              <a:spcBef>
                <a:spcPts val="2510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would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say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my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best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friend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if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they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had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thought?</a:t>
            </a:r>
            <a:endParaRPr sz="2600">
              <a:latin typeface="HelveticaNeueLT Pro 55 Roman"/>
              <a:cs typeface="HelveticaNeueLT Pro 55 Roman"/>
            </a:endParaRPr>
          </a:p>
          <a:p>
            <a:pPr marL="240665" indent="-227965">
              <a:lnSpc>
                <a:spcPct val="100000"/>
              </a:lnSpc>
              <a:spcBef>
                <a:spcPts val="251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Is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thought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helpful?</a:t>
            </a:r>
            <a:endParaRPr sz="2600">
              <a:latin typeface="HelveticaNeueLT Pro 55 Roman"/>
              <a:cs typeface="HelveticaNeueLT Pro 55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371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0" y="2908352"/>
            <a:ext cx="4177665" cy="197167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785"/>
              </a:spcBef>
              <a:tabLst>
                <a:tab pos="1925320" algn="l"/>
              </a:tabLst>
            </a:pPr>
            <a:r>
              <a:rPr sz="3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Change</a:t>
            </a:r>
            <a:r>
              <a:rPr sz="3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it</a:t>
            </a:r>
            <a:r>
              <a:rPr sz="3800" b="1" i="0" spc="-33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i="0" dirty="0">
                <a:latin typeface="Helvetica Neue LT Pro 75 Bold"/>
                <a:cs typeface="Helvetica Neue LT Pro 75 Bold"/>
              </a:rPr>
              <a:t>– </a:t>
            </a:r>
            <a:r>
              <a:rPr sz="2600" b="1" i="0" spc="-10" dirty="0">
                <a:latin typeface="Helvetica Neue LT Pro 75 Bold"/>
                <a:cs typeface="Helvetica Neue LT Pro 75 Bold"/>
              </a:rPr>
              <a:t>reframe </a:t>
            </a:r>
            <a:r>
              <a:rPr sz="2600" b="1" i="0" dirty="0">
                <a:latin typeface="Helvetica Neue LT Pro 75 Bold"/>
                <a:cs typeface="Helvetica Neue LT Pro 75 Bold"/>
              </a:rPr>
              <a:t>the</a:t>
            </a:r>
            <a:r>
              <a:rPr sz="2600" b="1" i="0" spc="-15" dirty="0">
                <a:latin typeface="Helvetica Neue LT Pro 75 Bold"/>
                <a:cs typeface="Helvetica Neue LT Pro 75 Bold"/>
              </a:rPr>
              <a:t> </a:t>
            </a:r>
            <a:r>
              <a:rPr sz="2600" b="1" i="0" dirty="0">
                <a:latin typeface="Helvetica Neue LT Pro 75 Bold"/>
                <a:cs typeface="Helvetica Neue LT Pro 75 Bold"/>
              </a:rPr>
              <a:t>thought</a:t>
            </a:r>
            <a:r>
              <a:rPr sz="2600" b="1" i="0" spc="-15" dirty="0">
                <a:latin typeface="Helvetica Neue LT Pro 75 Bold"/>
                <a:cs typeface="Helvetica Neue LT Pro 75 Bold"/>
              </a:rPr>
              <a:t> </a:t>
            </a:r>
            <a:r>
              <a:rPr sz="2600" b="1" i="0" dirty="0">
                <a:latin typeface="Helvetica Neue LT Pro 75 Bold"/>
                <a:cs typeface="Helvetica Neue LT Pro 75 Bold"/>
              </a:rPr>
              <a:t>so</a:t>
            </a:r>
            <a:r>
              <a:rPr sz="2600" b="1" i="0" spc="-10" dirty="0">
                <a:latin typeface="Helvetica Neue LT Pro 75 Bold"/>
                <a:cs typeface="Helvetica Neue LT Pro 75 Bold"/>
              </a:rPr>
              <a:t> </a:t>
            </a:r>
            <a:r>
              <a:rPr sz="2600" b="1" i="0" dirty="0">
                <a:latin typeface="Helvetica Neue LT Pro 75 Bold"/>
                <a:cs typeface="Helvetica Neue LT Pro 75 Bold"/>
              </a:rPr>
              <a:t>it</a:t>
            </a:r>
            <a:r>
              <a:rPr sz="2600" b="1" i="0" spc="-15" dirty="0">
                <a:latin typeface="Helvetica Neue LT Pro 75 Bold"/>
                <a:cs typeface="Helvetica Neue LT Pro 75 Bold"/>
              </a:rPr>
              <a:t> </a:t>
            </a:r>
            <a:r>
              <a:rPr sz="2600" b="1" i="0" dirty="0">
                <a:latin typeface="Helvetica Neue LT Pro 75 Bold"/>
                <a:cs typeface="Helvetica Neue LT Pro 75 Bold"/>
              </a:rPr>
              <a:t>is</a:t>
            </a:r>
            <a:r>
              <a:rPr sz="2600" b="1" i="0" spc="-15" dirty="0">
                <a:latin typeface="Helvetica Neue LT Pro 75 Bold"/>
                <a:cs typeface="Helvetica Neue LT Pro 75 Bold"/>
              </a:rPr>
              <a:t> </a:t>
            </a:r>
            <a:r>
              <a:rPr sz="2600" b="1" i="0" spc="-20" dirty="0">
                <a:latin typeface="Helvetica Neue LT Pro 75 Bold"/>
                <a:cs typeface="Helvetica Neue LT Pro 75 Bold"/>
              </a:rPr>
              <a:t>more </a:t>
            </a:r>
            <a:r>
              <a:rPr sz="2600" b="1" i="0" dirty="0">
                <a:latin typeface="Helvetica Neue LT Pro 75 Bold"/>
                <a:cs typeface="Helvetica Neue LT Pro 75 Bold"/>
              </a:rPr>
              <a:t>balanced.</a:t>
            </a:r>
            <a:r>
              <a:rPr sz="2600" b="1" i="0" spc="-70" dirty="0">
                <a:latin typeface="Helvetica Neue LT Pro 75 Bold"/>
                <a:cs typeface="Helvetica Neue LT Pro 75 Bold"/>
              </a:rPr>
              <a:t> </a:t>
            </a:r>
            <a:r>
              <a:rPr sz="2600" b="1" i="0" dirty="0">
                <a:latin typeface="HelveticaNeueLT Pro 65 Md"/>
                <a:cs typeface="HelveticaNeueLT Pro 65 Md"/>
              </a:rPr>
              <a:t>Remember</a:t>
            </a:r>
            <a:r>
              <a:rPr sz="2600" b="1" i="0" spc="-75" dirty="0">
                <a:latin typeface="HelveticaNeueLT Pro 65 Md"/>
                <a:cs typeface="HelveticaNeueLT Pro 65 Md"/>
              </a:rPr>
              <a:t> </a:t>
            </a:r>
            <a:r>
              <a:rPr sz="2600" b="1" i="0" spc="-20" dirty="0">
                <a:latin typeface="HelveticaNeueLT Pro 65 Md"/>
                <a:cs typeface="HelveticaNeueLT Pro 65 Md"/>
              </a:rPr>
              <a:t>this </a:t>
            </a:r>
            <a:r>
              <a:rPr sz="2600" b="1" i="0" dirty="0">
                <a:latin typeface="HelveticaNeueLT Pro 65 Md"/>
                <a:cs typeface="HelveticaNeueLT Pro 65 Md"/>
              </a:rPr>
              <a:t>takes </a:t>
            </a:r>
            <a:r>
              <a:rPr sz="2600" b="1" i="0" spc="-10" dirty="0">
                <a:latin typeface="HelveticaNeueLT Pro 65 Md"/>
                <a:cs typeface="HelveticaNeueLT Pro 65 Md"/>
              </a:rPr>
              <a:t>practice</a:t>
            </a:r>
            <a:r>
              <a:rPr sz="2600" b="1" i="0" spc="-10" dirty="0">
                <a:latin typeface="Helvetica Neue LT Pro 75 Bold"/>
                <a:cs typeface="Helvetica Neue LT Pro 75 Bold"/>
              </a:rPr>
              <a:t>.</a:t>
            </a:r>
            <a:endParaRPr sz="2600">
              <a:latin typeface="Helvetica Neue LT Pro 75 Bold"/>
              <a:cs typeface="Helvetica Neue LT Pro 75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002" y="3196615"/>
            <a:ext cx="4463997" cy="1641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Macintosh PowerPoint</Application>
  <PresentationFormat>Custom</PresentationFormat>
  <Paragraphs>57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Avenir Next</vt:lpstr>
      <vt:lpstr>Helvetica Neue LT Pro 56 Italic</vt:lpstr>
      <vt:lpstr>Helvetica Neue LT Pro 75 Bold</vt:lpstr>
      <vt:lpstr>HelveticaNeueLT Pro 55 Roman</vt:lpstr>
      <vt:lpstr>HelveticaNeueLT Pro 65 Md</vt:lpstr>
      <vt:lpstr>Office Theme</vt:lpstr>
      <vt:lpstr>Managing Thoughts Activity 5, SPHE Emotional Wellbeing, Unit 2</vt:lpstr>
      <vt:lpstr>Step 1: Focusing exercise</vt:lpstr>
      <vt:lpstr>If there is anything stuck on your mind, you can use this space to let it go</vt:lpstr>
      <vt:lpstr>Step 1: The Cognitive Triangle</vt:lpstr>
      <vt:lpstr>Step 3: Reframing Thoughts</vt:lpstr>
      <vt:lpstr>Catch it – first we need to recognise that we are in a thinking trap.</vt:lpstr>
      <vt:lpstr>PowerPoint Presentation</vt:lpstr>
      <vt:lpstr>Useful Thought Challengers are:</vt:lpstr>
      <vt:lpstr>Change it – reframe the thought so it is more balanced. Remember this takes practice.</vt:lpstr>
      <vt:lpstr>Example of Reframing</vt:lpstr>
      <vt:lpstr>Step 4: Having a Mantra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design1</cp:lastModifiedBy>
  <cp:revision>1</cp:revision>
  <dcterms:created xsi:type="dcterms:W3CDTF">2024-12-06T15:44:32Z</dcterms:created>
  <dcterms:modified xsi:type="dcterms:W3CDTF">2024-12-06T16:21:54Z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</Properties>
</file>