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6438"/>
  </p:normalViewPr>
  <p:slideViewPr>
    <p:cSldViewPr snapToGrid="0" snapToObjects="1">
      <p:cViewPr varScale="1">
        <p:scale>
          <a:sx n="69" d="100"/>
          <a:sy n="69" d="100"/>
        </p:scale>
        <p:origin x="43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98BF-6571-ED4F-AF78-871346E01DA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43C8-09B1-834E-AF78-53B162F14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B43C8-09B1-834E-AF78-53B162F142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AAA16-80F3-4B41-A2AE-030786C48ED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2118-6832-6F4C-B225-6D20F0AC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9BE6-A0F7-734A-80EA-4A65A8831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ACF9B-C1A0-274E-9099-05646DAFC2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603CAF-C145-D86B-AF55-5AD9FCAC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0746-A645-19C2-ECC1-4F80FACB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erson climbing a plant&#10;&#10;AI-generated content may be incorrect.">
            <a:extLst>
              <a:ext uri="{FF2B5EF4-FFF2-40B4-BE49-F238E27FC236}">
                <a16:creationId xmlns:a16="http://schemas.microsoft.com/office/drawing/2014/main" id="{7BD8BFDD-8446-1EDF-CB3D-4DA95D28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6B8-4852-6872-1D7D-78227F28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urple and white graphic of a child&#10;&#10;AI-generated content may be incorrect.">
            <a:extLst>
              <a:ext uri="{FF2B5EF4-FFF2-40B4-BE49-F238E27FC236}">
                <a16:creationId xmlns:a16="http://schemas.microsoft.com/office/drawing/2014/main" id="{9056B602-63AF-8F6E-44C0-B062A1980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3816" cy="70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D62F-5DBE-0C72-2619-A5E578FA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erson with purple ribbon&#10;&#10;AI-generated content may be incorrect.">
            <a:extLst>
              <a:ext uri="{FF2B5EF4-FFF2-40B4-BE49-F238E27FC236}">
                <a16:creationId xmlns:a16="http://schemas.microsoft.com/office/drawing/2014/main" id="{6EB6103E-DD77-D15E-D03F-DBDADE17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</Words>
  <Application>Microsoft Office PowerPoint</Application>
  <PresentationFormat>A4 Paper (210x297 mm)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design1</dc:creator>
  <cp:lastModifiedBy>Caoimhe Mcclafferty</cp:lastModifiedBy>
  <cp:revision>16</cp:revision>
  <dcterms:created xsi:type="dcterms:W3CDTF">2020-09-10T13:06:33Z</dcterms:created>
  <dcterms:modified xsi:type="dcterms:W3CDTF">2025-02-20T10:58:33Z</dcterms:modified>
</cp:coreProperties>
</file>