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10" d="100"/>
          <a:sy n="110" d="100"/>
        </p:scale>
        <p:origin x="168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F1397681-1AB1-F39E-0E14-586D99388B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3175"/>
            <a:ext cx="10687050" cy="756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728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design1</cp:lastModifiedBy>
  <cp:revision>7</cp:revision>
  <dcterms:created xsi:type="dcterms:W3CDTF">2022-11-07T10:46:12Z</dcterms:created>
  <dcterms:modified xsi:type="dcterms:W3CDTF">2023-11-02T15:18:20Z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2022-11-07T00:00:00Z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2022-11-07T00:00:00Z</vt:filetime>
  </property>
  <property fmtid="{D5CDD505-2E9C-101B-9397-08002B2CF9AE}" pid="5" name="Producer">
    <vt:lpwstr>Adobe PDF Library 17.0</vt:lpwstr>
  </property>
</Properties>
</file>