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86" r:id="rId6"/>
    <p:sldId id="269" r:id="rId7"/>
    <p:sldId id="288" r:id="rId8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C991EE-712F-C7DA-A13C-85C1EFBA24C5}" name="sarah.oleary" initials="" userId="S::sarah.oleary@ul.ie::dd2a7d77-eee3-47c6-a5cf-07fdc33b74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/>
    <p:restoredTop sz="94726"/>
  </p:normalViewPr>
  <p:slideViewPr>
    <p:cSldViewPr>
      <p:cViewPr varScale="1">
        <p:scale>
          <a:sx n="45" d="100"/>
          <a:sy n="45" d="100"/>
        </p:scale>
        <p:origin x="741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01600" y="2289416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60" h="3175">
                <a:moveTo>
                  <a:pt x="9842" y="0"/>
                </a:moveTo>
                <a:lnTo>
                  <a:pt x="6515" y="850"/>
                </a:lnTo>
                <a:lnTo>
                  <a:pt x="3238" y="1777"/>
                </a:lnTo>
                <a:lnTo>
                  <a:pt x="0" y="2806"/>
                </a:lnTo>
                <a:lnTo>
                  <a:pt x="9842" y="2806"/>
                </a:lnTo>
                <a:lnTo>
                  <a:pt x="9842" y="0"/>
                </a:lnTo>
                <a:close/>
              </a:path>
            </a:pathLst>
          </a:custGeom>
          <a:solidFill>
            <a:srgbClr val="D6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3994" y="1056698"/>
            <a:ext cx="9906000" cy="6221095"/>
          </a:xfrm>
          <a:custGeom>
            <a:avLst/>
            <a:gdLst/>
            <a:ahLst/>
            <a:cxnLst/>
            <a:rect l="l" t="t" r="r" b="b"/>
            <a:pathLst>
              <a:path w="9906000" h="6221095">
                <a:moveTo>
                  <a:pt x="9906000" y="0"/>
                </a:moveTo>
                <a:lnTo>
                  <a:pt x="0" y="103809"/>
                </a:lnTo>
                <a:lnTo>
                  <a:pt x="0" y="6220701"/>
                </a:lnTo>
                <a:lnTo>
                  <a:pt x="9906000" y="6220701"/>
                </a:lnTo>
                <a:lnTo>
                  <a:pt x="990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550" y="4394504"/>
            <a:ext cx="2533639" cy="25336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202" y="1086650"/>
            <a:ext cx="6972297" cy="61907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1289277"/>
            <a:ext cx="6405880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699" y="2472864"/>
            <a:ext cx="7729220" cy="285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38788" y="370374"/>
            <a:ext cx="63655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6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Navigating challenges in healthy relationships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5559" y="1435490"/>
            <a:ext cx="9252585" cy="5400040"/>
          </a:xfrm>
          <a:custGeom>
            <a:avLst/>
            <a:gdLst/>
            <a:ahLst/>
            <a:cxnLst/>
            <a:rect l="l" t="t" r="r" b="b"/>
            <a:pathLst>
              <a:path w="9252585" h="5400040">
                <a:moveTo>
                  <a:pt x="9252000" y="0"/>
                </a:moveTo>
                <a:lnTo>
                  <a:pt x="0" y="0"/>
                </a:lnTo>
                <a:lnTo>
                  <a:pt x="0" y="5400001"/>
                </a:lnTo>
                <a:lnTo>
                  <a:pt x="9252000" y="5400001"/>
                </a:lnTo>
                <a:lnTo>
                  <a:pt x="9252000" y="0"/>
                </a:lnTo>
                <a:close/>
              </a:path>
            </a:pathLst>
          </a:custGeom>
          <a:solidFill>
            <a:srgbClr val="F8E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435490"/>
            <a:ext cx="10692003" cy="231666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lang="en-GB" sz="4900" dirty="0"/>
              <a:t>Navigating challenges in </a:t>
            </a:r>
            <a:br>
              <a:rPr lang="en-GB" sz="4900" dirty="0"/>
            </a:br>
            <a:r>
              <a:rPr lang="en-GB" sz="4900" dirty="0"/>
              <a:t>healthy relationships</a:t>
            </a:r>
            <a:endParaRPr sz="4900" dirty="0"/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2750" dirty="0">
                <a:solidFill>
                  <a:srgbClr val="DE554F"/>
                </a:solidFill>
              </a:rPr>
              <a:t>Activity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lang="en-GB" sz="2750" spc="95" dirty="0">
                <a:solidFill>
                  <a:srgbClr val="DE554F"/>
                </a:solidFill>
              </a:rPr>
              <a:t>6</a:t>
            </a:r>
            <a:r>
              <a:rPr sz="2750" dirty="0">
                <a:solidFill>
                  <a:srgbClr val="DE554F"/>
                </a:solidFill>
              </a:rPr>
              <a:t>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SPHE</a:t>
            </a:r>
            <a:r>
              <a:rPr sz="2750" spc="100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Emotional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Wellbeing,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Unit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lang="en-GB" sz="2750" spc="-50" dirty="0">
                <a:solidFill>
                  <a:srgbClr val="DE554F"/>
                </a:solidFill>
              </a:rPr>
              <a:t>3</a:t>
            </a:r>
            <a:endParaRPr sz="27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4EA2C-5338-7F1E-28F4-3C2C040CD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851" y="3896152"/>
            <a:ext cx="6096000" cy="36666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49330" y="1735856"/>
            <a:ext cx="9801475" cy="129971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• </a:t>
            </a:r>
            <a:r>
              <a:rPr lang="en-IE" sz="36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what ways can a good, healthy relationship still include moments of challenge, frustration or hurt? </a:t>
            </a:r>
            <a:endParaRPr lang="en-IE" sz="2600" dirty="0">
              <a:latin typeface="HelveticaNeueLT Pro 55 Roman"/>
              <a:cs typeface="HelveticaNeueLT Pro 55 Roman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330" y="933713"/>
            <a:ext cx="9801475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Discuss</a:t>
            </a:r>
            <a:endParaRPr sz="4800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3ACB9CEB-F6D9-F7EB-A336-697413197A9A}"/>
              </a:ext>
            </a:extLst>
          </p:cNvPr>
          <p:cNvSpPr txBox="1"/>
          <p:nvPr/>
        </p:nvSpPr>
        <p:spPr>
          <a:xfrm>
            <a:off x="2638788" y="370374"/>
            <a:ext cx="63655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6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Navigating challenges in healthy relationships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4B23D-F3DE-6C3E-4A79-B00EA958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3095625"/>
            <a:ext cx="6692900" cy="43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2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>
            <a:extLst>
              <a:ext uri="{FF2B5EF4-FFF2-40B4-BE49-F238E27FC236}">
                <a16:creationId xmlns:a16="http://schemas.microsoft.com/office/drawing/2014/main" id="{08734E14-B7D2-86BB-D6C9-964767F42F90}"/>
              </a:ext>
            </a:extLst>
          </p:cNvPr>
          <p:cNvSpPr txBox="1">
            <a:spLocks/>
          </p:cNvSpPr>
          <p:nvPr/>
        </p:nvSpPr>
        <p:spPr>
          <a:xfrm>
            <a:off x="1765299" y="867414"/>
            <a:ext cx="7362677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b="1" spc="-20" dirty="0"/>
              <a:t>The relationship path</a:t>
            </a:r>
            <a:endParaRPr lang="en-GB" sz="4800" b="1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C1506F09-2307-0174-912C-60D8A587FDD1}"/>
              </a:ext>
            </a:extLst>
          </p:cNvPr>
          <p:cNvSpPr txBox="1"/>
          <p:nvPr/>
        </p:nvSpPr>
        <p:spPr>
          <a:xfrm>
            <a:off x="2638788" y="370374"/>
            <a:ext cx="63655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6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Navigating challenges in healthy relationships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3" name="Picture 2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D2D41F91-DE54-55DC-02FD-EAAA29049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5838" y="-376425"/>
            <a:ext cx="5181600" cy="99342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83515" y="2132483"/>
            <a:ext cx="8326370" cy="129971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3600" dirty="0">
                <a:latin typeface="HelveticaNeueLT Pro 55 Roman"/>
                <a:cs typeface="HelveticaNeueLT Pro 55 Roman"/>
              </a:rPr>
              <a:t>• What am I taking away from today, and what does this mean for me? 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330" y="933713"/>
            <a:ext cx="9801475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Reflection</a:t>
            </a:r>
            <a:endParaRPr sz="48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5093437-9C87-28E8-8851-8B36F94F78B3}"/>
              </a:ext>
            </a:extLst>
          </p:cNvPr>
          <p:cNvSpPr txBox="1"/>
          <p:nvPr/>
        </p:nvSpPr>
        <p:spPr>
          <a:xfrm>
            <a:off x="2638788" y="370374"/>
            <a:ext cx="63655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6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Navigating challenges in healthy relationships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  <p:extLst>
      <p:ext uri="{BB962C8B-B14F-4D97-AF65-F5344CB8AC3E}">
        <p14:creationId xmlns:p14="http://schemas.microsoft.com/office/powerpoint/2010/main" val="33123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6a25a-ab99-4f09-8992-8af467c638ca">
      <Terms xmlns="http://schemas.microsoft.com/office/infopath/2007/PartnerControls"/>
    </lcf76f155ced4ddcb4097134ff3c332f>
    <TaxCatchAll xmlns="a4b1eff1-e10b-448a-8736-a5422d5b784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E56318B6B5F4E84285F3999A79632" ma:contentTypeVersion="13" ma:contentTypeDescription="Create a new document." ma:contentTypeScope="" ma:versionID="91979c498129de34500b020ee2be6a32">
  <xsd:schema xmlns:xsd="http://www.w3.org/2001/XMLSchema" xmlns:xs="http://www.w3.org/2001/XMLSchema" xmlns:p="http://schemas.microsoft.com/office/2006/metadata/properties" xmlns:ns2="4286a25a-ab99-4f09-8992-8af467c638ca" xmlns:ns3="a4b1eff1-e10b-448a-8736-a5422d5b7849" targetNamespace="http://schemas.microsoft.com/office/2006/metadata/properties" ma:root="true" ma:fieldsID="1d165a7f9100d23040c3d35117c58d01" ns2:_="" ns3:_="">
    <xsd:import namespace="4286a25a-ab99-4f09-8992-8af467c638ca"/>
    <xsd:import namespace="a4b1eff1-e10b-448a-8736-a5422d5b7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6a25a-ab99-4f09-8992-8af467c63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910f980-e4f4-45de-9314-455949851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1eff1-e10b-448a-8736-a5422d5b7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ab18c84-13e1-4f8d-8c05-35f964fd22fa}" ma:internalName="TaxCatchAll" ma:showField="CatchAllData" ma:web="a4b1eff1-e10b-448a-8736-a5422d5b7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81AC50-7493-421A-A244-BC64D46FDB2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286a25a-ab99-4f09-8992-8af467c638ca"/>
    <ds:schemaRef ds:uri="a4b1eff1-e10b-448a-8736-a5422d5b784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A87EF07-EDF0-4A0A-A495-7FE95EBEAD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6a25a-ab99-4f09-8992-8af467c638ca"/>
    <ds:schemaRef ds:uri="a4b1eff1-e10b-448a-8736-a5422d5b7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A5FFCF-3AE9-4577-BEAB-3F7D40DCF3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114</Words>
  <Application>Microsoft Office PowerPoint</Application>
  <PresentationFormat>Custom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Helvetica Neue LT Pro 55 Roman</vt:lpstr>
      <vt:lpstr>Helvetica Neue LT Pro 75 Bold</vt:lpstr>
      <vt:lpstr>HelveticaNeueLT Pro 55 Roman</vt:lpstr>
      <vt:lpstr>Office Theme</vt:lpstr>
      <vt:lpstr>Navigating challenges in  healthy relationships Activity 6, SPHE Emotional Wellbeing, Unit 3</vt:lpstr>
      <vt:lpstr>Discuss</vt:lpstr>
      <vt:lpstr>PowerPoint Presentation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 Character Strengths Activity 1, SPHE Emotional Wellbeing, Unit 3</dc:title>
  <dc:creator>Meabh McGuinness</dc:creator>
  <cp:lastModifiedBy>Meabh McGuinness</cp:lastModifiedBy>
  <cp:revision>16</cp:revision>
  <dcterms:created xsi:type="dcterms:W3CDTF">2024-12-06T15:45:28Z</dcterms:created>
  <dcterms:modified xsi:type="dcterms:W3CDTF">2025-10-17T13:25:17Z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2024-12-06T00:00:00Z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0x010100A50E56318B6B5F4E84285F3999A79632</vt:lpwstr>
  </property>
</Properties>
</file>