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9" r:id="rId6"/>
    <p:sldId id="273" r:id="rId7"/>
    <p:sldId id="257" r:id="rId8"/>
    <p:sldId id="285" r:id="rId9"/>
    <p:sldId id="286" r:id="rId10"/>
    <p:sldId id="287" r:id="rId1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4"/>
    <p:restoredTop sz="94635"/>
  </p:normalViewPr>
  <p:slideViewPr>
    <p:cSldViewPr>
      <p:cViewPr varScale="1">
        <p:scale>
          <a:sx n="42" d="100"/>
          <a:sy n="42" d="100"/>
        </p:scale>
        <p:origin x="1042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9IG08U9w1IU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35490"/>
            <a:ext cx="10693401" cy="1562607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lang="en-GB" sz="4900" dirty="0"/>
              <a:t>Appreciating myself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95" dirty="0">
                <a:solidFill>
                  <a:srgbClr val="DE554F"/>
                </a:solidFill>
              </a:rPr>
              <a:t>3</a:t>
            </a:r>
            <a:r>
              <a:rPr sz="2750" dirty="0">
                <a:solidFill>
                  <a:srgbClr val="DE554F"/>
                </a:solidFill>
              </a:rPr>
              <a:t>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94F9F-CC0B-039F-EBE3-198C1FC8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42" y="3161738"/>
            <a:ext cx="5588164" cy="42010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EF96F9-BDF4-9263-E71A-A1561598D015}"/>
              </a:ext>
            </a:extLst>
          </p:cNvPr>
          <p:cNvSpPr/>
          <p:nvPr/>
        </p:nvSpPr>
        <p:spPr>
          <a:xfrm>
            <a:off x="1536700" y="6840042"/>
            <a:ext cx="7391400" cy="7228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73352" y="6560451"/>
            <a:ext cx="7745730" cy="482824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lang="en-IE" sz="1400" dirty="0">
                <a:latin typeface="HelveticaNeueLT Pro 55 Roman"/>
                <a:cs typeface="HelveticaNeueLT Pro 55 Roman"/>
              </a:rPr>
              <a:t>Mindful Moment (Optional) – Mindfulness through the sunrise: Using sunrise photography to appreciate nature</a:t>
            </a:r>
            <a:endParaRPr sz="1400" dirty="0">
              <a:latin typeface="HelveticaNeueLT Pro 55 Roman"/>
              <a:cs typeface="HelveticaNeueLT Pro 55 Roman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F2C6CFA-DF3C-EA91-2F11-4240A56D8DC4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Online Media 2" descr="Mindfulness Through the Sunrise: Using Sunrise Photography to Appreciate Nature">
            <a:hlinkClick r:id="" action="ppaction://media"/>
            <a:extLst>
              <a:ext uri="{FF2B5EF4-FFF2-40B4-BE49-F238E27FC236}">
                <a16:creationId xmlns:a16="http://schemas.microsoft.com/office/drawing/2014/main" id="{EFD0B570-A141-11F2-A29B-6123D1073E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864" y="1041961"/>
            <a:ext cx="8977672" cy="507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03700" y="2194799"/>
            <a:ext cx="6199505" cy="1792157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Think back on today (or this week). What was one small moment that felt beautiful, peaceful, or meaningful, even if no one else noticed it?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3700" y="1190625"/>
            <a:ext cx="49242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Journal prompt</a:t>
            </a:r>
            <a:endParaRPr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526D696-C129-4549-D809-72CF8B87D148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E6E3C-11A0-B9C2-DAA1-9C08EEEA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394" y="2065282"/>
            <a:ext cx="4803094" cy="4916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A0B49A2-FEF0-BD28-B791-EA953FE35DB7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368AD-C49B-1ACE-A0D1-B5F66936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96" y="1266825"/>
            <a:ext cx="6168063" cy="438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47A3B-C390-56FF-B6E5-05D7A9E3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141" y="3962781"/>
            <a:ext cx="3764959" cy="3600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6100" y="2333625"/>
            <a:ext cx="4876800" cy="3284874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671050" indent="-478350">
              <a:spcBef>
                <a:spcPts val="2695"/>
              </a:spcBef>
              <a:buSzPct val="88000"/>
              <a:buFont typeface="+mj-lt"/>
              <a:buAutoNum type="arabicPeriod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What influences our self-esteem?</a:t>
            </a:r>
          </a:p>
          <a:p>
            <a:pPr marL="671050" indent="-478350">
              <a:spcBef>
                <a:spcPts val="2695"/>
              </a:spcBef>
              <a:buSzPct val="88000"/>
              <a:buFont typeface="+mj-lt"/>
              <a:buAutoNum type="arabicPeriod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What can positively influence our self-esteem?</a:t>
            </a:r>
          </a:p>
          <a:p>
            <a:pPr marL="671050" indent="-478350">
              <a:spcBef>
                <a:spcPts val="2695"/>
              </a:spcBef>
              <a:buSzPct val="88000"/>
              <a:buFont typeface="+mj-lt"/>
              <a:buAutoNum type="arabicPeriod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What can negatively influence our self-esteem?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44500" y="1392656"/>
            <a:ext cx="9801475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What shapes self-esteem?</a:t>
            </a:r>
            <a:endParaRPr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526D696-C129-4549-D809-72CF8B87D148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4" name="Picture 3" descr="A tree with green leaves&#10;&#10;AI-generated content may be incorrect.">
            <a:extLst>
              <a:ext uri="{FF2B5EF4-FFF2-40B4-BE49-F238E27FC236}">
                <a16:creationId xmlns:a16="http://schemas.microsoft.com/office/drawing/2014/main" id="{10F9A214-FFF4-F23E-A427-BDE7BB7E3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186819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500" y="1265683"/>
            <a:ext cx="9801475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Notes of Appreciation</a:t>
            </a:r>
            <a:endParaRPr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526D696-C129-4549-D809-72CF8B87D148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44395-7E33-CFFE-76E5-A34E1797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5100" y="2562225"/>
            <a:ext cx="12522536" cy="61126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70100" y="2181225"/>
            <a:ext cx="9801475" cy="296170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One thing I really admire about you is...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Something you do well that I have noticed is…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You are great at…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I appreciate you because…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Thank you for...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892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74700" y="1901932"/>
            <a:ext cx="9801475" cy="177676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How did it feel to receive a note of appreciation?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How did it feel to give appreciation to someone else?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Have you ever taken a moment to appreciate yourself?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962" y="1097472"/>
            <a:ext cx="9801475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Notes of Appreciation</a:t>
            </a:r>
            <a:endParaRPr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526D696-C129-4549-D809-72CF8B87D148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Appreciating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2A02D-1BBE-ED08-98ED-9EE865F7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93" y="3911181"/>
            <a:ext cx="5981701" cy="34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6A359-6769-476F-8D1C-FBCB86457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5CD77-5E23-4A06-93EC-7623CB55BBF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286a25a-ab99-4f09-8992-8af467c638ca"/>
    <ds:schemaRef ds:uri="a4b1eff1-e10b-448a-8736-a5422d5b78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465F88-EDDF-4816-9187-6B05EDA88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240</Words>
  <Application>Microsoft Office PowerPoint</Application>
  <PresentationFormat>Custom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Avenir Next</vt:lpstr>
      <vt:lpstr>Calibri</vt:lpstr>
      <vt:lpstr>Helvetica Neue LT Pro 55 Roman</vt:lpstr>
      <vt:lpstr>Helvetica Neue LT Pro 75 Bold</vt:lpstr>
      <vt:lpstr>HelveticaNeueLT Pro 55 Roman</vt:lpstr>
      <vt:lpstr>Office Theme</vt:lpstr>
      <vt:lpstr>Appreciating myself Activity 3, SPHE Emotional Wellbeing, Unit 3</vt:lpstr>
      <vt:lpstr>PowerPoint Presentation</vt:lpstr>
      <vt:lpstr>Journal prompt</vt:lpstr>
      <vt:lpstr>PowerPoint Presentation</vt:lpstr>
      <vt:lpstr>What shapes self-esteem?</vt:lpstr>
      <vt:lpstr>Notes of Appreciation</vt:lpstr>
      <vt:lpstr>Notes of Appreciation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15</cp:revision>
  <dcterms:created xsi:type="dcterms:W3CDTF">2024-12-06T15:45:28Z</dcterms:created>
  <dcterms:modified xsi:type="dcterms:W3CDTF">2025-10-17T13:21:30Z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