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8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2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9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4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6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12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6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AA16-80F3-4B41-A2AE-030786C48ED6}" type="datetimeFigureOut">
              <a:rPr lang="en-US" smtClean="0"/>
              <a:t>4/21/23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2118-6832-6F4C-B225-6D20F0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2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2297A57-0159-1803-E2C9-574B97F2AB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9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Powerpoint: Character Strengths </dc:title>
  <dc:subject>Powerpoint slide from the Understanding Ourselves unit of learning for Junior Cycle SPHE</dc:subject>
  <dc:creator>Powerpoint slide from the Understanding Ourselves unit of learning for Junior Cycle SPHE	HSE Health and Wellbeing </dc:creator>
  <cp:keywords/>
  <dc:description/>
  <cp:lastModifiedBy>design1</cp:lastModifiedBy>
  <cp:revision>9</cp:revision>
  <dcterms:created xsi:type="dcterms:W3CDTF">2020-09-10T13:06:33Z</dcterms:created>
  <dcterms:modified xsi:type="dcterms:W3CDTF">2023-04-21T14:50:49Z</dcterms:modified>
  <cp:category/>
</cp:coreProperties>
</file>