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9" r:id="rId2"/>
  </p:sldIdLst>
  <p:sldSz cx="10693400" cy="7562850"/>
  <p:notesSz cx="10693400" cy="756285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94"/>
  </p:normalViewPr>
  <p:slideViewPr>
    <p:cSldViewPr>
      <p:cViewPr varScale="1">
        <p:scale>
          <a:sx n="110" d="100"/>
          <a:sy n="110" d="100"/>
        </p:scale>
        <p:origin x="1688" y="17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005" y="2344483"/>
            <a:ext cx="9089390" cy="15881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0" y="4235196"/>
            <a:ext cx="7485380" cy="18907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11/2/23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11/2/23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34670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507101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11/2/23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11/2/23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11/2/23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34670" y="302514"/>
            <a:ext cx="9624060" cy="121005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4670" y="1739455"/>
            <a:ext cx="9624060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635756" y="7033450"/>
            <a:ext cx="3421888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34670" y="7033450"/>
            <a:ext cx="2459482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11/2/23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699248" y="7033450"/>
            <a:ext cx="2459482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cartoon character with a speech bubble&#10;&#10;Description automatically generated">
            <a:extLst>
              <a:ext uri="{FF2B5EF4-FFF2-40B4-BE49-F238E27FC236}">
                <a16:creationId xmlns:a16="http://schemas.microsoft.com/office/drawing/2014/main" id="{9FE1670C-4405-C5F9-BE4B-D9F622D21CF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" y="3175"/>
            <a:ext cx="10687050" cy="75609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20425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0</Words>
  <Application>Microsoft Macintosh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design1</cp:lastModifiedBy>
  <cp:revision>7</cp:revision>
  <dcterms:created xsi:type="dcterms:W3CDTF">2022-11-07T10:46:12Z</dcterms:created>
  <dcterms:modified xsi:type="dcterms:W3CDTF">2023-11-02T15:18:43Z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2022-11-07T00:00:00Z</vt:filetime>
  </property>
  <property fmtid="{D5CDD505-2E9C-101B-9397-08002B2CF9AE}" pid="3" name="Creator">
    <vt:lpwstr>Adobe InDesign 18.0 (Macintosh)</vt:lpwstr>
  </property>
  <property fmtid="{D5CDD505-2E9C-101B-9397-08002B2CF9AE}" pid="4" name="LastSaved">
    <vt:filetime>2022-11-07T00:00:00Z</vt:filetime>
  </property>
  <property fmtid="{D5CDD505-2E9C-101B-9397-08002B2CF9AE}" pid="5" name="Producer">
    <vt:lpwstr>Adobe PDF Library 17.0</vt:lpwstr>
  </property>
</Properties>
</file>