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0" d="100"/>
          <a:sy n="110" d="100"/>
        </p:scale>
        <p:origin x="1688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33960" y="146420"/>
            <a:ext cx="10058029" cy="63443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scrabble game&#10;&#10;Description automatically generated">
            <a:extLst>
              <a:ext uri="{FF2B5EF4-FFF2-40B4-BE49-F238E27FC236}">
                <a16:creationId xmlns:a16="http://schemas.microsoft.com/office/drawing/2014/main" id="{A611B9D2-986A-87A7-F487-F3AF3A685C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766"/>
            <a:ext cx="10695589" cy="75613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design1</cp:lastModifiedBy>
  <cp:revision>3</cp:revision>
  <dcterms:created xsi:type="dcterms:W3CDTF">2022-11-07T10:47:23Z</dcterms:created>
  <dcterms:modified xsi:type="dcterms:W3CDTF">2023-11-02T15:09:46Z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2022-11-07T00:00:00Z</vt:filetime>
  </property>
  <property fmtid="{D5CDD505-2E9C-101B-9397-08002B2CF9AE}" pid="3" name="Creator">
    <vt:lpwstr>Adobe InDesign 18.0 (Macintosh)</vt:lpwstr>
  </property>
  <property fmtid="{D5CDD505-2E9C-101B-9397-08002B2CF9AE}" pid="4" name="LastSaved">
    <vt:filetime>2022-11-07T00:00:00Z</vt:filetime>
  </property>
  <property fmtid="{D5CDD505-2E9C-101B-9397-08002B2CF9AE}" pid="5" name="Producer">
    <vt:lpwstr>Adobe PDF Library 17.0</vt:lpwstr>
  </property>
</Properties>
</file>